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4229" r:id="rId4"/>
  </p:sldMasterIdLst>
  <p:notesMasterIdLst>
    <p:notesMasterId r:id="rId23"/>
  </p:notesMasterIdLst>
  <p:handoutMasterIdLst>
    <p:handoutMasterId r:id="rId24"/>
  </p:handoutMasterIdLst>
  <p:sldIdLst>
    <p:sldId id="1663" r:id="rId5"/>
    <p:sldId id="2076138299" r:id="rId6"/>
    <p:sldId id="278" r:id="rId7"/>
    <p:sldId id="2102" r:id="rId8"/>
    <p:sldId id="2105" r:id="rId9"/>
    <p:sldId id="2094" r:id="rId10"/>
    <p:sldId id="2112" r:id="rId11"/>
    <p:sldId id="2118" r:id="rId12"/>
    <p:sldId id="2076138300" r:id="rId13"/>
    <p:sldId id="2113" r:id="rId14"/>
    <p:sldId id="2114" r:id="rId15"/>
    <p:sldId id="2117" r:id="rId16"/>
    <p:sldId id="2116" r:id="rId17"/>
    <p:sldId id="2119" r:id="rId18"/>
    <p:sldId id="2103" r:id="rId19"/>
    <p:sldId id="2101" r:id="rId20"/>
    <p:sldId id="1893" r:id="rId21"/>
    <p:sldId id="1532" r:id="rId2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1663"/>
            <p14:sldId id="2076138299"/>
            <p14:sldId id="278"/>
          </p14:sldIdLst>
        </p14:section>
        <p14:section name="Remote State" id="{BD51F7E0-0136-40D9-9BD5-AF3808FB3B4E}">
          <p14:sldIdLst>
            <p14:sldId id="2102"/>
            <p14:sldId id="2105"/>
            <p14:sldId id="2094"/>
            <p14:sldId id="2112"/>
            <p14:sldId id="2118"/>
            <p14:sldId id="2076138300"/>
          </p14:sldIdLst>
        </p14:section>
        <p14:section name="Workspaces" id="{45807EF6-FD39-4D0E-9F87-D6BDD9C1E52A}">
          <p14:sldIdLst>
            <p14:sldId id="2113"/>
            <p14:sldId id="2114"/>
            <p14:sldId id="2117"/>
            <p14:sldId id="2116"/>
          </p14:sldIdLst>
        </p14:section>
        <p14:section name="Provisioners" id="{D25262C5-8DB7-40D7-A376-1D35B749FBD9}">
          <p14:sldIdLst>
            <p14:sldId id="2119"/>
            <p14:sldId id="2103"/>
            <p14:sldId id="2101"/>
          </p14:sldIdLst>
        </p14:section>
        <p14:section name="wrap up" id="{B678B01F-D8E6-465A-B152-58A21CFA6A53}">
          <p14:sldIdLst>
            <p14:sldId id="1893"/>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0E5D0"/>
    <a:srgbClr val="50E6FF"/>
    <a:srgbClr val="0069BA"/>
    <a:srgbClr val="9BF00B"/>
    <a:srgbClr val="0F780F"/>
    <a:srgbClr val="107E10"/>
    <a:srgbClr val="0E700E"/>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89" autoAdjust="0"/>
    <p:restoredTop sz="70837" autoAdjust="0"/>
  </p:normalViewPr>
  <p:slideViewPr>
    <p:cSldViewPr snapToGrid="0">
      <p:cViewPr varScale="1">
        <p:scale>
          <a:sx n="85" d="100"/>
          <a:sy n="85" d="100"/>
        </p:scale>
        <p:origin x="2851" y="6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30699"/>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 Mohandass" userId="7d651f86-eb57-4558-b56c-97c886fa0419" providerId="ADAL" clId="{F711CDF0-420F-4A43-8C82-B9AB2FBEFFCC}"/>
    <pc:docChg chg="undo redo custSel addSld delSld modSld sldOrd addSection delSection modSection">
      <pc:chgData name="Suren Mohandass" userId="7d651f86-eb57-4558-b56c-97c886fa0419" providerId="ADAL" clId="{F711CDF0-420F-4A43-8C82-B9AB2FBEFFCC}" dt="2020-06-16T11:02:15.309" v="3021" actId="20577"/>
      <pc:docMkLst>
        <pc:docMk/>
      </pc:docMkLst>
      <pc:sldChg chg="addSp delSp modSp add del">
        <pc:chgData name="Suren Mohandass" userId="7d651f86-eb57-4558-b56c-97c886fa0419" providerId="ADAL" clId="{F711CDF0-420F-4A43-8C82-B9AB2FBEFFCC}" dt="2020-06-16T10:05:47.129" v="1369"/>
        <pc:sldMkLst>
          <pc:docMk/>
          <pc:sldMk cId="1076368552" sldId="278"/>
        </pc:sldMkLst>
        <pc:spChg chg="add del mod">
          <ac:chgData name="Suren Mohandass" userId="7d651f86-eb57-4558-b56c-97c886fa0419" providerId="ADAL" clId="{F711CDF0-420F-4A43-8C82-B9AB2FBEFFCC}" dt="2020-06-16T10:05:47.129" v="1369"/>
          <ac:spMkLst>
            <pc:docMk/>
            <pc:sldMk cId="1076368552" sldId="278"/>
            <ac:spMk id="2" creationId="{9425EE01-CEA5-47E4-B98E-42E06388C367}"/>
          </ac:spMkLst>
        </pc:spChg>
      </pc:sldChg>
      <pc:sldChg chg="modSp mod">
        <pc:chgData name="Suren Mohandass" userId="7d651f86-eb57-4558-b56c-97c886fa0419" providerId="ADAL" clId="{F711CDF0-420F-4A43-8C82-B9AB2FBEFFCC}" dt="2020-06-16T11:02:15.309" v="3021" actId="20577"/>
        <pc:sldMkLst>
          <pc:docMk/>
          <pc:sldMk cId="2336616198" sldId="1663"/>
        </pc:sldMkLst>
        <pc:spChg chg="mod">
          <ac:chgData name="Suren Mohandass" userId="7d651f86-eb57-4558-b56c-97c886fa0419" providerId="ADAL" clId="{F711CDF0-420F-4A43-8C82-B9AB2FBEFFCC}" dt="2020-06-16T11:02:15.309" v="3021" actId="20577"/>
          <ac:spMkLst>
            <pc:docMk/>
            <pc:sldMk cId="2336616198" sldId="1663"/>
            <ac:spMk id="4" creationId="{00000000-0000-0000-0000-000000000000}"/>
          </ac:spMkLst>
        </pc:spChg>
      </pc:sldChg>
      <pc:sldChg chg="del">
        <pc:chgData name="Suren Mohandass" userId="7d651f86-eb57-4558-b56c-97c886fa0419" providerId="ADAL" clId="{F711CDF0-420F-4A43-8C82-B9AB2FBEFFCC}" dt="2020-06-16T10:36:33.248" v="2459" actId="47"/>
        <pc:sldMkLst>
          <pc:docMk/>
          <pc:sldMk cId="321284978" sldId="2088"/>
        </pc:sldMkLst>
      </pc:sldChg>
      <pc:sldChg chg="del">
        <pc:chgData name="Suren Mohandass" userId="7d651f86-eb57-4558-b56c-97c886fa0419" providerId="ADAL" clId="{F711CDF0-420F-4A43-8C82-B9AB2FBEFFCC}" dt="2020-06-16T10:36:24.631" v="2457" actId="47"/>
        <pc:sldMkLst>
          <pc:docMk/>
          <pc:sldMk cId="469427505" sldId="2090"/>
        </pc:sldMkLst>
      </pc:sldChg>
      <pc:sldChg chg="del">
        <pc:chgData name="Suren Mohandass" userId="7d651f86-eb57-4558-b56c-97c886fa0419" providerId="ADAL" clId="{F711CDF0-420F-4A43-8C82-B9AB2FBEFFCC}" dt="2020-06-16T10:36:24.631" v="2457" actId="47"/>
        <pc:sldMkLst>
          <pc:docMk/>
          <pc:sldMk cId="1619643518" sldId="2091"/>
        </pc:sldMkLst>
      </pc:sldChg>
      <pc:sldChg chg="addSp delSp modSp mod delAnim modAnim modNotesTx">
        <pc:chgData name="Suren Mohandass" userId="7d651f86-eb57-4558-b56c-97c886fa0419" providerId="ADAL" clId="{F711CDF0-420F-4A43-8C82-B9AB2FBEFFCC}" dt="2020-06-16T10:35:29.761" v="2452"/>
        <pc:sldMkLst>
          <pc:docMk/>
          <pc:sldMk cId="3742697968" sldId="2094"/>
        </pc:sldMkLst>
        <pc:spChg chg="add mod">
          <ac:chgData name="Suren Mohandass" userId="7d651f86-eb57-4558-b56c-97c886fa0419" providerId="ADAL" clId="{F711CDF0-420F-4A43-8C82-B9AB2FBEFFCC}" dt="2020-06-16T09:50:03.496" v="244" actId="6549"/>
          <ac:spMkLst>
            <pc:docMk/>
            <pc:sldMk cId="3742697968" sldId="2094"/>
            <ac:spMk id="2" creationId="{ADD1AD08-C7FA-443E-9961-E737E5A977A9}"/>
          </ac:spMkLst>
        </pc:spChg>
        <pc:spChg chg="add del mod">
          <ac:chgData name="Suren Mohandass" userId="7d651f86-eb57-4558-b56c-97c886fa0419" providerId="ADAL" clId="{F711CDF0-420F-4A43-8C82-B9AB2FBEFFCC}" dt="2020-06-16T09:52:15.239" v="336"/>
          <ac:spMkLst>
            <pc:docMk/>
            <pc:sldMk cId="3742697968" sldId="2094"/>
            <ac:spMk id="3" creationId="{48C72039-5506-4466-91A4-28404DC0E6B4}"/>
          </ac:spMkLst>
        </pc:spChg>
        <pc:spChg chg="mod">
          <ac:chgData name="Suren Mohandass" userId="7d651f86-eb57-4558-b56c-97c886fa0419" providerId="ADAL" clId="{F711CDF0-420F-4A43-8C82-B9AB2FBEFFCC}" dt="2020-06-16T09:47:21.919" v="204" actId="20577"/>
          <ac:spMkLst>
            <pc:docMk/>
            <pc:sldMk cId="3742697968" sldId="2094"/>
            <ac:spMk id="4" creationId="{9273050E-AAEF-49E6-A9DE-C227AB9E6C3D}"/>
          </ac:spMkLst>
        </pc:spChg>
        <pc:spChg chg="add del mod">
          <ac:chgData name="Suren Mohandass" userId="7d651f86-eb57-4558-b56c-97c886fa0419" providerId="ADAL" clId="{F711CDF0-420F-4A43-8C82-B9AB2FBEFFCC}" dt="2020-06-16T09:51:47.001" v="334" actId="478"/>
          <ac:spMkLst>
            <pc:docMk/>
            <pc:sldMk cId="3742697968" sldId="2094"/>
            <ac:spMk id="6" creationId="{ED0041AE-C7F3-4778-911B-E69CBB5F752C}"/>
          </ac:spMkLst>
        </pc:spChg>
        <pc:spChg chg="add del">
          <ac:chgData name="Suren Mohandass" userId="7d651f86-eb57-4558-b56c-97c886fa0419" providerId="ADAL" clId="{F711CDF0-420F-4A43-8C82-B9AB2FBEFFCC}" dt="2020-06-16T09:52:36.679" v="338"/>
          <ac:spMkLst>
            <pc:docMk/>
            <pc:sldMk cId="3742697968" sldId="2094"/>
            <ac:spMk id="7" creationId="{30B70D91-F178-4F20-83BE-D30B7DCD3895}"/>
          </ac:spMkLst>
        </pc:spChg>
        <pc:spChg chg="add del mod">
          <ac:chgData name="Suren Mohandass" userId="7d651f86-eb57-4558-b56c-97c886fa0419" providerId="ADAL" clId="{F711CDF0-420F-4A43-8C82-B9AB2FBEFFCC}" dt="2020-06-16T09:52:54.099" v="342" actId="478"/>
          <ac:spMkLst>
            <pc:docMk/>
            <pc:sldMk cId="3742697968" sldId="2094"/>
            <ac:spMk id="8" creationId="{7F51AE25-E776-4D24-8A9E-2A4406555C81}"/>
          </ac:spMkLst>
        </pc:spChg>
        <pc:spChg chg="del">
          <ac:chgData name="Suren Mohandass" userId="7d651f86-eb57-4558-b56c-97c886fa0419" providerId="ADAL" clId="{F711CDF0-420F-4A43-8C82-B9AB2FBEFFCC}" dt="2020-06-16T09:46:02.668" v="58" actId="478"/>
          <ac:spMkLst>
            <pc:docMk/>
            <pc:sldMk cId="3742697968" sldId="2094"/>
            <ac:spMk id="9" creationId="{92E96476-667C-4E51-8E67-C6AAA3243030}"/>
          </ac:spMkLst>
        </pc:spChg>
        <pc:spChg chg="add del mod">
          <ac:chgData name="Suren Mohandass" userId="7d651f86-eb57-4558-b56c-97c886fa0419" providerId="ADAL" clId="{F711CDF0-420F-4A43-8C82-B9AB2FBEFFCC}" dt="2020-06-16T09:52:54.099" v="342" actId="478"/>
          <ac:spMkLst>
            <pc:docMk/>
            <pc:sldMk cId="3742697968" sldId="2094"/>
            <ac:spMk id="10" creationId="{288EBCD6-D25F-4D22-94C9-C1D34EE86A5C}"/>
          </ac:spMkLst>
        </pc:spChg>
        <pc:spChg chg="add del mod">
          <ac:chgData name="Suren Mohandass" userId="7d651f86-eb57-4558-b56c-97c886fa0419" providerId="ADAL" clId="{F711CDF0-420F-4A43-8C82-B9AB2FBEFFCC}" dt="2020-06-16T09:53:05.679" v="345" actId="478"/>
          <ac:spMkLst>
            <pc:docMk/>
            <pc:sldMk cId="3742697968" sldId="2094"/>
            <ac:spMk id="11" creationId="{FB9ADCE4-34C9-4073-B881-BE9BE2A7C8E6}"/>
          </ac:spMkLst>
        </pc:spChg>
        <pc:spChg chg="add del mod">
          <ac:chgData name="Suren Mohandass" userId="7d651f86-eb57-4558-b56c-97c886fa0419" providerId="ADAL" clId="{F711CDF0-420F-4A43-8C82-B9AB2FBEFFCC}" dt="2020-06-16T09:53:30.317" v="347"/>
          <ac:spMkLst>
            <pc:docMk/>
            <pc:sldMk cId="3742697968" sldId="2094"/>
            <ac:spMk id="12" creationId="{DE38536A-A480-4CCB-AABE-43543EB66DD5}"/>
          </ac:spMkLst>
        </pc:spChg>
        <pc:spChg chg="add del mod">
          <ac:chgData name="Suren Mohandass" userId="7d651f86-eb57-4558-b56c-97c886fa0419" providerId="ADAL" clId="{F711CDF0-420F-4A43-8C82-B9AB2FBEFFCC}" dt="2020-06-16T09:53:38.810" v="350" actId="478"/>
          <ac:spMkLst>
            <pc:docMk/>
            <pc:sldMk cId="3742697968" sldId="2094"/>
            <ac:spMk id="13" creationId="{AB8631C9-A6D5-4233-A3B6-EADC5DD5DE77}"/>
          </ac:spMkLst>
        </pc:spChg>
        <pc:spChg chg="add mod">
          <ac:chgData name="Suren Mohandass" userId="7d651f86-eb57-4558-b56c-97c886fa0419" providerId="ADAL" clId="{F711CDF0-420F-4A43-8C82-B9AB2FBEFFCC}" dt="2020-06-16T09:55:06.294" v="402" actId="20577"/>
          <ac:spMkLst>
            <pc:docMk/>
            <pc:sldMk cId="3742697968" sldId="2094"/>
            <ac:spMk id="14" creationId="{E9281C55-FA3C-44AB-BC9A-A77E39B68AF1}"/>
          </ac:spMkLst>
        </pc:spChg>
        <pc:picChg chg="del">
          <ac:chgData name="Suren Mohandass" userId="7d651f86-eb57-4558-b56c-97c886fa0419" providerId="ADAL" clId="{F711CDF0-420F-4A43-8C82-B9AB2FBEFFCC}" dt="2020-06-16T09:46:01.283" v="57" actId="478"/>
          <ac:picMkLst>
            <pc:docMk/>
            <pc:sldMk cId="3742697968" sldId="2094"/>
            <ac:picMk id="5" creationId="{15DD9A83-5D99-4D65-8653-0E77EAECB180}"/>
          </ac:picMkLst>
        </pc:picChg>
      </pc:sldChg>
      <pc:sldChg chg="del">
        <pc:chgData name="Suren Mohandass" userId="7d651f86-eb57-4558-b56c-97c886fa0419" providerId="ADAL" clId="{F711CDF0-420F-4A43-8C82-B9AB2FBEFFCC}" dt="2020-06-16T10:36:35.500" v="2460" actId="47"/>
        <pc:sldMkLst>
          <pc:docMk/>
          <pc:sldMk cId="3783154148" sldId="2095"/>
        </pc:sldMkLst>
      </pc:sldChg>
      <pc:sldChg chg="del">
        <pc:chgData name="Suren Mohandass" userId="7d651f86-eb57-4558-b56c-97c886fa0419" providerId="ADAL" clId="{F711CDF0-420F-4A43-8C82-B9AB2FBEFFCC}" dt="2020-06-16T10:36:20.012" v="2456" actId="47"/>
        <pc:sldMkLst>
          <pc:docMk/>
          <pc:sldMk cId="4134566287" sldId="2096"/>
        </pc:sldMkLst>
      </pc:sldChg>
      <pc:sldChg chg="del">
        <pc:chgData name="Suren Mohandass" userId="7d651f86-eb57-4558-b56c-97c886fa0419" providerId="ADAL" clId="{F711CDF0-420F-4A43-8C82-B9AB2FBEFFCC}" dt="2020-06-16T10:36:20.012" v="2456" actId="47"/>
        <pc:sldMkLst>
          <pc:docMk/>
          <pc:sldMk cId="2086722059" sldId="2100"/>
        </pc:sldMkLst>
      </pc:sldChg>
      <pc:sldChg chg="modSp mod">
        <pc:chgData name="Suren Mohandass" userId="7d651f86-eb57-4558-b56c-97c886fa0419" providerId="ADAL" clId="{F711CDF0-420F-4A43-8C82-B9AB2FBEFFCC}" dt="2020-06-16T10:47:42.307" v="3003" actId="20577"/>
        <pc:sldMkLst>
          <pc:docMk/>
          <pc:sldMk cId="292346722" sldId="2101"/>
        </pc:sldMkLst>
        <pc:spChg chg="mod">
          <ac:chgData name="Suren Mohandass" userId="7d651f86-eb57-4558-b56c-97c886fa0419" providerId="ADAL" clId="{F711CDF0-420F-4A43-8C82-B9AB2FBEFFCC}" dt="2020-06-16T10:47:42.307" v="3003" actId="20577"/>
          <ac:spMkLst>
            <pc:docMk/>
            <pc:sldMk cId="292346722" sldId="2101"/>
            <ac:spMk id="2" creationId="{B8823E95-D10F-42A0-A75E-E2B812A67602}"/>
          </ac:spMkLst>
        </pc:spChg>
      </pc:sldChg>
      <pc:sldChg chg="modSp mod modNotesTx">
        <pc:chgData name="Suren Mohandass" userId="7d651f86-eb57-4558-b56c-97c886fa0419" providerId="ADAL" clId="{F711CDF0-420F-4A43-8C82-B9AB2FBEFFCC}" dt="2020-06-16T10:05:32.169" v="1363" actId="6549"/>
        <pc:sldMkLst>
          <pc:docMk/>
          <pc:sldMk cId="3961641262" sldId="2102"/>
        </pc:sldMkLst>
        <pc:spChg chg="mod">
          <ac:chgData name="Suren Mohandass" userId="7d651f86-eb57-4558-b56c-97c886fa0419" providerId="ADAL" clId="{F711CDF0-420F-4A43-8C82-B9AB2FBEFFCC}" dt="2020-06-16T10:05:29.761" v="1362" actId="20577"/>
          <ac:spMkLst>
            <pc:docMk/>
            <pc:sldMk cId="3961641262" sldId="2102"/>
            <ac:spMk id="4" creationId="{5F8406CA-E6B4-4186-B57B-D021DA2CBA79}"/>
          </ac:spMkLst>
        </pc:spChg>
      </pc:sldChg>
      <pc:sldChg chg="addSp delSp modSp mod delAnim modAnim modNotesTx">
        <pc:chgData name="Suren Mohandass" userId="7d651f86-eb57-4558-b56c-97c886fa0419" providerId="ADAL" clId="{F711CDF0-420F-4A43-8C82-B9AB2FBEFFCC}" dt="2020-06-16T10:45:05.834" v="2947" actId="20577"/>
        <pc:sldMkLst>
          <pc:docMk/>
          <pc:sldMk cId="3248098259" sldId="2103"/>
        </pc:sldMkLst>
        <pc:spChg chg="mod">
          <ac:chgData name="Suren Mohandass" userId="7d651f86-eb57-4558-b56c-97c886fa0419" providerId="ADAL" clId="{F711CDF0-420F-4A43-8C82-B9AB2FBEFFCC}" dt="2020-06-16T10:38:12.574" v="2542" actId="20577"/>
          <ac:spMkLst>
            <pc:docMk/>
            <pc:sldMk cId="3248098259" sldId="2103"/>
            <ac:spMk id="2" creationId="{B496AC5B-3288-4B6E-9C46-C8897114241B}"/>
          </ac:spMkLst>
        </pc:spChg>
        <pc:spChg chg="mod">
          <ac:chgData name="Suren Mohandass" userId="7d651f86-eb57-4558-b56c-97c886fa0419" providerId="ADAL" clId="{F711CDF0-420F-4A43-8C82-B9AB2FBEFFCC}" dt="2020-06-16T10:45:05.834" v="2947" actId="20577"/>
          <ac:spMkLst>
            <pc:docMk/>
            <pc:sldMk cId="3248098259" sldId="2103"/>
            <ac:spMk id="3" creationId="{C2705872-58EF-4CB3-A944-ACBF4A3C272A}"/>
          </ac:spMkLst>
        </pc:spChg>
        <pc:spChg chg="del">
          <ac:chgData name="Suren Mohandass" userId="7d651f86-eb57-4558-b56c-97c886fa0419" providerId="ADAL" clId="{F711CDF0-420F-4A43-8C82-B9AB2FBEFFCC}" dt="2020-06-16T10:37:23.727" v="2489" actId="478"/>
          <ac:spMkLst>
            <pc:docMk/>
            <pc:sldMk cId="3248098259" sldId="2103"/>
            <ac:spMk id="4" creationId="{172C1B77-4A7E-4B66-8DB3-645D61387DE8}"/>
          </ac:spMkLst>
        </pc:spChg>
        <pc:spChg chg="add mod">
          <ac:chgData name="Suren Mohandass" userId="7d651f86-eb57-4558-b56c-97c886fa0419" providerId="ADAL" clId="{F711CDF0-420F-4A43-8C82-B9AB2FBEFFCC}" dt="2020-06-16T10:44:32.822" v="2926" actId="21"/>
          <ac:spMkLst>
            <pc:docMk/>
            <pc:sldMk cId="3248098259" sldId="2103"/>
            <ac:spMk id="5" creationId="{2C6E7806-5554-492F-9F3D-E096A27469C8}"/>
          </ac:spMkLst>
        </pc:spChg>
        <pc:spChg chg="add del mod">
          <ac:chgData name="Suren Mohandass" userId="7d651f86-eb57-4558-b56c-97c886fa0419" providerId="ADAL" clId="{F711CDF0-420F-4A43-8C82-B9AB2FBEFFCC}" dt="2020-06-16T10:41:51.091" v="2734" actId="12084"/>
          <ac:spMkLst>
            <pc:docMk/>
            <pc:sldMk cId="3248098259" sldId="2103"/>
            <ac:spMk id="6" creationId="{A048798B-9441-4750-8D74-0D8C8BF4F3A7}"/>
          </ac:spMkLst>
        </pc:spChg>
        <pc:spChg chg="add mod">
          <ac:chgData name="Suren Mohandass" userId="7d651f86-eb57-4558-b56c-97c886fa0419" providerId="ADAL" clId="{F711CDF0-420F-4A43-8C82-B9AB2FBEFFCC}" dt="2020-06-16T10:43:34.317" v="2845" actId="20577"/>
          <ac:spMkLst>
            <pc:docMk/>
            <pc:sldMk cId="3248098259" sldId="2103"/>
            <ac:spMk id="8" creationId="{DE82D2F9-B6BA-42DD-B381-8BFC034311EB}"/>
          </ac:spMkLst>
        </pc:spChg>
        <pc:spChg chg="add mod">
          <ac:chgData name="Suren Mohandass" userId="7d651f86-eb57-4558-b56c-97c886fa0419" providerId="ADAL" clId="{F711CDF0-420F-4A43-8C82-B9AB2FBEFFCC}" dt="2020-06-16T10:43:02.273" v="2822" actId="20577"/>
          <ac:spMkLst>
            <pc:docMk/>
            <pc:sldMk cId="3248098259" sldId="2103"/>
            <ac:spMk id="11" creationId="{7EDAFEDF-C5E2-4AB0-8351-6C9178C11D9D}"/>
          </ac:spMkLst>
        </pc:spChg>
        <pc:graphicFrameChg chg="add mod">
          <ac:chgData name="Suren Mohandass" userId="7d651f86-eb57-4558-b56c-97c886fa0419" providerId="ADAL" clId="{F711CDF0-420F-4A43-8C82-B9AB2FBEFFCC}" dt="2020-06-16T10:41:59.351" v="2735" actId="1076"/>
          <ac:graphicFrameMkLst>
            <pc:docMk/>
            <pc:sldMk cId="3248098259" sldId="2103"/>
            <ac:graphicFrameMk id="7" creationId="{E40AC34C-759A-41B1-B753-179082608479}"/>
          </ac:graphicFrameMkLst>
        </pc:graphicFrameChg>
        <pc:picChg chg="del">
          <ac:chgData name="Suren Mohandass" userId="7d651f86-eb57-4558-b56c-97c886fa0419" providerId="ADAL" clId="{F711CDF0-420F-4A43-8C82-B9AB2FBEFFCC}" dt="2020-06-16T10:37:25.227" v="2490" actId="478"/>
          <ac:picMkLst>
            <pc:docMk/>
            <pc:sldMk cId="3248098259" sldId="2103"/>
            <ac:picMk id="10" creationId="{A925AFC0-ECF1-481B-8AD2-253EC49F68F9}"/>
          </ac:picMkLst>
        </pc:picChg>
      </pc:sldChg>
      <pc:sldChg chg="del">
        <pc:chgData name="Suren Mohandass" userId="7d651f86-eb57-4558-b56c-97c886fa0419" providerId="ADAL" clId="{F711CDF0-420F-4A43-8C82-B9AB2FBEFFCC}" dt="2020-06-16T10:36:24.631" v="2457" actId="47"/>
        <pc:sldMkLst>
          <pc:docMk/>
          <pc:sldMk cId="491226890" sldId="2104"/>
        </pc:sldMkLst>
      </pc:sldChg>
      <pc:sldChg chg="addSp delSp modSp mod delAnim modAnim modNotesTx">
        <pc:chgData name="Suren Mohandass" userId="7d651f86-eb57-4558-b56c-97c886fa0419" providerId="ADAL" clId="{F711CDF0-420F-4A43-8C82-B9AB2FBEFFCC}" dt="2020-06-16T10:35:11.438" v="2450"/>
        <pc:sldMkLst>
          <pc:docMk/>
          <pc:sldMk cId="1200443340" sldId="2105"/>
        </pc:sldMkLst>
        <pc:spChg chg="add del mod">
          <ac:chgData name="Suren Mohandass" userId="7d651f86-eb57-4558-b56c-97c886fa0419" providerId="ADAL" clId="{F711CDF0-420F-4A43-8C82-B9AB2FBEFFCC}" dt="2020-06-16T10:03:39.788" v="1157" actId="1076"/>
          <ac:spMkLst>
            <pc:docMk/>
            <pc:sldMk cId="1200443340" sldId="2105"/>
            <ac:spMk id="3" creationId="{8C508245-AAD6-49FE-8AA1-BE9A4171F532}"/>
          </ac:spMkLst>
        </pc:spChg>
        <pc:spChg chg="mod">
          <ac:chgData name="Suren Mohandass" userId="7d651f86-eb57-4558-b56c-97c886fa0419" providerId="ADAL" clId="{F711CDF0-420F-4A43-8C82-B9AB2FBEFFCC}" dt="2020-06-15T11:18:02.454" v="56" actId="20577"/>
          <ac:spMkLst>
            <pc:docMk/>
            <pc:sldMk cId="1200443340" sldId="2105"/>
            <ac:spMk id="4" creationId="{35D198A8-D4EA-4C88-8796-97C9FC679FC3}"/>
          </ac:spMkLst>
        </pc:spChg>
        <pc:spChg chg="mod">
          <ac:chgData name="Suren Mohandass" userId="7d651f86-eb57-4558-b56c-97c886fa0419" providerId="ADAL" clId="{F711CDF0-420F-4A43-8C82-B9AB2FBEFFCC}" dt="2020-06-16T10:00:40.478" v="794" actId="1076"/>
          <ac:spMkLst>
            <pc:docMk/>
            <pc:sldMk cId="1200443340" sldId="2105"/>
            <ac:spMk id="5" creationId="{9E3A4999-8BAB-447E-B84C-9BF2CC6B6755}"/>
          </ac:spMkLst>
        </pc:spChg>
        <pc:spChg chg="del">
          <ac:chgData name="Suren Mohandass" userId="7d651f86-eb57-4558-b56c-97c886fa0419" providerId="ADAL" clId="{F711CDF0-420F-4A43-8C82-B9AB2FBEFFCC}" dt="2020-06-16T09:51:01.574" v="318" actId="478"/>
          <ac:spMkLst>
            <pc:docMk/>
            <pc:sldMk cId="1200443340" sldId="2105"/>
            <ac:spMk id="6" creationId="{E85CE347-D16B-4286-AA37-4B7FC8DD91D0}"/>
          </ac:spMkLst>
        </pc:spChg>
        <pc:spChg chg="del">
          <ac:chgData name="Suren Mohandass" userId="7d651f86-eb57-4558-b56c-97c886fa0419" providerId="ADAL" clId="{F711CDF0-420F-4A43-8C82-B9AB2FBEFFCC}" dt="2020-06-16T09:50:59.705" v="317" actId="478"/>
          <ac:spMkLst>
            <pc:docMk/>
            <pc:sldMk cId="1200443340" sldId="2105"/>
            <ac:spMk id="7" creationId="{D0049312-2BEB-49FF-B161-268EBB211DE2}"/>
          </ac:spMkLst>
        </pc:spChg>
        <pc:spChg chg="add del mod">
          <ac:chgData name="Suren Mohandass" userId="7d651f86-eb57-4558-b56c-97c886fa0419" providerId="ADAL" clId="{F711CDF0-420F-4A43-8C82-B9AB2FBEFFCC}" dt="2020-06-16T09:59:53.662" v="718" actId="12084"/>
          <ac:spMkLst>
            <pc:docMk/>
            <pc:sldMk cId="1200443340" sldId="2105"/>
            <ac:spMk id="8" creationId="{4302F4DC-C522-4D69-A355-6BDBDFCF9528}"/>
          </ac:spMkLst>
        </pc:spChg>
        <pc:graphicFrameChg chg="add mod">
          <ac:chgData name="Suren Mohandass" userId="7d651f86-eb57-4558-b56c-97c886fa0419" providerId="ADAL" clId="{F711CDF0-420F-4A43-8C82-B9AB2FBEFFCC}" dt="2020-06-16T10:02:40.512" v="938" actId="1076"/>
          <ac:graphicFrameMkLst>
            <pc:docMk/>
            <pc:sldMk cId="1200443340" sldId="2105"/>
            <ac:graphicFrameMk id="2" creationId="{40C4D896-1C0B-48EF-92B7-29CD491994A9}"/>
          </ac:graphicFrameMkLst>
        </pc:graphicFrameChg>
      </pc:sldChg>
      <pc:sldChg chg="del">
        <pc:chgData name="Suren Mohandass" userId="7d651f86-eb57-4558-b56c-97c886fa0419" providerId="ADAL" clId="{F711CDF0-420F-4A43-8C82-B9AB2FBEFFCC}" dt="2020-06-16T10:36:20.012" v="2456" actId="47"/>
        <pc:sldMkLst>
          <pc:docMk/>
          <pc:sldMk cId="2632468408" sldId="2106"/>
        </pc:sldMkLst>
      </pc:sldChg>
      <pc:sldChg chg="del">
        <pc:chgData name="Suren Mohandass" userId="7d651f86-eb57-4558-b56c-97c886fa0419" providerId="ADAL" clId="{F711CDF0-420F-4A43-8C82-B9AB2FBEFFCC}" dt="2020-06-16T10:36:20.012" v="2456" actId="47"/>
        <pc:sldMkLst>
          <pc:docMk/>
          <pc:sldMk cId="227259900" sldId="2107"/>
        </pc:sldMkLst>
      </pc:sldChg>
      <pc:sldChg chg="del">
        <pc:chgData name="Suren Mohandass" userId="7d651f86-eb57-4558-b56c-97c886fa0419" providerId="ADAL" clId="{F711CDF0-420F-4A43-8C82-B9AB2FBEFFCC}" dt="2020-06-16T10:36:20.012" v="2456" actId="47"/>
        <pc:sldMkLst>
          <pc:docMk/>
          <pc:sldMk cId="1319811924" sldId="2108"/>
        </pc:sldMkLst>
      </pc:sldChg>
      <pc:sldChg chg="del">
        <pc:chgData name="Suren Mohandass" userId="7d651f86-eb57-4558-b56c-97c886fa0419" providerId="ADAL" clId="{F711CDF0-420F-4A43-8C82-B9AB2FBEFFCC}" dt="2020-06-16T10:36:20.012" v="2456" actId="47"/>
        <pc:sldMkLst>
          <pc:docMk/>
          <pc:sldMk cId="2836232550" sldId="2110"/>
        </pc:sldMkLst>
      </pc:sldChg>
      <pc:sldChg chg="del">
        <pc:chgData name="Suren Mohandass" userId="7d651f86-eb57-4558-b56c-97c886fa0419" providerId="ADAL" clId="{F711CDF0-420F-4A43-8C82-B9AB2FBEFFCC}" dt="2020-06-16T10:36:20.012" v="2456" actId="47"/>
        <pc:sldMkLst>
          <pc:docMk/>
          <pc:sldMk cId="4134124350" sldId="2111"/>
        </pc:sldMkLst>
      </pc:sldChg>
      <pc:sldChg chg="modSp add mod modAnim modNotesTx">
        <pc:chgData name="Suren Mohandass" userId="7d651f86-eb57-4558-b56c-97c886fa0419" providerId="ADAL" clId="{F711CDF0-420F-4A43-8C82-B9AB2FBEFFCC}" dt="2020-06-16T10:35:46.231" v="2455"/>
        <pc:sldMkLst>
          <pc:docMk/>
          <pc:sldMk cId="2460155720" sldId="2112"/>
        </pc:sldMkLst>
        <pc:spChg chg="mod">
          <ac:chgData name="Suren Mohandass" userId="7d651f86-eb57-4558-b56c-97c886fa0419" providerId="ADAL" clId="{F711CDF0-420F-4A43-8C82-B9AB2FBEFFCC}" dt="2020-06-16T09:55:48.762" v="451" actId="6549"/>
          <ac:spMkLst>
            <pc:docMk/>
            <pc:sldMk cId="2460155720" sldId="2112"/>
            <ac:spMk id="2" creationId="{ADD1AD08-C7FA-443E-9961-E737E5A977A9}"/>
          </ac:spMkLst>
        </pc:spChg>
        <pc:spChg chg="mod">
          <ac:chgData name="Suren Mohandass" userId="7d651f86-eb57-4558-b56c-97c886fa0419" providerId="ADAL" clId="{F711CDF0-420F-4A43-8C82-B9AB2FBEFFCC}" dt="2020-06-16T09:55:36.604" v="447" actId="20577"/>
          <ac:spMkLst>
            <pc:docMk/>
            <pc:sldMk cId="2460155720" sldId="2112"/>
            <ac:spMk id="4" creationId="{9273050E-AAEF-49E6-A9DE-C227AB9E6C3D}"/>
          </ac:spMkLst>
        </pc:spChg>
        <pc:spChg chg="mod">
          <ac:chgData name="Suren Mohandass" userId="7d651f86-eb57-4558-b56c-97c886fa0419" providerId="ADAL" clId="{F711CDF0-420F-4A43-8C82-B9AB2FBEFFCC}" dt="2020-06-16T09:57:01.957" v="532" actId="20577"/>
          <ac:spMkLst>
            <pc:docMk/>
            <pc:sldMk cId="2460155720" sldId="2112"/>
            <ac:spMk id="14" creationId="{E9281C55-FA3C-44AB-BC9A-A77E39B68AF1}"/>
          </ac:spMkLst>
        </pc:spChg>
      </pc:sldChg>
      <pc:sldChg chg="modSp add mod ord">
        <pc:chgData name="Suren Mohandass" userId="7d651f86-eb57-4558-b56c-97c886fa0419" providerId="ADAL" clId="{F711CDF0-420F-4A43-8C82-B9AB2FBEFFCC}" dt="2020-06-16T10:10:20.434" v="1401"/>
        <pc:sldMkLst>
          <pc:docMk/>
          <pc:sldMk cId="2235287798" sldId="2113"/>
        </pc:sldMkLst>
        <pc:spChg chg="mod">
          <ac:chgData name="Suren Mohandass" userId="7d651f86-eb57-4558-b56c-97c886fa0419" providerId="ADAL" clId="{F711CDF0-420F-4A43-8C82-B9AB2FBEFFCC}" dt="2020-06-16T10:05:56.749" v="1389" actId="6549"/>
          <ac:spMkLst>
            <pc:docMk/>
            <pc:sldMk cId="2235287798" sldId="2113"/>
            <ac:spMk id="4" creationId="{5F8406CA-E6B4-4186-B57B-D021DA2CBA79}"/>
          </ac:spMkLst>
        </pc:spChg>
      </pc:sldChg>
      <pc:sldChg chg="addSp delSp modSp add mod ord modAnim modNotesTx">
        <pc:chgData name="Suren Mohandass" userId="7d651f86-eb57-4558-b56c-97c886fa0419" providerId="ADAL" clId="{F711CDF0-420F-4A43-8C82-B9AB2FBEFFCC}" dt="2020-06-16T10:28:08.768" v="2322" actId="14100"/>
        <pc:sldMkLst>
          <pc:docMk/>
          <pc:sldMk cId="1084546013" sldId="2114"/>
        </pc:sldMkLst>
        <pc:spChg chg="del">
          <ac:chgData name="Suren Mohandass" userId="7d651f86-eb57-4558-b56c-97c886fa0419" providerId="ADAL" clId="{F711CDF0-420F-4A43-8C82-B9AB2FBEFFCC}" dt="2020-06-16T10:11:18.853" v="1490" actId="478"/>
          <ac:spMkLst>
            <pc:docMk/>
            <pc:sldMk cId="1084546013" sldId="2114"/>
            <ac:spMk id="3" creationId="{8C508245-AAD6-49FE-8AA1-BE9A4171F532}"/>
          </ac:spMkLst>
        </pc:spChg>
        <pc:spChg chg="mod">
          <ac:chgData name="Suren Mohandass" userId="7d651f86-eb57-4558-b56c-97c886fa0419" providerId="ADAL" clId="{F711CDF0-420F-4A43-8C82-B9AB2FBEFFCC}" dt="2020-06-16T10:19:37.083" v="2148" actId="20577"/>
          <ac:spMkLst>
            <pc:docMk/>
            <pc:sldMk cId="1084546013" sldId="2114"/>
            <ac:spMk id="4" creationId="{35D198A8-D4EA-4C88-8796-97C9FC679FC3}"/>
          </ac:spMkLst>
        </pc:spChg>
        <pc:spChg chg="del mod">
          <ac:chgData name="Suren Mohandass" userId="7d651f86-eb57-4558-b56c-97c886fa0419" providerId="ADAL" clId="{F711CDF0-420F-4A43-8C82-B9AB2FBEFFCC}" dt="2020-06-16T10:19:18.336" v="2145" actId="12084"/>
          <ac:spMkLst>
            <pc:docMk/>
            <pc:sldMk cId="1084546013" sldId="2114"/>
            <ac:spMk id="5" creationId="{9E3A4999-8BAB-447E-B84C-9BF2CC6B6755}"/>
          </ac:spMkLst>
        </pc:spChg>
        <pc:spChg chg="add del mod">
          <ac:chgData name="Suren Mohandass" userId="7d651f86-eb57-4558-b56c-97c886fa0419" providerId="ADAL" clId="{F711CDF0-420F-4A43-8C82-B9AB2FBEFFCC}" dt="2020-06-16T10:28:03.893" v="2320" actId="478"/>
          <ac:spMkLst>
            <pc:docMk/>
            <pc:sldMk cId="1084546013" sldId="2114"/>
            <ac:spMk id="7" creationId="{2B52BE34-A823-410D-907F-3BF83176DD59}"/>
          </ac:spMkLst>
        </pc:spChg>
        <pc:spChg chg="add mod">
          <ac:chgData name="Suren Mohandass" userId="7d651f86-eb57-4558-b56c-97c886fa0419" providerId="ADAL" clId="{F711CDF0-420F-4A43-8C82-B9AB2FBEFFCC}" dt="2020-06-16T10:20:10.745" v="2174"/>
          <ac:spMkLst>
            <pc:docMk/>
            <pc:sldMk cId="1084546013" sldId="2114"/>
            <ac:spMk id="9" creationId="{7AF90FB4-D197-4774-B266-C0593406A196}"/>
          </ac:spMkLst>
        </pc:spChg>
        <pc:spChg chg="add mod">
          <ac:chgData name="Suren Mohandass" userId="7d651f86-eb57-4558-b56c-97c886fa0419" providerId="ADAL" clId="{F711CDF0-420F-4A43-8C82-B9AB2FBEFFCC}" dt="2020-06-16T10:20:10.745" v="2174"/>
          <ac:spMkLst>
            <pc:docMk/>
            <pc:sldMk cId="1084546013" sldId="2114"/>
            <ac:spMk id="10" creationId="{60412811-8CA4-40E0-B16A-90A1E71ABE6D}"/>
          </ac:spMkLst>
        </pc:spChg>
        <pc:spChg chg="add del mod">
          <ac:chgData name="Suren Mohandass" userId="7d651f86-eb57-4558-b56c-97c886fa0419" providerId="ADAL" clId="{F711CDF0-420F-4A43-8C82-B9AB2FBEFFCC}" dt="2020-06-16T10:23:09.181" v="2185" actId="478"/>
          <ac:spMkLst>
            <pc:docMk/>
            <pc:sldMk cId="1084546013" sldId="2114"/>
            <ac:spMk id="11" creationId="{1EF32F3A-5FC4-428D-B28E-D787DB7593CB}"/>
          </ac:spMkLst>
        </pc:spChg>
        <pc:grpChg chg="add del mod">
          <ac:chgData name="Suren Mohandass" userId="7d651f86-eb57-4558-b56c-97c886fa0419" providerId="ADAL" clId="{F711CDF0-420F-4A43-8C82-B9AB2FBEFFCC}" dt="2020-06-16T10:20:28.958" v="2178" actId="478"/>
          <ac:grpSpMkLst>
            <pc:docMk/>
            <pc:sldMk cId="1084546013" sldId="2114"/>
            <ac:grpSpMk id="8" creationId="{D2F62FC8-D969-43E8-91F2-9FA2C9A2FADC}"/>
          </ac:grpSpMkLst>
        </pc:grpChg>
        <pc:graphicFrameChg chg="del mod">
          <ac:chgData name="Suren Mohandass" userId="7d651f86-eb57-4558-b56c-97c886fa0419" providerId="ADAL" clId="{F711CDF0-420F-4A43-8C82-B9AB2FBEFFCC}" dt="2020-06-16T10:11:16.517" v="1489" actId="478"/>
          <ac:graphicFrameMkLst>
            <pc:docMk/>
            <pc:sldMk cId="1084546013" sldId="2114"/>
            <ac:graphicFrameMk id="2" creationId="{40C4D896-1C0B-48EF-92B7-29CD491994A9}"/>
          </ac:graphicFrameMkLst>
        </pc:graphicFrameChg>
        <pc:graphicFrameChg chg="add mod">
          <ac:chgData name="Suren Mohandass" userId="7d651f86-eb57-4558-b56c-97c886fa0419" providerId="ADAL" clId="{F711CDF0-420F-4A43-8C82-B9AB2FBEFFCC}" dt="2020-06-16T10:28:08.768" v="2322" actId="14100"/>
          <ac:graphicFrameMkLst>
            <pc:docMk/>
            <pc:sldMk cId="1084546013" sldId="2114"/>
            <ac:graphicFrameMk id="6" creationId="{41C319AE-316B-4107-A425-8B8BD76A2EFF}"/>
          </ac:graphicFrameMkLst>
        </pc:graphicFrameChg>
        <pc:picChg chg="add del mod">
          <ac:chgData name="Suren Mohandass" userId="7d651f86-eb57-4558-b56c-97c886fa0419" providerId="ADAL" clId="{F711CDF0-420F-4A43-8C82-B9AB2FBEFFCC}" dt="2020-06-16T10:28:05.307" v="2321" actId="478"/>
          <ac:picMkLst>
            <pc:docMk/>
            <pc:sldMk cId="1084546013" sldId="2114"/>
            <ac:picMk id="12" creationId="{26278A09-C06A-4764-8B15-6BDB45407B63}"/>
          </ac:picMkLst>
        </pc:picChg>
      </pc:sldChg>
      <pc:sldChg chg="add del">
        <pc:chgData name="Suren Mohandass" userId="7d651f86-eb57-4558-b56c-97c886fa0419" providerId="ADAL" clId="{F711CDF0-420F-4A43-8C82-B9AB2FBEFFCC}" dt="2020-06-16T10:23:42.666" v="2199" actId="47"/>
        <pc:sldMkLst>
          <pc:docMk/>
          <pc:sldMk cId="1408262242" sldId="2115"/>
        </pc:sldMkLst>
      </pc:sldChg>
      <pc:sldChg chg="modSp add mod">
        <pc:chgData name="Suren Mohandass" userId="7d651f86-eb57-4558-b56c-97c886fa0419" providerId="ADAL" clId="{F711CDF0-420F-4A43-8C82-B9AB2FBEFFCC}" dt="2020-06-16T10:23:40.840" v="2198" actId="20577"/>
        <pc:sldMkLst>
          <pc:docMk/>
          <pc:sldMk cId="310101109" sldId="2116"/>
        </pc:sldMkLst>
        <pc:spChg chg="mod">
          <ac:chgData name="Suren Mohandass" userId="7d651f86-eb57-4558-b56c-97c886fa0419" providerId="ADAL" clId="{F711CDF0-420F-4A43-8C82-B9AB2FBEFFCC}" dt="2020-06-16T10:23:40.840" v="2198" actId="20577"/>
          <ac:spMkLst>
            <pc:docMk/>
            <pc:sldMk cId="310101109" sldId="2116"/>
            <ac:spMk id="2" creationId="{B8823E95-D10F-42A0-A75E-E2B812A67602}"/>
          </ac:spMkLst>
        </pc:spChg>
      </pc:sldChg>
      <pc:sldChg chg="addSp delSp modSp add mod modAnim">
        <pc:chgData name="Suren Mohandass" userId="7d651f86-eb57-4558-b56c-97c886fa0419" providerId="ADAL" clId="{F711CDF0-420F-4A43-8C82-B9AB2FBEFFCC}" dt="2020-06-16T10:33:36.880" v="2385"/>
        <pc:sldMkLst>
          <pc:docMk/>
          <pc:sldMk cId="2138288107" sldId="2117"/>
        </pc:sldMkLst>
        <pc:spChg chg="add del mod">
          <ac:chgData name="Suren Mohandass" userId="7d651f86-eb57-4558-b56c-97c886fa0419" providerId="ADAL" clId="{F711CDF0-420F-4A43-8C82-B9AB2FBEFFCC}" dt="2020-06-16T10:26:09.267" v="2217"/>
          <ac:spMkLst>
            <pc:docMk/>
            <pc:sldMk cId="2138288107" sldId="2117"/>
            <ac:spMk id="2" creationId="{C3E9DD79-A761-4828-A7B9-1DE9A38308F8}"/>
          </ac:spMkLst>
        </pc:spChg>
        <pc:spChg chg="mod">
          <ac:chgData name="Suren Mohandass" userId="7d651f86-eb57-4558-b56c-97c886fa0419" providerId="ADAL" clId="{F711CDF0-420F-4A43-8C82-B9AB2FBEFFCC}" dt="2020-06-16T10:30:47" v="2353" actId="1076"/>
          <ac:spMkLst>
            <pc:docMk/>
            <pc:sldMk cId="2138288107" sldId="2117"/>
            <ac:spMk id="4" creationId="{35D198A8-D4EA-4C88-8796-97C9FC679FC3}"/>
          </ac:spMkLst>
        </pc:spChg>
        <pc:spChg chg="del mod">
          <ac:chgData name="Suren Mohandass" userId="7d651f86-eb57-4558-b56c-97c886fa0419" providerId="ADAL" clId="{F711CDF0-420F-4A43-8C82-B9AB2FBEFFCC}" dt="2020-06-16T10:25:21.534" v="2209"/>
          <ac:spMkLst>
            <pc:docMk/>
            <pc:sldMk cId="2138288107" sldId="2117"/>
            <ac:spMk id="7" creationId="{2B52BE34-A823-410D-907F-3BF83176DD59}"/>
          </ac:spMkLst>
        </pc:spChg>
        <pc:spChg chg="add del mod">
          <ac:chgData name="Suren Mohandass" userId="7d651f86-eb57-4558-b56c-97c886fa0419" providerId="ADAL" clId="{F711CDF0-420F-4A43-8C82-B9AB2FBEFFCC}" dt="2020-06-16T10:29:17.800" v="2333" actId="478"/>
          <ac:spMkLst>
            <pc:docMk/>
            <pc:sldMk cId="2138288107" sldId="2117"/>
            <ac:spMk id="9" creationId="{180B93CA-1067-410F-8EA1-9EB8107184FA}"/>
          </ac:spMkLst>
        </pc:spChg>
        <pc:spChg chg="add del">
          <ac:chgData name="Suren Mohandass" userId="7d651f86-eb57-4558-b56c-97c886fa0419" providerId="ADAL" clId="{F711CDF0-420F-4A43-8C82-B9AB2FBEFFCC}" dt="2020-06-16T10:30:36.735" v="2348" actId="478"/>
          <ac:spMkLst>
            <pc:docMk/>
            <pc:sldMk cId="2138288107" sldId="2117"/>
            <ac:spMk id="13" creationId="{23917FD0-4A3C-4D7D-8993-340A8CADF4C1}"/>
          </ac:spMkLst>
        </pc:spChg>
        <pc:spChg chg="add">
          <ac:chgData name="Suren Mohandass" userId="7d651f86-eb57-4558-b56c-97c886fa0419" providerId="ADAL" clId="{F711CDF0-420F-4A43-8C82-B9AB2FBEFFCC}" dt="2020-06-16T10:31:57.757" v="2369" actId="11529"/>
          <ac:spMkLst>
            <pc:docMk/>
            <pc:sldMk cId="2138288107" sldId="2117"/>
            <ac:spMk id="14" creationId="{5F6FD17C-B473-46DC-A2FA-C75E01F048DF}"/>
          </ac:spMkLst>
        </pc:spChg>
        <pc:spChg chg="add mod">
          <ac:chgData name="Suren Mohandass" userId="7d651f86-eb57-4558-b56c-97c886fa0419" providerId="ADAL" clId="{F711CDF0-420F-4A43-8C82-B9AB2FBEFFCC}" dt="2020-06-16T10:32:02.058" v="2371" actId="1076"/>
          <ac:spMkLst>
            <pc:docMk/>
            <pc:sldMk cId="2138288107" sldId="2117"/>
            <ac:spMk id="15" creationId="{5D3C54E8-4765-4334-A3B4-28FE7F2E8259}"/>
          </ac:spMkLst>
        </pc:spChg>
        <pc:spChg chg="add mod">
          <ac:chgData name="Suren Mohandass" userId="7d651f86-eb57-4558-b56c-97c886fa0419" providerId="ADAL" clId="{F711CDF0-420F-4A43-8C82-B9AB2FBEFFCC}" dt="2020-06-16T10:32:07.346" v="2373" actId="1076"/>
          <ac:spMkLst>
            <pc:docMk/>
            <pc:sldMk cId="2138288107" sldId="2117"/>
            <ac:spMk id="16" creationId="{B4BEC4EE-AAC6-4495-84D8-FFDEA4F6D820}"/>
          </ac:spMkLst>
        </pc:spChg>
        <pc:spChg chg="add mod">
          <ac:chgData name="Suren Mohandass" userId="7d651f86-eb57-4558-b56c-97c886fa0419" providerId="ADAL" clId="{F711CDF0-420F-4A43-8C82-B9AB2FBEFFCC}" dt="2020-06-16T10:32:14.720" v="2375" actId="1076"/>
          <ac:spMkLst>
            <pc:docMk/>
            <pc:sldMk cId="2138288107" sldId="2117"/>
            <ac:spMk id="17" creationId="{226C28B5-7E79-4BB6-A30E-716D78B403E5}"/>
          </ac:spMkLst>
        </pc:spChg>
        <pc:graphicFrameChg chg="del mod">
          <ac:chgData name="Suren Mohandass" userId="7d651f86-eb57-4558-b56c-97c886fa0419" providerId="ADAL" clId="{F711CDF0-420F-4A43-8C82-B9AB2FBEFFCC}" dt="2020-06-16T10:26:08.274" v="2215" actId="478"/>
          <ac:graphicFrameMkLst>
            <pc:docMk/>
            <pc:sldMk cId="2138288107" sldId="2117"/>
            <ac:graphicFrameMk id="6" creationId="{41C319AE-316B-4107-A425-8B8BD76A2EFF}"/>
          </ac:graphicFrameMkLst>
        </pc:graphicFrameChg>
        <pc:picChg chg="add mod">
          <ac:chgData name="Suren Mohandass" userId="7d651f86-eb57-4558-b56c-97c886fa0419" providerId="ADAL" clId="{F711CDF0-420F-4A43-8C82-B9AB2FBEFFCC}" dt="2020-06-16T10:31:37.281" v="2365" actId="1076"/>
          <ac:picMkLst>
            <pc:docMk/>
            <pc:sldMk cId="2138288107" sldId="2117"/>
            <ac:picMk id="3" creationId="{AEA0640D-00BC-4F5D-A9BC-4D00F1FE3A62}"/>
          </ac:picMkLst>
        </pc:picChg>
        <pc:picChg chg="add mod">
          <ac:chgData name="Suren Mohandass" userId="7d651f86-eb57-4558-b56c-97c886fa0419" providerId="ADAL" clId="{F711CDF0-420F-4A43-8C82-B9AB2FBEFFCC}" dt="2020-06-16T10:31:43.619" v="2366" actId="1076"/>
          <ac:picMkLst>
            <pc:docMk/>
            <pc:sldMk cId="2138288107" sldId="2117"/>
            <ac:picMk id="5" creationId="{930AB5CD-8756-441E-AE53-7D79DDE3B69D}"/>
          </ac:picMkLst>
        </pc:picChg>
        <pc:picChg chg="add mod">
          <ac:chgData name="Suren Mohandass" userId="7d651f86-eb57-4558-b56c-97c886fa0419" providerId="ADAL" clId="{F711CDF0-420F-4A43-8C82-B9AB2FBEFFCC}" dt="2020-06-16T10:31:48.556" v="2368" actId="1076"/>
          <ac:picMkLst>
            <pc:docMk/>
            <pc:sldMk cId="2138288107" sldId="2117"/>
            <ac:picMk id="8" creationId="{61766F12-8C0C-4B4F-95AB-4AFE040EA9A2}"/>
          </ac:picMkLst>
        </pc:picChg>
        <pc:picChg chg="add del mod">
          <ac:chgData name="Suren Mohandass" userId="7d651f86-eb57-4558-b56c-97c886fa0419" providerId="ADAL" clId="{F711CDF0-420F-4A43-8C82-B9AB2FBEFFCC}" dt="2020-06-16T10:29:43.389" v="2341" actId="478"/>
          <ac:picMkLst>
            <pc:docMk/>
            <pc:sldMk cId="2138288107" sldId="2117"/>
            <ac:picMk id="10" creationId="{B3E49D58-30D3-401E-B51B-F9CF306ED95A}"/>
          </ac:picMkLst>
        </pc:picChg>
        <pc:picChg chg="add mod">
          <ac:chgData name="Suren Mohandass" userId="7d651f86-eb57-4558-b56c-97c886fa0419" providerId="ADAL" clId="{F711CDF0-420F-4A43-8C82-B9AB2FBEFFCC}" dt="2020-06-16T10:31:13.082" v="2360" actId="1076"/>
          <ac:picMkLst>
            <pc:docMk/>
            <pc:sldMk cId="2138288107" sldId="2117"/>
            <ac:picMk id="11" creationId="{5CA2C809-6F90-4811-BA38-2EC88D081792}"/>
          </ac:picMkLst>
        </pc:picChg>
        <pc:picChg chg="del mod">
          <ac:chgData name="Suren Mohandass" userId="7d651f86-eb57-4558-b56c-97c886fa0419" providerId="ADAL" clId="{F711CDF0-420F-4A43-8C82-B9AB2FBEFFCC}" dt="2020-06-16T10:27:10.322" v="2228" actId="478"/>
          <ac:picMkLst>
            <pc:docMk/>
            <pc:sldMk cId="2138288107" sldId="2117"/>
            <ac:picMk id="12" creationId="{26278A09-C06A-4764-8B15-6BDB45407B63}"/>
          </ac:picMkLst>
        </pc:picChg>
      </pc:sldChg>
      <pc:sldChg chg="modSp add mod">
        <pc:chgData name="Suren Mohandass" userId="7d651f86-eb57-4558-b56c-97c886fa0419" providerId="ADAL" clId="{F711CDF0-420F-4A43-8C82-B9AB2FBEFFCC}" dt="2020-06-16T10:34:28.009" v="2448" actId="6549"/>
        <pc:sldMkLst>
          <pc:docMk/>
          <pc:sldMk cId="3772553013" sldId="2118"/>
        </pc:sldMkLst>
        <pc:spChg chg="mod">
          <ac:chgData name="Suren Mohandass" userId="7d651f86-eb57-4558-b56c-97c886fa0419" providerId="ADAL" clId="{F711CDF0-420F-4A43-8C82-B9AB2FBEFFCC}" dt="2020-06-16T10:34:28.009" v="2448" actId="6549"/>
          <ac:spMkLst>
            <pc:docMk/>
            <pc:sldMk cId="3772553013" sldId="2118"/>
            <ac:spMk id="2" creationId="{B8823E95-D10F-42A0-A75E-E2B812A67602}"/>
          </ac:spMkLst>
        </pc:spChg>
      </pc:sldChg>
      <pc:sldChg chg="modSp add mod">
        <pc:chgData name="Suren Mohandass" userId="7d651f86-eb57-4558-b56c-97c886fa0419" providerId="ADAL" clId="{F711CDF0-420F-4A43-8C82-B9AB2FBEFFCC}" dt="2020-06-16T10:36:51.006" v="2487" actId="20577"/>
        <pc:sldMkLst>
          <pc:docMk/>
          <pc:sldMk cId="2516851197" sldId="2119"/>
        </pc:sldMkLst>
        <pc:spChg chg="mod">
          <ac:chgData name="Suren Mohandass" userId="7d651f86-eb57-4558-b56c-97c886fa0419" providerId="ADAL" clId="{F711CDF0-420F-4A43-8C82-B9AB2FBEFFCC}" dt="2020-06-16T10:36:51.006" v="2487" actId="20577"/>
          <ac:spMkLst>
            <pc:docMk/>
            <pc:sldMk cId="2516851197" sldId="2119"/>
            <ac:spMk id="4" creationId="{5F8406CA-E6B4-4186-B57B-D021DA2CBA79}"/>
          </ac:spMkLst>
        </pc:spChg>
      </pc:sldChg>
      <pc:sldChg chg="addSp delSp modSp new del mod chgLayout">
        <pc:chgData name="Suren Mohandass" userId="7d651f86-eb57-4558-b56c-97c886fa0419" providerId="ADAL" clId="{F711CDF0-420F-4A43-8C82-B9AB2FBEFFCC}" dt="2020-06-16T10:47:03.536" v="2990" actId="47"/>
        <pc:sldMkLst>
          <pc:docMk/>
          <pc:sldMk cId="3950880324" sldId="2120"/>
        </pc:sldMkLst>
        <pc:spChg chg="del mod ord">
          <ac:chgData name="Suren Mohandass" userId="7d651f86-eb57-4558-b56c-97c886fa0419" providerId="ADAL" clId="{F711CDF0-420F-4A43-8C82-B9AB2FBEFFCC}" dt="2020-06-16T10:46:04.009" v="2967" actId="700"/>
          <ac:spMkLst>
            <pc:docMk/>
            <pc:sldMk cId="3950880324" sldId="2120"/>
            <ac:spMk id="2" creationId="{617502D7-7B0C-4E5A-94A9-33466449B3F7}"/>
          </ac:spMkLst>
        </pc:spChg>
        <pc:spChg chg="del mod ord">
          <ac:chgData name="Suren Mohandass" userId="7d651f86-eb57-4558-b56c-97c886fa0419" providerId="ADAL" clId="{F711CDF0-420F-4A43-8C82-B9AB2FBEFFCC}" dt="2020-06-16T10:46:04.009" v="2967" actId="700"/>
          <ac:spMkLst>
            <pc:docMk/>
            <pc:sldMk cId="3950880324" sldId="2120"/>
            <ac:spMk id="3" creationId="{439DB788-DFD4-445F-9B6D-EA1A29765C58}"/>
          </ac:spMkLst>
        </pc:spChg>
        <pc:spChg chg="add mod ord">
          <ac:chgData name="Suren Mohandass" userId="7d651f86-eb57-4558-b56c-97c886fa0419" providerId="ADAL" clId="{F711CDF0-420F-4A43-8C82-B9AB2FBEFFCC}" dt="2020-06-16T10:46:11.314" v="2989" actId="20577"/>
          <ac:spMkLst>
            <pc:docMk/>
            <pc:sldMk cId="3950880324" sldId="2120"/>
            <ac:spMk id="4" creationId="{9B0F12B1-CDBD-4F26-A641-82C63F55C995}"/>
          </ac:spMkLst>
        </pc:spChg>
        <pc:spChg chg="add mod ord">
          <ac:chgData name="Suren Mohandass" userId="7d651f86-eb57-4558-b56c-97c886fa0419" providerId="ADAL" clId="{F711CDF0-420F-4A43-8C82-B9AB2FBEFFCC}" dt="2020-06-16T10:46:04.009" v="2967" actId="700"/>
          <ac:spMkLst>
            <pc:docMk/>
            <pc:sldMk cId="3950880324" sldId="2120"/>
            <ac:spMk id="5" creationId="{421D89EB-B7B2-4960-96A3-BF43BF222500}"/>
          </ac:spMkLst>
        </pc:spChg>
      </pc:sldChg>
      <pc:sldMasterChg chg="addSldLayout delSldLayout">
        <pc:chgData name="Suren Mohandass" userId="7d651f86-eb57-4558-b56c-97c886fa0419" providerId="ADAL" clId="{F711CDF0-420F-4A43-8C82-B9AB2FBEFFCC}" dt="2020-06-16T10:05:46.314" v="1368" actId="2696"/>
        <pc:sldMasterMkLst>
          <pc:docMk/>
          <pc:sldMasterMk cId="3588427678" sldId="2147484229"/>
        </pc:sldMasterMkLst>
        <pc:sldLayoutChg chg="add del">
          <pc:chgData name="Suren Mohandass" userId="7d651f86-eb57-4558-b56c-97c886fa0419" providerId="ADAL" clId="{F711CDF0-420F-4A43-8C82-B9AB2FBEFFCC}" dt="2020-06-16T10:05:46.314" v="1368" actId="2696"/>
          <pc:sldLayoutMkLst>
            <pc:docMk/>
            <pc:sldMasterMk cId="3588427678" sldId="2147484229"/>
            <pc:sldLayoutMk cId="2280326748" sldId="2147484932"/>
          </pc:sldLayoutMkLst>
        </pc:sldLayoutChg>
      </pc:sldMasterChg>
    </pc:docChg>
  </pc:docChgLst>
  <pc:docChgLst>
    <pc:chgData name="Suren Mohandass" userId="7d651f86-eb57-4558-b56c-97c886fa0419" providerId="ADAL" clId="{6CDBCD0B-9566-4E3D-A9BD-6D000A413A29}"/>
    <pc:docChg chg="addSld modSld modSection">
      <pc:chgData name="Suren Mohandass" userId="7d651f86-eb57-4558-b56c-97c886fa0419" providerId="ADAL" clId="{6CDBCD0B-9566-4E3D-A9BD-6D000A413A29}" dt="2021-03-24T09:40:45.646" v="5" actId="20577"/>
      <pc:docMkLst>
        <pc:docMk/>
      </pc:docMkLst>
      <pc:sldChg chg="modSp add mod">
        <pc:chgData name="Suren Mohandass" userId="7d651f86-eb57-4558-b56c-97c886fa0419" providerId="ADAL" clId="{6CDBCD0B-9566-4E3D-A9BD-6D000A413A29}" dt="2021-03-24T09:40:45.646" v="5" actId="20577"/>
        <pc:sldMkLst>
          <pc:docMk/>
          <pc:sldMk cId="2611908054" sldId="2076138299"/>
        </pc:sldMkLst>
        <pc:spChg chg="mod">
          <ac:chgData name="Suren Mohandass" userId="7d651f86-eb57-4558-b56c-97c886fa0419" providerId="ADAL" clId="{6CDBCD0B-9566-4E3D-A9BD-6D000A413A29}" dt="2021-03-24T09:40:45.646" v="5" actId="20577"/>
          <ac:spMkLst>
            <pc:docMk/>
            <pc:sldMk cId="2611908054" sldId="2076138299"/>
            <ac:spMk id="2" creationId="{9B873492-D151-5548-BF9A-9A1584C2D477}"/>
          </ac:spMkLst>
        </pc:spChg>
      </pc:sldChg>
      <pc:sldMasterChg chg="addSldLayout modSldLayout">
        <pc:chgData name="Suren Mohandass" userId="7d651f86-eb57-4558-b56c-97c886fa0419" providerId="ADAL" clId="{6CDBCD0B-9566-4E3D-A9BD-6D000A413A29}" dt="2021-03-24T09:40:40.543" v="0" actId="22"/>
        <pc:sldMasterMkLst>
          <pc:docMk/>
          <pc:sldMasterMk cId="3588427678" sldId="2147484229"/>
        </pc:sldMasterMkLst>
        <pc:sldLayoutChg chg="add mod">
          <pc:chgData name="Suren Mohandass" userId="7d651f86-eb57-4558-b56c-97c886fa0419" providerId="ADAL" clId="{6CDBCD0B-9566-4E3D-A9BD-6D000A413A29}" dt="2021-03-24T09:40:40.543" v="0" actId="22"/>
          <pc:sldLayoutMkLst>
            <pc:docMk/>
            <pc:sldMasterMk cId="3588427678" sldId="2147484229"/>
            <pc:sldLayoutMk cId="4237997752" sldId="2147484933"/>
          </pc:sldLayoutMkLst>
        </pc:sldLayoutChg>
      </pc:sldMasterChg>
    </pc:docChg>
  </pc:docChgLst>
  <pc:docChgLst>
    <pc:chgData name="Suren Mohandass" userId="7d651f86-eb57-4558-b56c-97c886fa0419" providerId="ADAL" clId="{B5FC0A87-3B93-472F-A6F8-791843FA4F0C}"/>
    <pc:docChg chg="delSld delSection modSection">
      <pc:chgData name="Suren Mohandass" userId="7d651f86-eb57-4558-b56c-97c886fa0419" providerId="ADAL" clId="{B5FC0A87-3B93-472F-A6F8-791843FA4F0C}" dt="2020-06-15T11:14:00.759" v="6" actId="17851"/>
      <pc:docMkLst>
        <pc:docMk/>
      </pc:docMkLst>
      <pc:sldChg chg="del">
        <pc:chgData name="Suren Mohandass" userId="7d651f86-eb57-4558-b56c-97c886fa0419" providerId="ADAL" clId="{B5FC0A87-3B93-472F-A6F8-791843FA4F0C}" dt="2020-06-15T11:13:13.839" v="0" actId="47"/>
        <pc:sldMkLst>
          <pc:docMk/>
          <pc:sldMk cId="764902221" sldId="2053"/>
        </pc:sldMkLst>
      </pc:sldChg>
      <pc:sldChg chg="del">
        <pc:chgData name="Suren Mohandass" userId="7d651f86-eb57-4558-b56c-97c886fa0419" providerId="ADAL" clId="{B5FC0A87-3B93-472F-A6F8-791843FA4F0C}" dt="2020-06-15T11:13:13.839" v="0" actId="47"/>
        <pc:sldMkLst>
          <pc:docMk/>
          <pc:sldMk cId="1083476037" sldId="2054"/>
        </pc:sldMkLst>
      </pc:sldChg>
      <pc:sldChg chg="del">
        <pc:chgData name="Suren Mohandass" userId="7d651f86-eb57-4558-b56c-97c886fa0419" providerId="ADAL" clId="{B5FC0A87-3B93-472F-A6F8-791843FA4F0C}" dt="2020-06-15T11:13:13.839" v="0" actId="47"/>
        <pc:sldMkLst>
          <pc:docMk/>
          <pc:sldMk cId="1979181774" sldId="2055"/>
        </pc:sldMkLst>
      </pc:sldChg>
      <pc:sldChg chg="del">
        <pc:chgData name="Suren Mohandass" userId="7d651f86-eb57-4558-b56c-97c886fa0419" providerId="ADAL" clId="{B5FC0A87-3B93-472F-A6F8-791843FA4F0C}" dt="2020-06-15T11:13:13.839" v="0" actId="47"/>
        <pc:sldMkLst>
          <pc:docMk/>
          <pc:sldMk cId="2036582230" sldId="2056"/>
        </pc:sldMkLst>
      </pc:sldChg>
      <pc:sldChg chg="del">
        <pc:chgData name="Suren Mohandass" userId="7d651f86-eb57-4558-b56c-97c886fa0419" providerId="ADAL" clId="{B5FC0A87-3B93-472F-A6F8-791843FA4F0C}" dt="2020-06-15T11:13:13.839" v="0" actId="47"/>
        <pc:sldMkLst>
          <pc:docMk/>
          <pc:sldMk cId="1657788173" sldId="2057"/>
        </pc:sldMkLst>
      </pc:sldChg>
      <pc:sldChg chg="del">
        <pc:chgData name="Suren Mohandass" userId="7d651f86-eb57-4558-b56c-97c886fa0419" providerId="ADAL" clId="{B5FC0A87-3B93-472F-A6F8-791843FA4F0C}" dt="2020-06-15T11:13:13.839" v="0" actId="47"/>
        <pc:sldMkLst>
          <pc:docMk/>
          <pc:sldMk cId="2437697008" sldId="2059"/>
        </pc:sldMkLst>
      </pc:sldChg>
      <pc:sldChg chg="del">
        <pc:chgData name="Suren Mohandass" userId="7d651f86-eb57-4558-b56c-97c886fa0419" providerId="ADAL" clId="{B5FC0A87-3B93-472F-A6F8-791843FA4F0C}" dt="2020-06-15T11:13:13.839" v="0" actId="47"/>
        <pc:sldMkLst>
          <pc:docMk/>
          <pc:sldMk cId="2606355189" sldId="2060"/>
        </pc:sldMkLst>
      </pc:sldChg>
      <pc:sldChg chg="del">
        <pc:chgData name="Suren Mohandass" userId="7d651f86-eb57-4558-b56c-97c886fa0419" providerId="ADAL" clId="{B5FC0A87-3B93-472F-A6F8-791843FA4F0C}" dt="2020-06-15T11:13:13.839" v="0" actId="47"/>
        <pc:sldMkLst>
          <pc:docMk/>
          <pc:sldMk cId="648385721" sldId="2062"/>
        </pc:sldMkLst>
      </pc:sldChg>
      <pc:sldChg chg="del">
        <pc:chgData name="Suren Mohandass" userId="7d651f86-eb57-4558-b56c-97c886fa0419" providerId="ADAL" clId="{B5FC0A87-3B93-472F-A6F8-791843FA4F0C}" dt="2020-06-15T11:13:13.839" v="0" actId="47"/>
        <pc:sldMkLst>
          <pc:docMk/>
          <pc:sldMk cId="2946333283" sldId="2065"/>
        </pc:sldMkLst>
      </pc:sldChg>
      <pc:sldChg chg="del">
        <pc:chgData name="Suren Mohandass" userId="7d651f86-eb57-4558-b56c-97c886fa0419" providerId="ADAL" clId="{B5FC0A87-3B93-472F-A6F8-791843FA4F0C}" dt="2020-06-15T11:13:46.595" v="3" actId="47"/>
        <pc:sldMkLst>
          <pc:docMk/>
          <pc:sldMk cId="2618300604" sldId="2066"/>
        </pc:sldMkLst>
      </pc:sldChg>
      <pc:sldChg chg="del">
        <pc:chgData name="Suren Mohandass" userId="7d651f86-eb57-4558-b56c-97c886fa0419" providerId="ADAL" clId="{B5FC0A87-3B93-472F-A6F8-791843FA4F0C}" dt="2020-06-15T11:13:53.023" v="4" actId="47"/>
        <pc:sldMkLst>
          <pc:docMk/>
          <pc:sldMk cId="3412343896" sldId="2067"/>
        </pc:sldMkLst>
      </pc:sldChg>
      <pc:sldChg chg="del">
        <pc:chgData name="Suren Mohandass" userId="7d651f86-eb57-4558-b56c-97c886fa0419" providerId="ADAL" clId="{B5FC0A87-3B93-472F-A6F8-791843FA4F0C}" dt="2020-06-15T11:13:53.023" v="4" actId="47"/>
        <pc:sldMkLst>
          <pc:docMk/>
          <pc:sldMk cId="3292631498" sldId="2068"/>
        </pc:sldMkLst>
      </pc:sldChg>
      <pc:sldChg chg="del">
        <pc:chgData name="Suren Mohandass" userId="7d651f86-eb57-4558-b56c-97c886fa0419" providerId="ADAL" clId="{B5FC0A87-3B93-472F-A6F8-791843FA4F0C}" dt="2020-06-15T11:13:53.023" v="4" actId="47"/>
        <pc:sldMkLst>
          <pc:docMk/>
          <pc:sldMk cId="1563755598" sldId="2069"/>
        </pc:sldMkLst>
      </pc:sldChg>
      <pc:sldChg chg="del">
        <pc:chgData name="Suren Mohandass" userId="7d651f86-eb57-4558-b56c-97c886fa0419" providerId="ADAL" clId="{B5FC0A87-3B93-472F-A6F8-791843FA4F0C}" dt="2020-06-15T11:13:53.023" v="4" actId="47"/>
        <pc:sldMkLst>
          <pc:docMk/>
          <pc:sldMk cId="3725118384" sldId="2072"/>
        </pc:sldMkLst>
      </pc:sldChg>
      <pc:sldChg chg="del">
        <pc:chgData name="Suren Mohandass" userId="7d651f86-eb57-4558-b56c-97c886fa0419" providerId="ADAL" clId="{B5FC0A87-3B93-472F-A6F8-791843FA4F0C}" dt="2020-06-15T11:13:53.023" v="4" actId="47"/>
        <pc:sldMkLst>
          <pc:docMk/>
          <pc:sldMk cId="823231059" sldId="2073"/>
        </pc:sldMkLst>
      </pc:sldChg>
      <pc:sldChg chg="del">
        <pc:chgData name="Suren Mohandass" userId="7d651f86-eb57-4558-b56c-97c886fa0419" providerId="ADAL" clId="{B5FC0A87-3B93-472F-A6F8-791843FA4F0C}" dt="2020-06-15T11:13:53.023" v="4" actId="47"/>
        <pc:sldMkLst>
          <pc:docMk/>
          <pc:sldMk cId="219074055" sldId="2074"/>
        </pc:sldMkLst>
      </pc:sldChg>
      <pc:sldChg chg="del">
        <pc:chgData name="Suren Mohandass" userId="7d651f86-eb57-4558-b56c-97c886fa0419" providerId="ADAL" clId="{B5FC0A87-3B93-472F-A6F8-791843FA4F0C}" dt="2020-06-15T11:13:53.023" v="4" actId="47"/>
        <pc:sldMkLst>
          <pc:docMk/>
          <pc:sldMk cId="1829565112" sldId="2075"/>
        </pc:sldMkLst>
      </pc:sldChg>
      <pc:sldChg chg="del">
        <pc:chgData name="Suren Mohandass" userId="7d651f86-eb57-4558-b56c-97c886fa0419" providerId="ADAL" clId="{B5FC0A87-3B93-472F-A6F8-791843FA4F0C}" dt="2020-06-15T11:13:53.023" v="4" actId="47"/>
        <pc:sldMkLst>
          <pc:docMk/>
          <pc:sldMk cId="2513124677" sldId="2076"/>
        </pc:sldMkLst>
      </pc:sldChg>
      <pc:sldChg chg="del">
        <pc:chgData name="Suren Mohandass" userId="7d651f86-eb57-4558-b56c-97c886fa0419" providerId="ADAL" clId="{B5FC0A87-3B93-472F-A6F8-791843FA4F0C}" dt="2020-06-15T11:13:53.023" v="4" actId="47"/>
        <pc:sldMkLst>
          <pc:docMk/>
          <pc:sldMk cId="182423524" sldId="2077"/>
        </pc:sldMkLst>
      </pc:sldChg>
      <pc:sldChg chg="del">
        <pc:chgData name="Suren Mohandass" userId="7d651f86-eb57-4558-b56c-97c886fa0419" providerId="ADAL" clId="{B5FC0A87-3B93-472F-A6F8-791843FA4F0C}" dt="2020-06-15T11:13:42.514" v="2" actId="2696"/>
        <pc:sldMkLst>
          <pc:docMk/>
          <pc:sldMk cId="118937512" sldId="2078"/>
        </pc:sldMkLst>
      </pc:sldChg>
      <pc:sldChg chg="del">
        <pc:chgData name="Suren Mohandass" userId="7d651f86-eb57-4558-b56c-97c886fa0419" providerId="ADAL" clId="{B5FC0A87-3B93-472F-A6F8-791843FA4F0C}" dt="2020-06-15T11:13:13.839" v="0" actId="47"/>
        <pc:sldMkLst>
          <pc:docMk/>
          <pc:sldMk cId="2978636315" sldId="2079"/>
        </pc:sldMkLst>
      </pc:sldChg>
      <pc:sldChg chg="del">
        <pc:chgData name="Suren Mohandass" userId="7d651f86-eb57-4558-b56c-97c886fa0419" providerId="ADAL" clId="{B5FC0A87-3B93-472F-A6F8-791843FA4F0C}" dt="2020-06-15T11:13:53.023" v="4" actId="47"/>
        <pc:sldMkLst>
          <pc:docMk/>
          <pc:sldMk cId="346275157" sldId="2080"/>
        </pc:sldMkLst>
      </pc:sldChg>
      <pc:sldChg chg="del">
        <pc:chgData name="Suren Mohandass" userId="7d651f86-eb57-4558-b56c-97c886fa0419" providerId="ADAL" clId="{B5FC0A87-3B93-472F-A6F8-791843FA4F0C}" dt="2020-06-15T11:13:53.023" v="4" actId="47"/>
        <pc:sldMkLst>
          <pc:docMk/>
          <pc:sldMk cId="3856084365" sldId="2081"/>
        </pc:sldMkLst>
      </pc:sldChg>
      <pc:sldChg chg="del">
        <pc:chgData name="Suren Mohandass" userId="7d651f86-eb57-4558-b56c-97c886fa0419" providerId="ADAL" clId="{B5FC0A87-3B93-472F-A6F8-791843FA4F0C}" dt="2020-06-15T11:13:53.023" v="4" actId="47"/>
        <pc:sldMkLst>
          <pc:docMk/>
          <pc:sldMk cId="2273412742" sldId="2082"/>
        </pc:sldMkLst>
      </pc:sldChg>
      <pc:sldChg chg="del">
        <pc:chgData name="Suren Mohandass" userId="7d651f86-eb57-4558-b56c-97c886fa0419" providerId="ADAL" clId="{B5FC0A87-3B93-472F-A6F8-791843FA4F0C}" dt="2020-06-15T11:13:13.839" v="0" actId="47"/>
        <pc:sldMkLst>
          <pc:docMk/>
          <pc:sldMk cId="826810998" sldId="2084"/>
        </pc:sldMkLst>
      </pc:sldChg>
      <pc:sldChg chg="del">
        <pc:chgData name="Suren Mohandass" userId="7d651f86-eb57-4558-b56c-97c886fa0419" providerId="ADAL" clId="{B5FC0A87-3B93-472F-A6F8-791843FA4F0C}" dt="2020-06-15T11:13:13.839" v="0" actId="47"/>
        <pc:sldMkLst>
          <pc:docMk/>
          <pc:sldMk cId="3868405560" sldId="2085"/>
        </pc:sldMkLst>
      </pc:sldChg>
    </pc:docChg>
  </pc:docChgLst>
  <pc:docChgLst>
    <pc:chgData name="Suren Mohandass" userId="7d651f86-eb57-4558-b56c-97c886fa0419" providerId="ADAL" clId="{9C54BD78-DE4B-4165-912E-4D576795C64C}"/>
    <pc:docChg chg="custSel addSld delSld modSld modSection">
      <pc:chgData name="Suren Mohandass" userId="7d651f86-eb57-4558-b56c-97c886fa0419" providerId="ADAL" clId="{9C54BD78-DE4B-4165-912E-4D576795C64C}" dt="2020-06-10T14:05:18.405" v="142" actId="20577"/>
      <pc:docMkLst>
        <pc:docMk/>
      </pc:docMkLst>
      <pc:sldChg chg="modSp mod">
        <pc:chgData name="Suren Mohandass" userId="7d651f86-eb57-4558-b56c-97c886fa0419" providerId="ADAL" clId="{9C54BD78-DE4B-4165-912E-4D576795C64C}" dt="2020-06-09T21:33:16.069" v="41" actId="20577"/>
        <pc:sldMkLst>
          <pc:docMk/>
          <pc:sldMk cId="227259900" sldId="2107"/>
        </pc:sldMkLst>
        <pc:spChg chg="mod">
          <ac:chgData name="Suren Mohandass" userId="7d651f86-eb57-4558-b56c-97c886fa0419" providerId="ADAL" clId="{9C54BD78-DE4B-4165-912E-4D576795C64C}" dt="2020-06-09T21:33:16.069" v="41" actId="20577"/>
          <ac:spMkLst>
            <pc:docMk/>
            <pc:sldMk cId="227259900" sldId="2107"/>
            <ac:spMk id="6" creationId="{0F41697E-2975-42A9-96F2-3D5D3E062F24}"/>
          </ac:spMkLst>
        </pc:spChg>
      </pc:sldChg>
      <pc:sldChg chg="del">
        <pc:chgData name="Suren Mohandass" userId="7d651f86-eb57-4558-b56c-97c886fa0419" providerId="ADAL" clId="{9C54BD78-DE4B-4165-912E-4D576795C64C}" dt="2020-06-09T21:32:53.895" v="0" actId="47"/>
        <pc:sldMkLst>
          <pc:docMk/>
          <pc:sldMk cId="3035991470" sldId="2109"/>
        </pc:sldMkLst>
      </pc:sldChg>
      <pc:sldChg chg="addSp delSp modSp add mod delAnim modAnim">
        <pc:chgData name="Suren Mohandass" userId="7d651f86-eb57-4558-b56c-97c886fa0419" providerId="ADAL" clId="{9C54BD78-DE4B-4165-912E-4D576795C64C}" dt="2020-06-10T14:05:18.405" v="142" actId="20577"/>
        <pc:sldMkLst>
          <pc:docMk/>
          <pc:sldMk cId="4134124350" sldId="2111"/>
        </pc:sldMkLst>
        <pc:spChg chg="mod">
          <ac:chgData name="Suren Mohandass" userId="7d651f86-eb57-4558-b56c-97c886fa0419" providerId="ADAL" clId="{9C54BD78-DE4B-4165-912E-4D576795C64C}" dt="2020-06-10T14:02:32.733" v="55" actId="20577"/>
          <ac:spMkLst>
            <pc:docMk/>
            <pc:sldMk cId="4134124350" sldId="2111"/>
            <ac:spMk id="2" creationId="{CE406BF2-B6F9-4DD4-A1FE-87B6665308AF}"/>
          </ac:spMkLst>
        </pc:spChg>
        <pc:spChg chg="add mod">
          <ac:chgData name="Suren Mohandass" userId="7d651f86-eb57-4558-b56c-97c886fa0419" providerId="ADAL" clId="{9C54BD78-DE4B-4165-912E-4D576795C64C}" dt="2020-06-10T14:03:57.357" v="97" actId="14100"/>
          <ac:spMkLst>
            <pc:docMk/>
            <pc:sldMk cId="4134124350" sldId="2111"/>
            <ac:spMk id="3" creationId="{2C2532E1-88B4-4C40-BA32-EA5E26894E10}"/>
          </ac:spMkLst>
        </pc:spChg>
        <pc:spChg chg="del mod">
          <ac:chgData name="Suren Mohandass" userId="7d651f86-eb57-4558-b56c-97c886fa0419" providerId="ADAL" clId="{9C54BD78-DE4B-4165-912E-4D576795C64C}" dt="2020-06-10T14:03:24.540" v="93"/>
          <ac:spMkLst>
            <pc:docMk/>
            <pc:sldMk cId="4134124350" sldId="2111"/>
            <ac:spMk id="5" creationId="{5A3CFACE-593A-44A1-8DA7-F21BFD4704C5}"/>
          </ac:spMkLst>
        </pc:spChg>
        <pc:spChg chg="del">
          <ac:chgData name="Suren Mohandass" userId="7d651f86-eb57-4558-b56c-97c886fa0419" providerId="ADAL" clId="{9C54BD78-DE4B-4165-912E-4D576795C64C}" dt="2020-06-10T14:03:27.706" v="94" actId="478"/>
          <ac:spMkLst>
            <pc:docMk/>
            <pc:sldMk cId="4134124350" sldId="2111"/>
            <ac:spMk id="6" creationId="{0B3ABB8D-0118-458A-BEA8-70E172BD1E80}"/>
          </ac:spMkLst>
        </pc:spChg>
        <pc:spChg chg="mod">
          <ac:chgData name="Suren Mohandass" userId="7d651f86-eb57-4558-b56c-97c886fa0419" providerId="ADAL" clId="{9C54BD78-DE4B-4165-912E-4D576795C64C}" dt="2020-06-10T14:05:18.405" v="142" actId="20577"/>
          <ac:spMkLst>
            <pc:docMk/>
            <pc:sldMk cId="4134124350" sldId="2111"/>
            <ac:spMk id="8" creationId="{85DFC961-626B-4545-89BE-963E520C4426}"/>
          </ac:spMkLst>
        </pc:spChg>
        <pc:spChg chg="del">
          <ac:chgData name="Suren Mohandass" userId="7d651f86-eb57-4558-b56c-97c886fa0419" providerId="ADAL" clId="{9C54BD78-DE4B-4165-912E-4D576795C64C}" dt="2020-06-10T14:02:39.395" v="60" actId="478"/>
          <ac:spMkLst>
            <pc:docMk/>
            <pc:sldMk cId="4134124350" sldId="2111"/>
            <ac:spMk id="11" creationId="{7AC57E45-993F-43C4-B7B8-B9A7ABC10849}"/>
          </ac:spMkLst>
        </pc:spChg>
      </pc:sldChg>
    </pc:docChg>
  </pc:docChgLst>
  <pc:docChgLst>
    <pc:chgData name="Suren Mohandass" userId="7d651f86-eb57-4558-b56c-97c886fa0419" providerId="ADAL" clId="{10EA369C-0D22-4259-AD45-45D7C0D48F0E}"/>
    <pc:docChg chg="custSel modSld">
      <pc:chgData name="Suren Mohandass" userId="7d651f86-eb57-4558-b56c-97c886fa0419" providerId="ADAL" clId="{10EA369C-0D22-4259-AD45-45D7C0D48F0E}" dt="2020-09-29T13:23:00.719" v="348" actId="207"/>
      <pc:docMkLst>
        <pc:docMk/>
      </pc:docMkLst>
      <pc:sldChg chg="addSp modSp mod modAnim">
        <pc:chgData name="Suren Mohandass" userId="7d651f86-eb57-4558-b56c-97c886fa0419" providerId="ADAL" clId="{10EA369C-0D22-4259-AD45-45D7C0D48F0E}" dt="2020-09-29T13:23:00.719" v="348" actId="207"/>
        <pc:sldMkLst>
          <pc:docMk/>
          <pc:sldMk cId="1084546013" sldId="2114"/>
        </pc:sldMkLst>
        <pc:spChg chg="add mod">
          <ac:chgData name="Suren Mohandass" userId="7d651f86-eb57-4558-b56c-97c886fa0419" providerId="ADAL" clId="{10EA369C-0D22-4259-AD45-45D7C0D48F0E}" dt="2020-09-29T13:23:00.719" v="348" actId="207"/>
          <ac:spMkLst>
            <pc:docMk/>
            <pc:sldMk cId="1084546013" sldId="2114"/>
            <ac:spMk id="5" creationId="{EC1EF254-1623-40CE-849E-69CB8EA6E626}"/>
          </ac:spMkLst>
        </pc:spChg>
        <pc:graphicFrameChg chg="mod">
          <ac:chgData name="Suren Mohandass" userId="7d651f86-eb57-4558-b56c-97c886fa0419" providerId="ADAL" clId="{10EA369C-0D22-4259-AD45-45D7C0D48F0E}" dt="2020-09-29T13:15:31.043" v="347" actId="20577"/>
          <ac:graphicFrameMkLst>
            <pc:docMk/>
            <pc:sldMk cId="1084546013" sldId="2114"/>
            <ac:graphicFrameMk id="6" creationId="{41C319AE-316B-4107-A425-8B8BD76A2EFF}"/>
          </ac:graphicFrameMkLst>
        </pc:graphicFrameChg>
      </pc:sldChg>
      <pc:sldChg chg="addSp delSp modSp mod">
        <pc:chgData name="Suren Mohandass" userId="7d651f86-eb57-4558-b56c-97c886fa0419" providerId="ADAL" clId="{10EA369C-0D22-4259-AD45-45D7C0D48F0E}" dt="2020-09-29T12:39:47.038" v="22" actId="1076"/>
        <pc:sldMkLst>
          <pc:docMk/>
          <pc:sldMk cId="2138288107" sldId="2117"/>
        </pc:sldMkLst>
        <pc:picChg chg="del">
          <ac:chgData name="Suren Mohandass" userId="7d651f86-eb57-4558-b56c-97c886fa0419" providerId="ADAL" clId="{10EA369C-0D22-4259-AD45-45D7C0D48F0E}" dt="2020-09-29T12:36:42.088" v="0" actId="478"/>
          <ac:picMkLst>
            <pc:docMk/>
            <pc:sldMk cId="2138288107" sldId="2117"/>
            <ac:picMk id="3" creationId="{AEA0640D-00BC-4F5D-A9BC-4D00F1FE3A62}"/>
          </ac:picMkLst>
        </pc:picChg>
        <pc:picChg chg="del">
          <ac:chgData name="Suren Mohandass" userId="7d651f86-eb57-4558-b56c-97c886fa0419" providerId="ADAL" clId="{10EA369C-0D22-4259-AD45-45D7C0D48F0E}" dt="2020-09-29T12:37:23.633" v="6" actId="478"/>
          <ac:picMkLst>
            <pc:docMk/>
            <pc:sldMk cId="2138288107" sldId="2117"/>
            <ac:picMk id="5" creationId="{930AB5CD-8756-441E-AE53-7D79DDE3B69D}"/>
          </ac:picMkLst>
        </pc:picChg>
        <pc:picChg chg="add mod">
          <ac:chgData name="Suren Mohandass" userId="7d651f86-eb57-4558-b56c-97c886fa0419" providerId="ADAL" clId="{10EA369C-0D22-4259-AD45-45D7C0D48F0E}" dt="2020-09-29T12:36:51.871" v="5" actId="1076"/>
          <ac:picMkLst>
            <pc:docMk/>
            <pc:sldMk cId="2138288107" sldId="2117"/>
            <ac:picMk id="6" creationId="{4DA0167E-06FC-4F62-B0A8-F47F16BDCA01}"/>
          </ac:picMkLst>
        </pc:picChg>
        <pc:picChg chg="del">
          <ac:chgData name="Suren Mohandass" userId="7d651f86-eb57-4558-b56c-97c886fa0419" providerId="ADAL" clId="{10EA369C-0D22-4259-AD45-45D7C0D48F0E}" dt="2020-09-29T12:37:52.770" v="11" actId="478"/>
          <ac:picMkLst>
            <pc:docMk/>
            <pc:sldMk cId="2138288107" sldId="2117"/>
            <ac:picMk id="8" creationId="{61766F12-8C0C-4B4F-95AB-4AFE040EA9A2}"/>
          </ac:picMkLst>
        </pc:picChg>
        <pc:picChg chg="add mod">
          <ac:chgData name="Suren Mohandass" userId="7d651f86-eb57-4558-b56c-97c886fa0419" providerId="ADAL" clId="{10EA369C-0D22-4259-AD45-45D7C0D48F0E}" dt="2020-09-29T12:37:29.743" v="10" actId="1076"/>
          <ac:picMkLst>
            <pc:docMk/>
            <pc:sldMk cId="2138288107" sldId="2117"/>
            <ac:picMk id="9" creationId="{E7A3A449-D977-421C-AB72-7AFE54784AF1}"/>
          </ac:picMkLst>
        </pc:picChg>
        <pc:picChg chg="del">
          <ac:chgData name="Suren Mohandass" userId="7d651f86-eb57-4558-b56c-97c886fa0419" providerId="ADAL" clId="{10EA369C-0D22-4259-AD45-45D7C0D48F0E}" dt="2020-09-29T12:39:38.448" v="17" actId="478"/>
          <ac:picMkLst>
            <pc:docMk/>
            <pc:sldMk cId="2138288107" sldId="2117"/>
            <ac:picMk id="11" creationId="{5CA2C809-6F90-4811-BA38-2EC88D081792}"/>
          </ac:picMkLst>
        </pc:picChg>
        <pc:picChg chg="add mod">
          <ac:chgData name="Suren Mohandass" userId="7d651f86-eb57-4558-b56c-97c886fa0419" providerId="ADAL" clId="{10EA369C-0D22-4259-AD45-45D7C0D48F0E}" dt="2020-09-29T12:38:01.894" v="16" actId="1076"/>
          <ac:picMkLst>
            <pc:docMk/>
            <pc:sldMk cId="2138288107" sldId="2117"/>
            <ac:picMk id="12" creationId="{71F45EE3-84B6-48F6-9572-C78D8ABE616C}"/>
          </ac:picMkLst>
        </pc:picChg>
        <pc:picChg chg="add mod">
          <ac:chgData name="Suren Mohandass" userId="7d651f86-eb57-4558-b56c-97c886fa0419" providerId="ADAL" clId="{10EA369C-0D22-4259-AD45-45D7C0D48F0E}" dt="2020-09-29T12:39:47.038" v="22" actId="1076"/>
          <ac:picMkLst>
            <pc:docMk/>
            <pc:sldMk cId="2138288107" sldId="2117"/>
            <ac:picMk id="18" creationId="{E5037081-9C71-4C47-AE11-FB435C76CF36}"/>
          </ac:picMkLst>
        </pc:picChg>
      </pc:sldChg>
    </pc:docChg>
  </pc:docChgLst>
  <pc:docChgLst>
    <pc:chgData name="Suren Mohandass" userId="7d651f86-eb57-4558-b56c-97c886fa0419" providerId="ADAL" clId="{BAC4B313-8125-4ED7-A8A6-B08CCC0F7920}"/>
    <pc:docChg chg="custSel addSld modSld modSection">
      <pc:chgData name="Suren Mohandass" userId="7d651f86-eb57-4558-b56c-97c886fa0419" providerId="ADAL" clId="{BAC4B313-8125-4ED7-A8A6-B08CCC0F7920}" dt="2021-05-07T08:53:26.898" v="392" actId="1076"/>
      <pc:docMkLst>
        <pc:docMk/>
      </pc:docMkLst>
      <pc:sldChg chg="addSp delSp modSp new mod chgLayout">
        <pc:chgData name="Suren Mohandass" userId="7d651f86-eb57-4558-b56c-97c886fa0419" providerId="ADAL" clId="{BAC4B313-8125-4ED7-A8A6-B08CCC0F7920}" dt="2021-05-07T08:53:26.898" v="392" actId="1076"/>
        <pc:sldMkLst>
          <pc:docMk/>
          <pc:sldMk cId="2547490301" sldId="2076138300"/>
        </pc:sldMkLst>
        <pc:spChg chg="del mod ord">
          <ac:chgData name="Suren Mohandass" userId="7d651f86-eb57-4558-b56c-97c886fa0419" providerId="ADAL" clId="{BAC4B313-8125-4ED7-A8A6-B08CCC0F7920}" dt="2021-05-07T08:40:24.129" v="1" actId="700"/>
          <ac:spMkLst>
            <pc:docMk/>
            <pc:sldMk cId="2547490301" sldId="2076138300"/>
            <ac:spMk id="2" creationId="{BB013FFE-F383-49B0-9D8F-15298D36184E}"/>
          </ac:spMkLst>
        </pc:spChg>
        <pc:spChg chg="del mod ord">
          <ac:chgData name="Suren Mohandass" userId="7d651f86-eb57-4558-b56c-97c886fa0419" providerId="ADAL" clId="{BAC4B313-8125-4ED7-A8A6-B08CCC0F7920}" dt="2021-05-07T08:40:24.129" v="1" actId="700"/>
          <ac:spMkLst>
            <pc:docMk/>
            <pc:sldMk cId="2547490301" sldId="2076138300"/>
            <ac:spMk id="3" creationId="{F3F25DCE-F2A9-432E-B978-8095E978D953}"/>
          </ac:spMkLst>
        </pc:spChg>
        <pc:spChg chg="add mod ord">
          <ac:chgData name="Suren Mohandass" userId="7d651f86-eb57-4558-b56c-97c886fa0419" providerId="ADAL" clId="{BAC4B313-8125-4ED7-A8A6-B08CCC0F7920}" dt="2021-05-07T08:40:26.619" v="6" actId="20577"/>
          <ac:spMkLst>
            <pc:docMk/>
            <pc:sldMk cId="2547490301" sldId="2076138300"/>
            <ac:spMk id="4" creationId="{82F76F1A-E2AC-43C0-80AD-CCD37E8452D7}"/>
          </ac:spMkLst>
        </pc:spChg>
        <pc:spChg chg="add mod ord">
          <ac:chgData name="Suren Mohandass" userId="7d651f86-eb57-4558-b56c-97c886fa0419" providerId="ADAL" clId="{BAC4B313-8125-4ED7-A8A6-B08CCC0F7920}" dt="2021-05-07T08:53:26.898" v="392" actId="1076"/>
          <ac:spMkLst>
            <pc:docMk/>
            <pc:sldMk cId="2547490301" sldId="2076138300"/>
            <ac:spMk id="5" creationId="{84D93C38-5632-41E1-A0FC-71E6F97BECD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183334-C54B-4179-BDE4-1AD5A1D782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7FD46A88-0ADC-4B27-85CA-4145676F690E}">
      <dgm:prSet/>
      <dgm:spPr/>
      <dgm:t>
        <a:bodyPr/>
        <a:lstStyle/>
        <a:p>
          <a:r>
            <a:rPr lang="en-US" baseline="0"/>
            <a:t>Bigger picture around IaC</a:t>
          </a:r>
          <a:endParaRPr lang="en-GB"/>
        </a:p>
      </dgm:t>
    </dgm:pt>
    <dgm:pt modelId="{341221B8-6973-4A35-B38C-B9C87A04A05F}" type="parTrans" cxnId="{29E66485-E49A-48DA-8CF0-A45A0404CD11}">
      <dgm:prSet/>
      <dgm:spPr/>
      <dgm:t>
        <a:bodyPr/>
        <a:lstStyle/>
        <a:p>
          <a:endParaRPr lang="en-GB"/>
        </a:p>
      </dgm:t>
    </dgm:pt>
    <dgm:pt modelId="{1CB6432D-2D29-453F-A8F4-2427457A75DF}" type="sibTrans" cxnId="{29E66485-E49A-48DA-8CF0-A45A0404CD11}">
      <dgm:prSet/>
      <dgm:spPr/>
      <dgm:t>
        <a:bodyPr/>
        <a:lstStyle/>
        <a:p>
          <a:endParaRPr lang="en-GB"/>
        </a:p>
      </dgm:t>
    </dgm:pt>
    <dgm:pt modelId="{8F93BC52-72BF-4CD1-B886-CA6EEA1CF1A2}">
      <dgm:prSet/>
      <dgm:spPr/>
      <dgm:t>
        <a:bodyPr/>
        <a:lstStyle/>
        <a:p>
          <a:r>
            <a:rPr lang="en-US" baseline="0"/>
            <a:t>Terraform </a:t>
          </a:r>
          <a:endParaRPr lang="en-GB"/>
        </a:p>
      </dgm:t>
    </dgm:pt>
    <dgm:pt modelId="{4C64BEBE-E71B-4D44-BADA-2AB160F72805}" type="parTrans" cxnId="{7A1AA761-4947-40B7-9BFE-ACD6771712D4}">
      <dgm:prSet/>
      <dgm:spPr/>
      <dgm:t>
        <a:bodyPr/>
        <a:lstStyle/>
        <a:p>
          <a:endParaRPr lang="en-GB"/>
        </a:p>
      </dgm:t>
    </dgm:pt>
    <dgm:pt modelId="{3950946F-93C2-437C-B51E-9CB7EF862E0E}" type="sibTrans" cxnId="{7A1AA761-4947-40B7-9BFE-ACD6771712D4}">
      <dgm:prSet/>
      <dgm:spPr/>
      <dgm:t>
        <a:bodyPr/>
        <a:lstStyle/>
        <a:p>
          <a:endParaRPr lang="en-GB"/>
        </a:p>
      </dgm:t>
    </dgm:pt>
    <dgm:pt modelId="{C57D85CD-E75E-43DD-9F6C-5B262CCF4496}">
      <dgm:prSet/>
      <dgm:spPr/>
      <dgm:t>
        <a:bodyPr/>
        <a:lstStyle/>
        <a:p>
          <a:r>
            <a:rPr lang="en-US" baseline="0" dirty="0"/>
            <a:t>Core Workflow</a:t>
          </a:r>
          <a:endParaRPr lang="en-GB" dirty="0"/>
        </a:p>
      </dgm:t>
    </dgm:pt>
    <dgm:pt modelId="{4383FBBB-B163-4153-AC7D-23C4EBEA1BB3}" type="parTrans" cxnId="{C36976F1-C714-4DEC-83D6-E27692125C8C}">
      <dgm:prSet/>
      <dgm:spPr/>
      <dgm:t>
        <a:bodyPr/>
        <a:lstStyle/>
        <a:p>
          <a:endParaRPr lang="en-GB"/>
        </a:p>
      </dgm:t>
    </dgm:pt>
    <dgm:pt modelId="{B14803A6-3BB7-413C-8730-86B3579E7CD7}" type="sibTrans" cxnId="{C36976F1-C714-4DEC-83D6-E27692125C8C}">
      <dgm:prSet/>
      <dgm:spPr/>
      <dgm:t>
        <a:bodyPr/>
        <a:lstStyle/>
        <a:p>
          <a:endParaRPr lang="en-GB"/>
        </a:p>
      </dgm:t>
    </dgm:pt>
    <dgm:pt modelId="{0D740C7B-185B-4ED8-BF65-420D2D9B950B}">
      <dgm:prSet/>
      <dgm:spPr/>
      <dgm:t>
        <a:bodyPr/>
        <a:lstStyle/>
        <a:p>
          <a:r>
            <a:rPr lang="en-US" baseline="0"/>
            <a:t>Config Options, Expressions, Functions</a:t>
          </a:r>
          <a:endParaRPr lang="en-GB"/>
        </a:p>
      </dgm:t>
    </dgm:pt>
    <dgm:pt modelId="{8F4620AB-F80C-4CAE-A0D6-83C08AD94C9B}" type="parTrans" cxnId="{20799409-3B7A-4FEA-896D-69AB3100D02B}">
      <dgm:prSet/>
      <dgm:spPr/>
      <dgm:t>
        <a:bodyPr/>
        <a:lstStyle/>
        <a:p>
          <a:endParaRPr lang="en-GB"/>
        </a:p>
      </dgm:t>
    </dgm:pt>
    <dgm:pt modelId="{0735343E-7DC8-48BD-B320-77AB33A424D3}" type="sibTrans" cxnId="{20799409-3B7A-4FEA-896D-69AB3100D02B}">
      <dgm:prSet/>
      <dgm:spPr/>
      <dgm:t>
        <a:bodyPr/>
        <a:lstStyle/>
        <a:p>
          <a:endParaRPr lang="en-GB"/>
        </a:p>
      </dgm:t>
    </dgm:pt>
    <dgm:pt modelId="{BF743E0E-EB87-4B34-A731-E18851EEF0E3}">
      <dgm:prSet/>
      <dgm:spPr/>
      <dgm:t>
        <a:bodyPr/>
        <a:lstStyle/>
        <a:p>
          <a:r>
            <a:rPr lang="en-US" baseline="0"/>
            <a:t>Dependency Management and Imports</a:t>
          </a:r>
          <a:endParaRPr lang="en-GB"/>
        </a:p>
      </dgm:t>
    </dgm:pt>
    <dgm:pt modelId="{6020E212-6FAF-41AB-81E2-50A2DBD58F02}" type="parTrans" cxnId="{850696DB-4259-4C7E-A92E-0F778A6FCCBE}">
      <dgm:prSet/>
      <dgm:spPr/>
      <dgm:t>
        <a:bodyPr/>
        <a:lstStyle/>
        <a:p>
          <a:endParaRPr lang="en-GB"/>
        </a:p>
      </dgm:t>
    </dgm:pt>
    <dgm:pt modelId="{4ED11D6B-E807-403C-9878-88BE732B667E}" type="sibTrans" cxnId="{850696DB-4259-4C7E-A92E-0F778A6FCCBE}">
      <dgm:prSet/>
      <dgm:spPr/>
      <dgm:t>
        <a:bodyPr/>
        <a:lstStyle/>
        <a:p>
          <a:endParaRPr lang="en-GB"/>
        </a:p>
      </dgm:t>
    </dgm:pt>
    <dgm:pt modelId="{77A58459-A0A9-428F-A19E-C4113B2640CF}">
      <dgm:prSet/>
      <dgm:spPr/>
      <dgm:t>
        <a:bodyPr/>
        <a:lstStyle/>
        <a:p>
          <a:r>
            <a:rPr lang="en-US" baseline="0"/>
            <a:t>Local and Remote Modules</a:t>
          </a:r>
          <a:endParaRPr lang="en-GB"/>
        </a:p>
      </dgm:t>
    </dgm:pt>
    <dgm:pt modelId="{664FABAF-02C0-4004-B60C-4F2B7C8A5002}" type="parTrans" cxnId="{4CEDF7AF-5806-4D20-8519-E6D92AC27ED3}">
      <dgm:prSet/>
      <dgm:spPr/>
      <dgm:t>
        <a:bodyPr/>
        <a:lstStyle/>
        <a:p>
          <a:endParaRPr lang="en-GB"/>
        </a:p>
      </dgm:t>
    </dgm:pt>
    <dgm:pt modelId="{25B87CA9-7736-470A-A6B2-F856B31E35B7}" type="sibTrans" cxnId="{4CEDF7AF-5806-4D20-8519-E6D92AC27ED3}">
      <dgm:prSet/>
      <dgm:spPr/>
      <dgm:t>
        <a:bodyPr/>
        <a:lstStyle/>
        <a:p>
          <a:endParaRPr lang="en-GB"/>
        </a:p>
      </dgm:t>
    </dgm:pt>
    <dgm:pt modelId="{319D3AEF-00B6-4279-BAEC-20584FFF09A6}">
      <dgm:prSet/>
      <dgm:spPr/>
      <dgm:t>
        <a:bodyPr/>
        <a:lstStyle/>
        <a:p>
          <a:r>
            <a:rPr lang="en-US" baseline="0"/>
            <a:t>State Management</a:t>
          </a:r>
          <a:endParaRPr lang="en-GB"/>
        </a:p>
      </dgm:t>
    </dgm:pt>
    <dgm:pt modelId="{09E6E62F-CFEC-489C-A773-0232FD001FA0}" type="parTrans" cxnId="{7411B0B5-1278-4EC7-BE22-0DD1FC671EE2}">
      <dgm:prSet/>
      <dgm:spPr/>
      <dgm:t>
        <a:bodyPr/>
        <a:lstStyle/>
        <a:p>
          <a:endParaRPr lang="en-GB"/>
        </a:p>
      </dgm:t>
    </dgm:pt>
    <dgm:pt modelId="{969626DA-C7C8-468A-A55F-25D1F1875D03}" type="sibTrans" cxnId="{7411B0B5-1278-4EC7-BE22-0DD1FC671EE2}">
      <dgm:prSet/>
      <dgm:spPr/>
      <dgm:t>
        <a:bodyPr/>
        <a:lstStyle/>
        <a:p>
          <a:endParaRPr lang="en-GB"/>
        </a:p>
      </dgm:t>
    </dgm:pt>
    <dgm:pt modelId="{362C2FFD-CB41-4BF7-8D02-CBE4AA97C039}">
      <dgm:prSet/>
      <dgm:spPr/>
      <dgm:t>
        <a:bodyPr/>
        <a:lstStyle/>
        <a:p>
          <a:r>
            <a:rPr lang="en-US" baseline="0"/>
            <a:t>Remote State Management using Azure Blob Storage</a:t>
          </a:r>
          <a:endParaRPr lang="en-GB"/>
        </a:p>
      </dgm:t>
    </dgm:pt>
    <dgm:pt modelId="{73FFF8A9-8CC0-4668-8571-358776AB1513}" type="parTrans" cxnId="{D4524017-9667-49F2-B896-CB5868497A88}">
      <dgm:prSet/>
      <dgm:spPr/>
      <dgm:t>
        <a:bodyPr/>
        <a:lstStyle/>
        <a:p>
          <a:endParaRPr lang="en-GB"/>
        </a:p>
      </dgm:t>
    </dgm:pt>
    <dgm:pt modelId="{90D6EDEB-1A94-487D-9D21-6EB042AB475F}" type="sibTrans" cxnId="{D4524017-9667-49F2-B896-CB5868497A88}">
      <dgm:prSet/>
      <dgm:spPr/>
      <dgm:t>
        <a:bodyPr/>
        <a:lstStyle/>
        <a:p>
          <a:endParaRPr lang="en-GB"/>
        </a:p>
      </dgm:t>
    </dgm:pt>
    <dgm:pt modelId="{C23B60A2-CC65-4070-B74C-ED40A9CCA62A}">
      <dgm:prSet/>
      <dgm:spPr/>
      <dgm:t>
        <a:bodyPr/>
        <a:lstStyle/>
        <a:p>
          <a:r>
            <a:rPr lang="en-US" baseline="0"/>
            <a:t>Niche Topics</a:t>
          </a:r>
          <a:endParaRPr lang="en-GB"/>
        </a:p>
      </dgm:t>
    </dgm:pt>
    <dgm:pt modelId="{B1E85EDF-CBA0-4625-B757-0BD4A815C6E0}" type="parTrans" cxnId="{9106A408-CBED-41B6-ABFA-3F13E012B6E6}">
      <dgm:prSet/>
      <dgm:spPr/>
      <dgm:t>
        <a:bodyPr/>
        <a:lstStyle/>
        <a:p>
          <a:endParaRPr lang="en-GB"/>
        </a:p>
      </dgm:t>
    </dgm:pt>
    <dgm:pt modelId="{7C9D22EB-D0CC-400C-A136-E6A52D396180}" type="sibTrans" cxnId="{9106A408-CBED-41B6-ABFA-3F13E012B6E6}">
      <dgm:prSet/>
      <dgm:spPr/>
      <dgm:t>
        <a:bodyPr/>
        <a:lstStyle/>
        <a:p>
          <a:endParaRPr lang="en-GB"/>
        </a:p>
      </dgm:t>
    </dgm:pt>
    <dgm:pt modelId="{4A91509E-2AE9-4F46-A06E-9108B45B9F37}">
      <dgm:prSet/>
      <dgm:spPr/>
      <dgm:t>
        <a:bodyPr/>
        <a:lstStyle/>
        <a:p>
          <a:r>
            <a:rPr lang="en-US" baseline="0"/>
            <a:t>Workspaces and Provisioners</a:t>
          </a:r>
          <a:endParaRPr lang="en-GB"/>
        </a:p>
      </dgm:t>
    </dgm:pt>
    <dgm:pt modelId="{995D900A-3EC1-4A49-998F-2EDCD4EE1014}" type="parTrans" cxnId="{398A4C80-1C8F-446B-9F37-D6EBED012DFA}">
      <dgm:prSet/>
      <dgm:spPr/>
      <dgm:t>
        <a:bodyPr/>
        <a:lstStyle/>
        <a:p>
          <a:endParaRPr lang="en-GB"/>
        </a:p>
      </dgm:t>
    </dgm:pt>
    <dgm:pt modelId="{BF6E5170-8934-4D79-9BC5-55C46DCAD0A4}" type="sibTrans" cxnId="{398A4C80-1C8F-446B-9F37-D6EBED012DFA}">
      <dgm:prSet/>
      <dgm:spPr/>
      <dgm:t>
        <a:bodyPr/>
        <a:lstStyle/>
        <a:p>
          <a:endParaRPr lang="en-GB"/>
        </a:p>
      </dgm:t>
    </dgm:pt>
    <dgm:pt modelId="{53819041-9625-499E-A3E4-5C530795AC6D}">
      <dgm:prSet/>
      <dgm:spPr/>
      <dgm:t>
        <a:bodyPr/>
        <a:lstStyle/>
        <a:p>
          <a:r>
            <a:rPr lang="en-US" baseline="0"/>
            <a:t>DevOps with Terraform</a:t>
          </a:r>
          <a:endParaRPr lang="en-GB"/>
        </a:p>
      </dgm:t>
    </dgm:pt>
    <dgm:pt modelId="{CAB2B751-9C0D-4B4E-A386-92034EC5BB28}" type="parTrans" cxnId="{33B9A1BB-07FD-449A-BECC-6644E0AC28F3}">
      <dgm:prSet/>
      <dgm:spPr/>
      <dgm:t>
        <a:bodyPr/>
        <a:lstStyle/>
        <a:p>
          <a:endParaRPr lang="en-GB"/>
        </a:p>
      </dgm:t>
    </dgm:pt>
    <dgm:pt modelId="{67BE4C18-AFB7-4B7F-AB32-72F7B2704B90}" type="sibTrans" cxnId="{33B9A1BB-07FD-449A-BECC-6644E0AC28F3}">
      <dgm:prSet/>
      <dgm:spPr/>
      <dgm:t>
        <a:bodyPr/>
        <a:lstStyle/>
        <a:p>
          <a:endParaRPr lang="en-GB"/>
        </a:p>
      </dgm:t>
    </dgm:pt>
    <dgm:pt modelId="{7A4CA31D-9CF9-4DC8-9E2C-D08014DA5ED8}">
      <dgm:prSet/>
      <dgm:spPr/>
      <dgm:t>
        <a:bodyPr/>
        <a:lstStyle/>
        <a:p>
          <a:r>
            <a:rPr lang="en-US" baseline="0"/>
            <a:t>Infrastructure Patterns</a:t>
          </a:r>
          <a:endParaRPr lang="en-GB"/>
        </a:p>
      </dgm:t>
    </dgm:pt>
    <dgm:pt modelId="{CD921C78-2E62-4898-B0C8-7F9E7087E02B}" type="parTrans" cxnId="{189DCB93-B22D-4E6A-9A5C-755F3819104A}">
      <dgm:prSet/>
      <dgm:spPr/>
      <dgm:t>
        <a:bodyPr/>
        <a:lstStyle/>
        <a:p>
          <a:endParaRPr lang="en-GB"/>
        </a:p>
      </dgm:t>
    </dgm:pt>
    <dgm:pt modelId="{B6EDD5AE-B9C8-41DA-B917-208F41C6FC7D}" type="sibTrans" cxnId="{189DCB93-B22D-4E6A-9A5C-755F3819104A}">
      <dgm:prSet/>
      <dgm:spPr/>
      <dgm:t>
        <a:bodyPr/>
        <a:lstStyle/>
        <a:p>
          <a:endParaRPr lang="en-GB"/>
        </a:p>
      </dgm:t>
    </dgm:pt>
    <dgm:pt modelId="{1AFC4821-50F0-4717-A291-79E050E6B35D}">
      <dgm:prSet/>
      <dgm:spPr/>
      <dgm:t>
        <a:bodyPr/>
        <a:lstStyle/>
        <a:p>
          <a:r>
            <a:rPr lang="en-US" baseline="0" dirty="0"/>
            <a:t>Mutable vs Immutable Infrastructure</a:t>
          </a:r>
          <a:endParaRPr lang="en-GB" dirty="0"/>
        </a:p>
      </dgm:t>
    </dgm:pt>
    <dgm:pt modelId="{9780624D-397D-428B-A11E-79B1C1A658CB}" type="parTrans" cxnId="{635D6BD0-BD8D-4546-BD62-306E0F939201}">
      <dgm:prSet/>
      <dgm:spPr/>
      <dgm:t>
        <a:bodyPr/>
        <a:lstStyle/>
        <a:p>
          <a:endParaRPr lang="en-GB"/>
        </a:p>
      </dgm:t>
    </dgm:pt>
    <dgm:pt modelId="{CC33A839-C851-4814-85FE-A296C9A55177}" type="sibTrans" cxnId="{635D6BD0-BD8D-4546-BD62-306E0F939201}">
      <dgm:prSet/>
      <dgm:spPr/>
      <dgm:t>
        <a:bodyPr/>
        <a:lstStyle/>
        <a:p>
          <a:endParaRPr lang="en-GB"/>
        </a:p>
      </dgm:t>
    </dgm:pt>
    <dgm:pt modelId="{D953C949-82BF-48A3-93DE-B24BDAB0503C}">
      <dgm:prSet/>
      <dgm:spPr/>
      <dgm:t>
        <a:bodyPr/>
        <a:lstStyle/>
        <a:p>
          <a:r>
            <a:rPr lang="en-US" baseline="0" dirty="0"/>
            <a:t>Provisioning vs Config Management	</a:t>
          </a:r>
          <a:endParaRPr lang="en-GB" dirty="0"/>
        </a:p>
      </dgm:t>
    </dgm:pt>
    <dgm:pt modelId="{903DE8EB-02FF-4E0F-A98A-77EF7E9CDD7D}" type="parTrans" cxnId="{FFC1593B-D079-47B8-913F-4537729A7404}">
      <dgm:prSet/>
      <dgm:spPr/>
      <dgm:t>
        <a:bodyPr/>
        <a:lstStyle/>
        <a:p>
          <a:endParaRPr lang="en-GB"/>
        </a:p>
      </dgm:t>
    </dgm:pt>
    <dgm:pt modelId="{4C9FA3A9-1EFA-4E11-9CCC-EE64480E4A35}" type="sibTrans" cxnId="{FFC1593B-D079-47B8-913F-4537729A7404}">
      <dgm:prSet/>
      <dgm:spPr/>
      <dgm:t>
        <a:bodyPr/>
        <a:lstStyle/>
        <a:p>
          <a:endParaRPr lang="en-GB"/>
        </a:p>
      </dgm:t>
    </dgm:pt>
    <dgm:pt modelId="{31CBFDA0-901B-461F-98F8-4320B5FC2B3B}">
      <dgm:prSet/>
      <dgm:spPr/>
      <dgm:t>
        <a:bodyPr/>
        <a:lstStyle/>
        <a:p>
          <a:r>
            <a:rPr lang="en-US" baseline="0"/>
            <a:t>Ansible Essentials</a:t>
          </a:r>
          <a:endParaRPr lang="en-GB"/>
        </a:p>
      </dgm:t>
    </dgm:pt>
    <dgm:pt modelId="{3A937DE6-5B5F-4FB1-A433-6FF79AB9680F}" type="parTrans" cxnId="{322FD3F6-807C-4A84-8337-838AF5E0E0E8}">
      <dgm:prSet/>
      <dgm:spPr/>
      <dgm:t>
        <a:bodyPr/>
        <a:lstStyle/>
        <a:p>
          <a:endParaRPr lang="en-GB"/>
        </a:p>
      </dgm:t>
    </dgm:pt>
    <dgm:pt modelId="{8F54B692-2BAD-4508-B961-697326DF9A63}" type="sibTrans" cxnId="{322FD3F6-807C-4A84-8337-838AF5E0E0E8}">
      <dgm:prSet/>
      <dgm:spPr/>
      <dgm:t>
        <a:bodyPr/>
        <a:lstStyle/>
        <a:p>
          <a:endParaRPr lang="en-GB"/>
        </a:p>
      </dgm:t>
    </dgm:pt>
    <dgm:pt modelId="{250558D6-BB3C-4C17-975F-4B0CCA647A95}" type="pres">
      <dgm:prSet presAssocID="{1E183334-C54B-4179-BDE4-1AD5A1D7828F}" presName="linear" presStyleCnt="0">
        <dgm:presLayoutVars>
          <dgm:animLvl val="lvl"/>
          <dgm:resizeHandles val="exact"/>
        </dgm:presLayoutVars>
      </dgm:prSet>
      <dgm:spPr/>
    </dgm:pt>
    <dgm:pt modelId="{D87F901D-F362-4EEE-8870-A5642299A331}" type="pres">
      <dgm:prSet presAssocID="{7FD46A88-0ADC-4B27-85CA-4145676F690E}" presName="parentText" presStyleLbl="node1" presStyleIdx="0" presStyleCnt="4">
        <dgm:presLayoutVars>
          <dgm:chMax val="0"/>
          <dgm:bulletEnabled val="1"/>
        </dgm:presLayoutVars>
      </dgm:prSet>
      <dgm:spPr/>
    </dgm:pt>
    <dgm:pt modelId="{F83513A4-45D1-4265-8982-DBACEC5DD7BC}" type="pres">
      <dgm:prSet presAssocID="{1CB6432D-2D29-453F-A8F4-2427457A75DF}" presName="spacer" presStyleCnt="0"/>
      <dgm:spPr/>
    </dgm:pt>
    <dgm:pt modelId="{A17CADE2-0C2F-46BB-BBE5-C7C6C39115D5}" type="pres">
      <dgm:prSet presAssocID="{8F93BC52-72BF-4CD1-B886-CA6EEA1CF1A2}" presName="parentText" presStyleLbl="node1" presStyleIdx="1" presStyleCnt="4">
        <dgm:presLayoutVars>
          <dgm:chMax val="0"/>
          <dgm:bulletEnabled val="1"/>
        </dgm:presLayoutVars>
      </dgm:prSet>
      <dgm:spPr/>
    </dgm:pt>
    <dgm:pt modelId="{89A7A788-35F9-4794-851F-729E02FAC605}" type="pres">
      <dgm:prSet presAssocID="{8F93BC52-72BF-4CD1-B886-CA6EEA1CF1A2}" presName="childText" presStyleLbl="revTx" presStyleIdx="0" presStyleCnt="2">
        <dgm:presLayoutVars>
          <dgm:bulletEnabled val="1"/>
        </dgm:presLayoutVars>
      </dgm:prSet>
      <dgm:spPr/>
    </dgm:pt>
    <dgm:pt modelId="{F4114F8A-AD66-4088-AEB4-4B2B144B7A2D}" type="pres">
      <dgm:prSet presAssocID="{7A4CA31D-9CF9-4DC8-9E2C-D08014DA5ED8}" presName="parentText" presStyleLbl="node1" presStyleIdx="2" presStyleCnt="4">
        <dgm:presLayoutVars>
          <dgm:chMax val="0"/>
          <dgm:bulletEnabled val="1"/>
        </dgm:presLayoutVars>
      </dgm:prSet>
      <dgm:spPr/>
    </dgm:pt>
    <dgm:pt modelId="{7AB3A055-84A5-42AA-89CF-4B4AC1488F92}" type="pres">
      <dgm:prSet presAssocID="{7A4CA31D-9CF9-4DC8-9E2C-D08014DA5ED8}" presName="childText" presStyleLbl="revTx" presStyleIdx="1" presStyleCnt="2">
        <dgm:presLayoutVars>
          <dgm:bulletEnabled val="1"/>
        </dgm:presLayoutVars>
      </dgm:prSet>
      <dgm:spPr/>
    </dgm:pt>
    <dgm:pt modelId="{1B501C43-586E-4F77-A86C-02ABFB54F5BC}" type="pres">
      <dgm:prSet presAssocID="{31CBFDA0-901B-461F-98F8-4320B5FC2B3B}" presName="parentText" presStyleLbl="node1" presStyleIdx="3" presStyleCnt="4">
        <dgm:presLayoutVars>
          <dgm:chMax val="0"/>
          <dgm:bulletEnabled val="1"/>
        </dgm:presLayoutVars>
      </dgm:prSet>
      <dgm:spPr/>
    </dgm:pt>
  </dgm:ptLst>
  <dgm:cxnLst>
    <dgm:cxn modelId="{9106A408-CBED-41B6-ABFA-3F13E012B6E6}" srcId="{8F93BC52-72BF-4CD1-B886-CA6EEA1CF1A2}" destId="{C23B60A2-CC65-4070-B74C-ED40A9CCA62A}" srcOrd="5" destOrd="0" parTransId="{B1E85EDF-CBA0-4625-B757-0BD4A815C6E0}" sibTransId="{7C9D22EB-D0CC-400C-A136-E6A52D396180}"/>
    <dgm:cxn modelId="{20799409-3B7A-4FEA-896D-69AB3100D02B}" srcId="{8F93BC52-72BF-4CD1-B886-CA6EEA1CF1A2}" destId="{0D740C7B-185B-4ED8-BF65-420D2D9B950B}" srcOrd="1" destOrd="0" parTransId="{8F4620AB-F80C-4CAE-A0D6-83C08AD94C9B}" sibTransId="{0735343E-7DC8-48BD-B320-77AB33A424D3}"/>
    <dgm:cxn modelId="{867ACD11-CBA0-49B2-8F11-3B9D99625DD7}" type="presOf" srcId="{53819041-9625-499E-A3E4-5C530795AC6D}" destId="{89A7A788-35F9-4794-851F-729E02FAC605}" srcOrd="0" destOrd="8" presId="urn:microsoft.com/office/officeart/2005/8/layout/vList2"/>
    <dgm:cxn modelId="{D4524017-9667-49F2-B896-CB5868497A88}" srcId="{319D3AEF-00B6-4279-BAEC-20584FFF09A6}" destId="{362C2FFD-CB41-4BF7-8D02-CBE4AA97C039}" srcOrd="0" destOrd="0" parTransId="{73FFF8A9-8CC0-4668-8571-358776AB1513}" sibTransId="{90D6EDEB-1A94-487D-9D21-6EB042AB475F}"/>
    <dgm:cxn modelId="{AD62DA17-8ED5-41FF-B505-99D03464CB81}" type="presOf" srcId="{4A91509E-2AE9-4F46-A06E-9108B45B9F37}" destId="{89A7A788-35F9-4794-851F-729E02FAC605}" srcOrd="0" destOrd="7" presId="urn:microsoft.com/office/officeart/2005/8/layout/vList2"/>
    <dgm:cxn modelId="{BE6A2424-B286-49ED-953B-C5DD11371145}" type="presOf" srcId="{362C2FFD-CB41-4BF7-8D02-CBE4AA97C039}" destId="{89A7A788-35F9-4794-851F-729E02FAC605}" srcOrd="0" destOrd="5" presId="urn:microsoft.com/office/officeart/2005/8/layout/vList2"/>
    <dgm:cxn modelId="{FFC1593B-D079-47B8-913F-4537729A7404}" srcId="{7A4CA31D-9CF9-4DC8-9E2C-D08014DA5ED8}" destId="{D953C949-82BF-48A3-93DE-B24BDAB0503C}" srcOrd="1" destOrd="0" parTransId="{903DE8EB-02FF-4E0F-A98A-77EF7E9CDD7D}" sibTransId="{4C9FA3A9-1EFA-4E11-9CCC-EE64480E4A35}"/>
    <dgm:cxn modelId="{1E66823D-5F5C-4469-98BD-380CDF9DCD47}" type="presOf" srcId="{77A58459-A0A9-428F-A19E-C4113B2640CF}" destId="{89A7A788-35F9-4794-851F-729E02FAC605}" srcOrd="0" destOrd="3" presId="urn:microsoft.com/office/officeart/2005/8/layout/vList2"/>
    <dgm:cxn modelId="{ACC4F83F-49E2-474B-A599-E52CE466D924}" type="presOf" srcId="{319D3AEF-00B6-4279-BAEC-20584FFF09A6}" destId="{89A7A788-35F9-4794-851F-729E02FAC605}" srcOrd="0" destOrd="4" presId="urn:microsoft.com/office/officeart/2005/8/layout/vList2"/>
    <dgm:cxn modelId="{1C38E95E-06CA-404B-8856-6364A1C17EB7}" type="presOf" srcId="{C57D85CD-E75E-43DD-9F6C-5B262CCF4496}" destId="{89A7A788-35F9-4794-851F-729E02FAC605}" srcOrd="0" destOrd="0" presId="urn:microsoft.com/office/officeart/2005/8/layout/vList2"/>
    <dgm:cxn modelId="{7A1AA761-4947-40B7-9BFE-ACD6771712D4}" srcId="{1E183334-C54B-4179-BDE4-1AD5A1D7828F}" destId="{8F93BC52-72BF-4CD1-B886-CA6EEA1CF1A2}" srcOrd="1" destOrd="0" parTransId="{4C64BEBE-E71B-4D44-BADA-2AB160F72805}" sibTransId="{3950946F-93C2-437C-B51E-9CB7EF862E0E}"/>
    <dgm:cxn modelId="{246ACD66-15E9-4431-B231-446245525949}" type="presOf" srcId="{7A4CA31D-9CF9-4DC8-9E2C-D08014DA5ED8}" destId="{F4114F8A-AD66-4088-AEB4-4B2B144B7A2D}" srcOrd="0" destOrd="0" presId="urn:microsoft.com/office/officeart/2005/8/layout/vList2"/>
    <dgm:cxn modelId="{28E99E58-70EF-42EE-A947-E6B9B88EB6A6}" type="presOf" srcId="{7FD46A88-0ADC-4B27-85CA-4145676F690E}" destId="{D87F901D-F362-4EEE-8870-A5642299A331}" srcOrd="0" destOrd="0" presId="urn:microsoft.com/office/officeart/2005/8/layout/vList2"/>
    <dgm:cxn modelId="{398A4C80-1C8F-446B-9F37-D6EBED012DFA}" srcId="{C23B60A2-CC65-4070-B74C-ED40A9CCA62A}" destId="{4A91509E-2AE9-4F46-A06E-9108B45B9F37}" srcOrd="0" destOrd="0" parTransId="{995D900A-3EC1-4A49-998F-2EDCD4EE1014}" sibTransId="{BF6E5170-8934-4D79-9BC5-55C46DCAD0A4}"/>
    <dgm:cxn modelId="{07179283-3557-40C0-B9DA-3A1801569E89}" type="presOf" srcId="{D953C949-82BF-48A3-93DE-B24BDAB0503C}" destId="{7AB3A055-84A5-42AA-89CF-4B4AC1488F92}" srcOrd="0" destOrd="1" presId="urn:microsoft.com/office/officeart/2005/8/layout/vList2"/>
    <dgm:cxn modelId="{29E66485-E49A-48DA-8CF0-A45A0404CD11}" srcId="{1E183334-C54B-4179-BDE4-1AD5A1D7828F}" destId="{7FD46A88-0ADC-4B27-85CA-4145676F690E}" srcOrd="0" destOrd="0" parTransId="{341221B8-6973-4A35-B38C-B9C87A04A05F}" sibTransId="{1CB6432D-2D29-453F-A8F4-2427457A75DF}"/>
    <dgm:cxn modelId="{93D2788D-6D47-4047-A7F9-767706C01601}" type="presOf" srcId="{BF743E0E-EB87-4B34-A731-E18851EEF0E3}" destId="{89A7A788-35F9-4794-851F-729E02FAC605}" srcOrd="0" destOrd="2" presId="urn:microsoft.com/office/officeart/2005/8/layout/vList2"/>
    <dgm:cxn modelId="{189DCB93-B22D-4E6A-9A5C-755F3819104A}" srcId="{1E183334-C54B-4179-BDE4-1AD5A1D7828F}" destId="{7A4CA31D-9CF9-4DC8-9E2C-D08014DA5ED8}" srcOrd="2" destOrd="0" parTransId="{CD921C78-2E62-4898-B0C8-7F9E7087E02B}" sibTransId="{B6EDD5AE-B9C8-41DA-B917-208F41C6FC7D}"/>
    <dgm:cxn modelId="{4CEDF7AF-5806-4D20-8519-E6D92AC27ED3}" srcId="{8F93BC52-72BF-4CD1-B886-CA6EEA1CF1A2}" destId="{77A58459-A0A9-428F-A19E-C4113B2640CF}" srcOrd="3" destOrd="0" parTransId="{664FABAF-02C0-4004-B60C-4F2B7C8A5002}" sibTransId="{25B87CA9-7736-470A-A6B2-F856B31E35B7}"/>
    <dgm:cxn modelId="{7411B0B5-1278-4EC7-BE22-0DD1FC671EE2}" srcId="{8F93BC52-72BF-4CD1-B886-CA6EEA1CF1A2}" destId="{319D3AEF-00B6-4279-BAEC-20584FFF09A6}" srcOrd="4" destOrd="0" parTransId="{09E6E62F-CFEC-489C-A773-0232FD001FA0}" sibTransId="{969626DA-C7C8-468A-A55F-25D1F1875D03}"/>
    <dgm:cxn modelId="{33B9A1BB-07FD-449A-BECC-6644E0AC28F3}" srcId="{8F93BC52-72BF-4CD1-B886-CA6EEA1CF1A2}" destId="{53819041-9625-499E-A3E4-5C530795AC6D}" srcOrd="6" destOrd="0" parTransId="{CAB2B751-9C0D-4B4E-A386-92034EC5BB28}" sibTransId="{67BE4C18-AFB7-4B7F-AB32-72F7B2704B90}"/>
    <dgm:cxn modelId="{CB0B27C8-BCA3-47CB-B44B-2145EB4FFEBB}" type="presOf" srcId="{1AFC4821-50F0-4717-A291-79E050E6B35D}" destId="{7AB3A055-84A5-42AA-89CF-4B4AC1488F92}" srcOrd="0" destOrd="0" presId="urn:microsoft.com/office/officeart/2005/8/layout/vList2"/>
    <dgm:cxn modelId="{0F1FCBCB-FA4B-4DDF-92A2-8287CAA3BD5E}" type="presOf" srcId="{8F93BC52-72BF-4CD1-B886-CA6EEA1CF1A2}" destId="{A17CADE2-0C2F-46BB-BBE5-C7C6C39115D5}" srcOrd="0" destOrd="0" presId="urn:microsoft.com/office/officeart/2005/8/layout/vList2"/>
    <dgm:cxn modelId="{635D6BD0-BD8D-4546-BD62-306E0F939201}" srcId="{7A4CA31D-9CF9-4DC8-9E2C-D08014DA5ED8}" destId="{1AFC4821-50F0-4717-A291-79E050E6B35D}" srcOrd="0" destOrd="0" parTransId="{9780624D-397D-428B-A11E-79B1C1A658CB}" sibTransId="{CC33A839-C851-4814-85FE-A296C9A55177}"/>
    <dgm:cxn modelId="{850696DB-4259-4C7E-A92E-0F778A6FCCBE}" srcId="{8F93BC52-72BF-4CD1-B886-CA6EEA1CF1A2}" destId="{BF743E0E-EB87-4B34-A731-E18851EEF0E3}" srcOrd="2" destOrd="0" parTransId="{6020E212-6FAF-41AB-81E2-50A2DBD58F02}" sibTransId="{4ED11D6B-E807-403C-9878-88BE732B667E}"/>
    <dgm:cxn modelId="{527EEBE5-1AEB-4550-8DBA-0C4DCBC8F4FB}" type="presOf" srcId="{0D740C7B-185B-4ED8-BF65-420D2D9B950B}" destId="{89A7A788-35F9-4794-851F-729E02FAC605}" srcOrd="0" destOrd="1" presId="urn:microsoft.com/office/officeart/2005/8/layout/vList2"/>
    <dgm:cxn modelId="{ED3312E7-58C1-4700-9650-F623307688BF}" type="presOf" srcId="{C23B60A2-CC65-4070-B74C-ED40A9CCA62A}" destId="{89A7A788-35F9-4794-851F-729E02FAC605}" srcOrd="0" destOrd="6" presId="urn:microsoft.com/office/officeart/2005/8/layout/vList2"/>
    <dgm:cxn modelId="{D5F238EF-4BB0-446B-8C2C-69F18499BB69}" type="presOf" srcId="{1E183334-C54B-4179-BDE4-1AD5A1D7828F}" destId="{250558D6-BB3C-4C17-975F-4B0CCA647A95}" srcOrd="0" destOrd="0" presId="urn:microsoft.com/office/officeart/2005/8/layout/vList2"/>
    <dgm:cxn modelId="{C36976F1-C714-4DEC-83D6-E27692125C8C}" srcId="{8F93BC52-72BF-4CD1-B886-CA6EEA1CF1A2}" destId="{C57D85CD-E75E-43DD-9F6C-5B262CCF4496}" srcOrd="0" destOrd="0" parTransId="{4383FBBB-B163-4153-AC7D-23C4EBEA1BB3}" sibTransId="{B14803A6-3BB7-413C-8730-86B3579E7CD7}"/>
    <dgm:cxn modelId="{322FD3F6-807C-4A84-8337-838AF5E0E0E8}" srcId="{1E183334-C54B-4179-BDE4-1AD5A1D7828F}" destId="{31CBFDA0-901B-461F-98F8-4320B5FC2B3B}" srcOrd="3" destOrd="0" parTransId="{3A937DE6-5B5F-4FB1-A433-6FF79AB9680F}" sibTransId="{8F54B692-2BAD-4508-B961-697326DF9A63}"/>
    <dgm:cxn modelId="{795C26F9-8CDA-4CDE-85A9-ED9E87DBA6C1}" type="presOf" srcId="{31CBFDA0-901B-461F-98F8-4320B5FC2B3B}" destId="{1B501C43-586E-4F77-A86C-02ABFB54F5BC}" srcOrd="0" destOrd="0" presId="urn:microsoft.com/office/officeart/2005/8/layout/vList2"/>
    <dgm:cxn modelId="{50A5FE3A-990B-4775-97A2-EE4790CE738F}" type="presParOf" srcId="{250558D6-BB3C-4C17-975F-4B0CCA647A95}" destId="{D87F901D-F362-4EEE-8870-A5642299A331}" srcOrd="0" destOrd="0" presId="urn:microsoft.com/office/officeart/2005/8/layout/vList2"/>
    <dgm:cxn modelId="{11C10DA6-F64F-4835-9C9B-E7D041E15F6F}" type="presParOf" srcId="{250558D6-BB3C-4C17-975F-4B0CCA647A95}" destId="{F83513A4-45D1-4265-8982-DBACEC5DD7BC}" srcOrd="1" destOrd="0" presId="urn:microsoft.com/office/officeart/2005/8/layout/vList2"/>
    <dgm:cxn modelId="{7BB4D59B-2649-412B-BCC7-679F05716C16}" type="presParOf" srcId="{250558D6-BB3C-4C17-975F-4B0CCA647A95}" destId="{A17CADE2-0C2F-46BB-BBE5-C7C6C39115D5}" srcOrd="2" destOrd="0" presId="urn:microsoft.com/office/officeart/2005/8/layout/vList2"/>
    <dgm:cxn modelId="{E4BCC635-3E6B-47B6-9F23-C04B9F162D0D}" type="presParOf" srcId="{250558D6-BB3C-4C17-975F-4B0CCA647A95}" destId="{89A7A788-35F9-4794-851F-729E02FAC605}" srcOrd="3" destOrd="0" presId="urn:microsoft.com/office/officeart/2005/8/layout/vList2"/>
    <dgm:cxn modelId="{F40C381A-2BB0-4BCC-8F4C-16E9C6B6C4EA}" type="presParOf" srcId="{250558D6-BB3C-4C17-975F-4B0CCA647A95}" destId="{F4114F8A-AD66-4088-AEB4-4B2B144B7A2D}" srcOrd="4" destOrd="0" presId="urn:microsoft.com/office/officeart/2005/8/layout/vList2"/>
    <dgm:cxn modelId="{5E60E75D-5ECD-435D-9061-9B687C68DB84}" type="presParOf" srcId="{250558D6-BB3C-4C17-975F-4B0CCA647A95}" destId="{7AB3A055-84A5-42AA-89CF-4B4AC1488F92}" srcOrd="5" destOrd="0" presId="urn:microsoft.com/office/officeart/2005/8/layout/vList2"/>
    <dgm:cxn modelId="{A185819D-4604-40FD-96BC-01D373AB5E84}" type="presParOf" srcId="{250558D6-BB3C-4C17-975F-4B0CCA647A95}" destId="{1B501C43-586E-4F77-A86C-02ABFB54F5B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7EC72C-1CB9-4EC2-A1DC-488EF3A803A5}"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GB"/>
        </a:p>
      </dgm:t>
    </dgm:pt>
    <dgm:pt modelId="{806C5FFE-31D2-413E-8105-5A963F0300A4}">
      <dgm:prSet/>
      <dgm:spPr/>
      <dgm:t>
        <a:bodyPr/>
        <a:lstStyle/>
        <a:p>
          <a:r>
            <a:rPr lang="en-GB" baseline="0" dirty="0"/>
            <a:t>Local State</a:t>
          </a:r>
          <a:endParaRPr lang="en-GB" dirty="0"/>
        </a:p>
      </dgm:t>
    </dgm:pt>
    <dgm:pt modelId="{4D9AB3AA-1EC2-42E4-B608-B89D94ADB597}" type="parTrans" cxnId="{751C32C7-EEF0-4380-8BA5-85805819EA47}">
      <dgm:prSet/>
      <dgm:spPr/>
      <dgm:t>
        <a:bodyPr/>
        <a:lstStyle/>
        <a:p>
          <a:endParaRPr lang="en-GB"/>
        </a:p>
      </dgm:t>
    </dgm:pt>
    <dgm:pt modelId="{9C284CC8-6E59-4A84-8D27-BB5B7C75C4B0}" type="sibTrans" cxnId="{751C32C7-EEF0-4380-8BA5-85805819EA47}">
      <dgm:prSet/>
      <dgm:spPr/>
      <dgm:t>
        <a:bodyPr/>
        <a:lstStyle/>
        <a:p>
          <a:endParaRPr lang="en-GB"/>
        </a:p>
      </dgm:t>
    </dgm:pt>
    <dgm:pt modelId="{7AE732CA-C3BF-4102-A5C0-D5C911A9C88E}">
      <dgm:prSet/>
      <dgm:spPr/>
      <dgm:t>
        <a:bodyPr/>
        <a:lstStyle/>
        <a:p>
          <a:r>
            <a:rPr lang="en-GB" baseline="0"/>
            <a:t>Remote State</a:t>
          </a:r>
          <a:endParaRPr lang="en-GB"/>
        </a:p>
      </dgm:t>
    </dgm:pt>
    <dgm:pt modelId="{AA2E98E7-12FD-435F-83CC-76C740003484}" type="parTrans" cxnId="{AF62DAC6-FC31-42E4-940A-2DECB6373CD1}">
      <dgm:prSet/>
      <dgm:spPr/>
      <dgm:t>
        <a:bodyPr/>
        <a:lstStyle/>
        <a:p>
          <a:endParaRPr lang="en-GB"/>
        </a:p>
      </dgm:t>
    </dgm:pt>
    <dgm:pt modelId="{F5D6EA7B-1082-4495-B833-0AE71FD7E60D}" type="sibTrans" cxnId="{AF62DAC6-FC31-42E4-940A-2DECB6373CD1}">
      <dgm:prSet/>
      <dgm:spPr/>
      <dgm:t>
        <a:bodyPr/>
        <a:lstStyle/>
        <a:p>
          <a:endParaRPr lang="en-GB"/>
        </a:p>
      </dgm:t>
    </dgm:pt>
    <dgm:pt modelId="{C5E6318D-094E-4F3A-8256-58141A4C5CEB}" type="pres">
      <dgm:prSet presAssocID="{F17EC72C-1CB9-4EC2-A1DC-488EF3A803A5}" presName="diagram" presStyleCnt="0">
        <dgm:presLayoutVars>
          <dgm:dir/>
          <dgm:resizeHandles val="exact"/>
        </dgm:presLayoutVars>
      </dgm:prSet>
      <dgm:spPr/>
    </dgm:pt>
    <dgm:pt modelId="{587E0F2C-3FD7-4B8C-A8C8-C88494669BFF}" type="pres">
      <dgm:prSet presAssocID="{806C5FFE-31D2-413E-8105-5A963F0300A4}" presName="node" presStyleLbl="node1" presStyleIdx="0" presStyleCnt="2">
        <dgm:presLayoutVars>
          <dgm:bulletEnabled val="1"/>
        </dgm:presLayoutVars>
      </dgm:prSet>
      <dgm:spPr/>
    </dgm:pt>
    <dgm:pt modelId="{E84A3F33-DA20-4F72-83AB-2432BDE8F8B5}" type="pres">
      <dgm:prSet presAssocID="{9C284CC8-6E59-4A84-8D27-BB5B7C75C4B0}" presName="sibTrans" presStyleCnt="0"/>
      <dgm:spPr/>
    </dgm:pt>
    <dgm:pt modelId="{246887D4-CF52-4CE3-B256-381974D385D6}" type="pres">
      <dgm:prSet presAssocID="{7AE732CA-C3BF-4102-A5C0-D5C911A9C88E}" presName="node" presStyleLbl="node1" presStyleIdx="1" presStyleCnt="2">
        <dgm:presLayoutVars>
          <dgm:bulletEnabled val="1"/>
        </dgm:presLayoutVars>
      </dgm:prSet>
      <dgm:spPr/>
    </dgm:pt>
  </dgm:ptLst>
  <dgm:cxnLst>
    <dgm:cxn modelId="{DA64E413-BF93-4151-B2FF-9D85B9958315}" type="presOf" srcId="{806C5FFE-31D2-413E-8105-5A963F0300A4}" destId="{587E0F2C-3FD7-4B8C-A8C8-C88494669BFF}" srcOrd="0" destOrd="0" presId="urn:microsoft.com/office/officeart/2005/8/layout/default"/>
    <dgm:cxn modelId="{6FD45F57-152B-4E52-9FCB-9BDDF4FEDDD3}" type="presOf" srcId="{F17EC72C-1CB9-4EC2-A1DC-488EF3A803A5}" destId="{C5E6318D-094E-4F3A-8256-58141A4C5CEB}" srcOrd="0" destOrd="0" presId="urn:microsoft.com/office/officeart/2005/8/layout/default"/>
    <dgm:cxn modelId="{0E248A9A-E40A-413C-8416-493CA4EA4782}" type="presOf" srcId="{7AE732CA-C3BF-4102-A5C0-D5C911A9C88E}" destId="{246887D4-CF52-4CE3-B256-381974D385D6}" srcOrd="0" destOrd="0" presId="urn:microsoft.com/office/officeart/2005/8/layout/default"/>
    <dgm:cxn modelId="{AF62DAC6-FC31-42E4-940A-2DECB6373CD1}" srcId="{F17EC72C-1CB9-4EC2-A1DC-488EF3A803A5}" destId="{7AE732CA-C3BF-4102-A5C0-D5C911A9C88E}" srcOrd="1" destOrd="0" parTransId="{AA2E98E7-12FD-435F-83CC-76C740003484}" sibTransId="{F5D6EA7B-1082-4495-B833-0AE71FD7E60D}"/>
    <dgm:cxn modelId="{751C32C7-EEF0-4380-8BA5-85805819EA47}" srcId="{F17EC72C-1CB9-4EC2-A1DC-488EF3A803A5}" destId="{806C5FFE-31D2-413E-8105-5A963F0300A4}" srcOrd="0" destOrd="0" parTransId="{4D9AB3AA-1EC2-42E4-B608-B89D94ADB597}" sibTransId="{9C284CC8-6E59-4A84-8D27-BB5B7C75C4B0}"/>
    <dgm:cxn modelId="{CB8443F3-8B8F-41AD-A5DF-1718C54B09AF}" type="presParOf" srcId="{C5E6318D-094E-4F3A-8256-58141A4C5CEB}" destId="{587E0F2C-3FD7-4B8C-A8C8-C88494669BFF}" srcOrd="0" destOrd="0" presId="urn:microsoft.com/office/officeart/2005/8/layout/default"/>
    <dgm:cxn modelId="{227AB0C8-2D89-4A1A-80D1-CEE5572EA7FF}" type="presParOf" srcId="{C5E6318D-094E-4F3A-8256-58141A4C5CEB}" destId="{E84A3F33-DA20-4F72-83AB-2432BDE8F8B5}" srcOrd="1" destOrd="0" presId="urn:microsoft.com/office/officeart/2005/8/layout/default"/>
    <dgm:cxn modelId="{FA5E6C38-A86E-4EC9-9D29-3532DDF662C9}" type="presParOf" srcId="{C5E6318D-094E-4F3A-8256-58141A4C5CEB}" destId="{246887D4-CF52-4CE3-B256-381974D385D6}"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94F06F-834F-47B2-8547-22ABB2A969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0BBF20E8-4BFD-4E77-A286-86619B7EE0F6}">
      <dgm:prSet/>
      <dgm:spPr/>
      <dgm:t>
        <a:bodyPr/>
        <a:lstStyle/>
        <a:p>
          <a:r>
            <a:rPr lang="en-GB" baseline="0" dirty="0"/>
            <a:t>Provides a way to separate out </a:t>
          </a:r>
          <a:r>
            <a:rPr lang="en-GB" b="1" baseline="0" dirty="0"/>
            <a:t>.tfstate</a:t>
          </a:r>
          <a:r>
            <a:rPr lang="en-GB" baseline="0" dirty="0"/>
            <a:t> files by their own space/directory</a:t>
          </a:r>
          <a:endParaRPr lang="en-GB" dirty="0"/>
        </a:p>
      </dgm:t>
    </dgm:pt>
    <dgm:pt modelId="{FBF0E48A-DE07-456D-B732-EA8CAD4E3EC3}" type="parTrans" cxnId="{54C1C438-5BDC-481B-A8C7-C9E4EDF72D91}">
      <dgm:prSet/>
      <dgm:spPr/>
      <dgm:t>
        <a:bodyPr/>
        <a:lstStyle/>
        <a:p>
          <a:endParaRPr lang="en-GB"/>
        </a:p>
      </dgm:t>
    </dgm:pt>
    <dgm:pt modelId="{8C3B3450-9E44-4535-A93E-BDEC9FBA4AF6}" type="sibTrans" cxnId="{54C1C438-5BDC-481B-A8C7-C9E4EDF72D91}">
      <dgm:prSet/>
      <dgm:spPr/>
      <dgm:t>
        <a:bodyPr/>
        <a:lstStyle/>
        <a:p>
          <a:endParaRPr lang="en-GB"/>
        </a:p>
      </dgm:t>
    </dgm:pt>
    <dgm:pt modelId="{2AD6619A-3CB3-415E-A70F-DFF20EADAA50}">
      <dgm:prSet/>
      <dgm:spPr/>
      <dgm:t>
        <a:bodyPr/>
        <a:lstStyle/>
        <a:p>
          <a:r>
            <a:rPr lang="en-GB" baseline="0"/>
            <a:t>Initially, terraform creates just one workspace called “default”</a:t>
          </a:r>
          <a:endParaRPr lang="en-GB"/>
        </a:p>
      </dgm:t>
    </dgm:pt>
    <dgm:pt modelId="{D04CD1F3-4DD0-4D45-AC09-C0615A96C9C6}" type="parTrans" cxnId="{8601A90F-4A1C-4DB5-BCEA-0EF9884ABB34}">
      <dgm:prSet/>
      <dgm:spPr/>
      <dgm:t>
        <a:bodyPr/>
        <a:lstStyle/>
        <a:p>
          <a:endParaRPr lang="en-GB"/>
        </a:p>
      </dgm:t>
    </dgm:pt>
    <dgm:pt modelId="{A86E5720-710C-4817-9ABB-298275492720}" type="sibTrans" cxnId="{8601A90F-4A1C-4DB5-BCEA-0EF9884ABB34}">
      <dgm:prSet/>
      <dgm:spPr/>
      <dgm:t>
        <a:bodyPr/>
        <a:lstStyle/>
        <a:p>
          <a:endParaRPr lang="en-GB"/>
        </a:p>
      </dgm:t>
    </dgm:pt>
    <dgm:pt modelId="{98C1123A-096B-4BF0-9E50-FAF98C6217F4}">
      <dgm:prSet/>
      <dgm:spPr/>
      <dgm:t>
        <a:bodyPr/>
        <a:lstStyle/>
        <a:p>
          <a:r>
            <a:rPr lang="en-GB" baseline="0" dirty="0"/>
            <a:t>Remote backends such as AzureRM support having multiple workspaces</a:t>
          </a:r>
          <a:endParaRPr lang="en-GB" dirty="0"/>
        </a:p>
      </dgm:t>
    </dgm:pt>
    <dgm:pt modelId="{1254B9AA-9C82-4FE2-8637-FF4474ECFC47}" type="parTrans" cxnId="{72C78440-2882-4F8E-9142-4FEDA9E6872D}">
      <dgm:prSet/>
      <dgm:spPr/>
      <dgm:t>
        <a:bodyPr/>
        <a:lstStyle/>
        <a:p>
          <a:endParaRPr lang="en-GB"/>
        </a:p>
      </dgm:t>
    </dgm:pt>
    <dgm:pt modelId="{0CF5192C-C7A7-4B0E-8BB4-3C43179A9E83}" type="sibTrans" cxnId="{72C78440-2882-4F8E-9142-4FEDA9E6872D}">
      <dgm:prSet/>
      <dgm:spPr/>
      <dgm:t>
        <a:bodyPr/>
        <a:lstStyle/>
        <a:p>
          <a:endParaRPr lang="en-GB"/>
        </a:p>
      </dgm:t>
    </dgm:pt>
    <dgm:pt modelId="{71D59A5A-0790-44F7-85E8-89F738711E9D}">
      <dgm:prSet/>
      <dgm:spPr/>
      <dgm:t>
        <a:bodyPr/>
        <a:lstStyle/>
        <a:p>
          <a:r>
            <a:rPr lang="en-GB" dirty="0"/>
            <a:t>Provides isolation during plan, apply and destroy</a:t>
          </a:r>
        </a:p>
      </dgm:t>
    </dgm:pt>
    <dgm:pt modelId="{5B295620-49AD-4E27-A812-432EF69BB0BA}" type="parTrans" cxnId="{BCBADAB6-5C3C-487F-AEE0-34F5701EE3D4}">
      <dgm:prSet/>
      <dgm:spPr/>
      <dgm:t>
        <a:bodyPr/>
        <a:lstStyle/>
        <a:p>
          <a:endParaRPr lang="en-GB"/>
        </a:p>
      </dgm:t>
    </dgm:pt>
    <dgm:pt modelId="{228A629A-68D8-4CCB-9EAC-F1C6EDBE34C4}" type="sibTrans" cxnId="{BCBADAB6-5C3C-487F-AEE0-34F5701EE3D4}">
      <dgm:prSet/>
      <dgm:spPr/>
      <dgm:t>
        <a:bodyPr/>
        <a:lstStyle/>
        <a:p>
          <a:endParaRPr lang="en-GB"/>
        </a:p>
      </dgm:t>
    </dgm:pt>
    <dgm:pt modelId="{52A2EF81-3672-405F-9461-EA2522ECCAAC}">
      <dgm:prSet/>
      <dgm:spPr/>
      <dgm:t>
        <a:bodyPr/>
        <a:lstStyle/>
        <a:p>
          <a:r>
            <a:rPr lang="en-GB" dirty="0"/>
            <a:t>Similar to feature branches in version-control</a:t>
          </a:r>
        </a:p>
      </dgm:t>
    </dgm:pt>
    <dgm:pt modelId="{4125B5FD-5343-48BB-AE55-AB967DACEADC}" type="parTrans" cxnId="{12955133-77CE-4348-86D4-8675BD9AD18E}">
      <dgm:prSet/>
      <dgm:spPr/>
      <dgm:t>
        <a:bodyPr/>
        <a:lstStyle/>
        <a:p>
          <a:endParaRPr lang="en-GB"/>
        </a:p>
      </dgm:t>
    </dgm:pt>
    <dgm:pt modelId="{4F9DFFF8-6244-4893-BE22-1684B7D0E7E2}" type="sibTrans" cxnId="{12955133-77CE-4348-86D4-8675BD9AD18E}">
      <dgm:prSet/>
      <dgm:spPr/>
      <dgm:t>
        <a:bodyPr/>
        <a:lstStyle/>
        <a:p>
          <a:endParaRPr lang="en-GB"/>
        </a:p>
      </dgm:t>
    </dgm:pt>
    <dgm:pt modelId="{0B363EC4-9FDA-436A-9F72-FEFC20C0DF95}" type="pres">
      <dgm:prSet presAssocID="{0794F06F-834F-47B2-8547-22ABB2A96911}" presName="linear" presStyleCnt="0">
        <dgm:presLayoutVars>
          <dgm:animLvl val="lvl"/>
          <dgm:resizeHandles val="exact"/>
        </dgm:presLayoutVars>
      </dgm:prSet>
      <dgm:spPr/>
    </dgm:pt>
    <dgm:pt modelId="{8EE1DA4F-18CB-4A05-A0B2-B5BE5AA85643}" type="pres">
      <dgm:prSet presAssocID="{0BBF20E8-4BFD-4E77-A286-86619B7EE0F6}" presName="parentText" presStyleLbl="node1" presStyleIdx="0" presStyleCnt="5">
        <dgm:presLayoutVars>
          <dgm:chMax val="0"/>
          <dgm:bulletEnabled val="1"/>
        </dgm:presLayoutVars>
      </dgm:prSet>
      <dgm:spPr/>
    </dgm:pt>
    <dgm:pt modelId="{766B9963-9223-4BC3-AABF-F0CBD4EB87D4}" type="pres">
      <dgm:prSet presAssocID="{8C3B3450-9E44-4535-A93E-BDEC9FBA4AF6}" presName="spacer" presStyleCnt="0"/>
      <dgm:spPr/>
    </dgm:pt>
    <dgm:pt modelId="{44CF9DF2-F5D7-4BCE-BE77-DDC4B43629F1}" type="pres">
      <dgm:prSet presAssocID="{52A2EF81-3672-405F-9461-EA2522ECCAAC}" presName="parentText" presStyleLbl="node1" presStyleIdx="1" presStyleCnt="5">
        <dgm:presLayoutVars>
          <dgm:chMax val="0"/>
          <dgm:bulletEnabled val="1"/>
        </dgm:presLayoutVars>
      </dgm:prSet>
      <dgm:spPr/>
    </dgm:pt>
    <dgm:pt modelId="{B71A8A75-A21B-4979-AAEB-FA6AFDDE3A44}" type="pres">
      <dgm:prSet presAssocID="{4F9DFFF8-6244-4893-BE22-1684B7D0E7E2}" presName="spacer" presStyleCnt="0"/>
      <dgm:spPr/>
    </dgm:pt>
    <dgm:pt modelId="{2465A3C1-96EB-453A-AFF7-744EBDC4E4BD}" type="pres">
      <dgm:prSet presAssocID="{71D59A5A-0790-44F7-85E8-89F738711E9D}" presName="parentText" presStyleLbl="node1" presStyleIdx="2" presStyleCnt="5">
        <dgm:presLayoutVars>
          <dgm:chMax val="0"/>
          <dgm:bulletEnabled val="1"/>
        </dgm:presLayoutVars>
      </dgm:prSet>
      <dgm:spPr/>
    </dgm:pt>
    <dgm:pt modelId="{2B9F5E93-8E1A-4FD9-AF12-5A076CC2EC7B}" type="pres">
      <dgm:prSet presAssocID="{228A629A-68D8-4CCB-9EAC-F1C6EDBE34C4}" presName="spacer" presStyleCnt="0"/>
      <dgm:spPr/>
    </dgm:pt>
    <dgm:pt modelId="{388E493B-EF62-45AB-8260-126460431FFA}" type="pres">
      <dgm:prSet presAssocID="{2AD6619A-3CB3-415E-A70F-DFF20EADAA50}" presName="parentText" presStyleLbl="node1" presStyleIdx="3" presStyleCnt="5">
        <dgm:presLayoutVars>
          <dgm:chMax val="0"/>
          <dgm:bulletEnabled val="1"/>
        </dgm:presLayoutVars>
      </dgm:prSet>
      <dgm:spPr/>
    </dgm:pt>
    <dgm:pt modelId="{46D0468B-756B-4C27-864D-6C3FEA846C34}" type="pres">
      <dgm:prSet presAssocID="{A86E5720-710C-4817-9ABB-298275492720}" presName="spacer" presStyleCnt="0"/>
      <dgm:spPr/>
    </dgm:pt>
    <dgm:pt modelId="{45728B6D-A7A3-4A82-A36E-A4B9F4017CEB}" type="pres">
      <dgm:prSet presAssocID="{98C1123A-096B-4BF0-9E50-FAF98C6217F4}" presName="parentText" presStyleLbl="node1" presStyleIdx="4" presStyleCnt="5">
        <dgm:presLayoutVars>
          <dgm:chMax val="0"/>
          <dgm:bulletEnabled val="1"/>
        </dgm:presLayoutVars>
      </dgm:prSet>
      <dgm:spPr/>
    </dgm:pt>
  </dgm:ptLst>
  <dgm:cxnLst>
    <dgm:cxn modelId="{8601A90F-4A1C-4DB5-BCEA-0EF9884ABB34}" srcId="{0794F06F-834F-47B2-8547-22ABB2A96911}" destId="{2AD6619A-3CB3-415E-A70F-DFF20EADAA50}" srcOrd="3" destOrd="0" parTransId="{D04CD1F3-4DD0-4D45-AC09-C0615A96C9C6}" sibTransId="{A86E5720-710C-4817-9ABB-298275492720}"/>
    <dgm:cxn modelId="{12955133-77CE-4348-86D4-8675BD9AD18E}" srcId="{0794F06F-834F-47B2-8547-22ABB2A96911}" destId="{52A2EF81-3672-405F-9461-EA2522ECCAAC}" srcOrd="1" destOrd="0" parTransId="{4125B5FD-5343-48BB-AE55-AB967DACEADC}" sibTransId="{4F9DFFF8-6244-4893-BE22-1684B7D0E7E2}"/>
    <dgm:cxn modelId="{54C1C438-5BDC-481B-A8C7-C9E4EDF72D91}" srcId="{0794F06F-834F-47B2-8547-22ABB2A96911}" destId="{0BBF20E8-4BFD-4E77-A286-86619B7EE0F6}" srcOrd="0" destOrd="0" parTransId="{FBF0E48A-DE07-456D-B732-EA8CAD4E3EC3}" sibTransId="{8C3B3450-9E44-4535-A93E-BDEC9FBA4AF6}"/>
    <dgm:cxn modelId="{72C78440-2882-4F8E-9142-4FEDA9E6872D}" srcId="{0794F06F-834F-47B2-8547-22ABB2A96911}" destId="{98C1123A-096B-4BF0-9E50-FAF98C6217F4}" srcOrd="4" destOrd="0" parTransId="{1254B9AA-9C82-4FE2-8637-FF4474ECFC47}" sibTransId="{0CF5192C-C7A7-4B0E-8BB4-3C43179A9E83}"/>
    <dgm:cxn modelId="{282C675D-0B3F-4602-BBDE-0FAEB612972B}" type="presOf" srcId="{52A2EF81-3672-405F-9461-EA2522ECCAAC}" destId="{44CF9DF2-F5D7-4BCE-BE77-DDC4B43629F1}" srcOrd="0" destOrd="0" presId="urn:microsoft.com/office/officeart/2005/8/layout/vList2"/>
    <dgm:cxn modelId="{2DEE126B-1EFA-467C-B559-3EEA45363D9E}" type="presOf" srcId="{98C1123A-096B-4BF0-9E50-FAF98C6217F4}" destId="{45728B6D-A7A3-4A82-A36E-A4B9F4017CEB}" srcOrd="0" destOrd="0" presId="urn:microsoft.com/office/officeart/2005/8/layout/vList2"/>
    <dgm:cxn modelId="{10644B4B-2EFF-4093-9BF4-27416F3A4963}" type="presOf" srcId="{71D59A5A-0790-44F7-85E8-89F738711E9D}" destId="{2465A3C1-96EB-453A-AFF7-744EBDC4E4BD}" srcOrd="0" destOrd="0" presId="urn:microsoft.com/office/officeart/2005/8/layout/vList2"/>
    <dgm:cxn modelId="{97364389-7DA2-4E3D-82C0-BCED44C54059}" type="presOf" srcId="{2AD6619A-3CB3-415E-A70F-DFF20EADAA50}" destId="{388E493B-EF62-45AB-8260-126460431FFA}" srcOrd="0" destOrd="0" presId="urn:microsoft.com/office/officeart/2005/8/layout/vList2"/>
    <dgm:cxn modelId="{4963D08F-2B31-495F-A849-1D409555956C}" type="presOf" srcId="{0BBF20E8-4BFD-4E77-A286-86619B7EE0F6}" destId="{8EE1DA4F-18CB-4A05-A0B2-B5BE5AA85643}" srcOrd="0" destOrd="0" presId="urn:microsoft.com/office/officeart/2005/8/layout/vList2"/>
    <dgm:cxn modelId="{BCBADAB6-5C3C-487F-AEE0-34F5701EE3D4}" srcId="{0794F06F-834F-47B2-8547-22ABB2A96911}" destId="{71D59A5A-0790-44F7-85E8-89F738711E9D}" srcOrd="2" destOrd="0" parTransId="{5B295620-49AD-4E27-A812-432EF69BB0BA}" sibTransId="{228A629A-68D8-4CCB-9EAC-F1C6EDBE34C4}"/>
    <dgm:cxn modelId="{01E6C5F0-90AE-4854-979F-8671E7229429}" type="presOf" srcId="{0794F06F-834F-47B2-8547-22ABB2A96911}" destId="{0B363EC4-9FDA-436A-9F72-FEFC20C0DF95}" srcOrd="0" destOrd="0" presId="urn:microsoft.com/office/officeart/2005/8/layout/vList2"/>
    <dgm:cxn modelId="{1E96C0DA-E24F-44B7-B8FF-62E453E9FC75}" type="presParOf" srcId="{0B363EC4-9FDA-436A-9F72-FEFC20C0DF95}" destId="{8EE1DA4F-18CB-4A05-A0B2-B5BE5AA85643}" srcOrd="0" destOrd="0" presId="urn:microsoft.com/office/officeart/2005/8/layout/vList2"/>
    <dgm:cxn modelId="{D110CA21-7DFC-4130-B738-E15875253504}" type="presParOf" srcId="{0B363EC4-9FDA-436A-9F72-FEFC20C0DF95}" destId="{766B9963-9223-4BC3-AABF-F0CBD4EB87D4}" srcOrd="1" destOrd="0" presId="urn:microsoft.com/office/officeart/2005/8/layout/vList2"/>
    <dgm:cxn modelId="{0AC7F0DD-6DFA-4CA6-B400-F8D4454E0B0D}" type="presParOf" srcId="{0B363EC4-9FDA-436A-9F72-FEFC20C0DF95}" destId="{44CF9DF2-F5D7-4BCE-BE77-DDC4B43629F1}" srcOrd="2" destOrd="0" presId="urn:microsoft.com/office/officeart/2005/8/layout/vList2"/>
    <dgm:cxn modelId="{F043E414-91BF-49B1-BE2E-50B21F5319F8}" type="presParOf" srcId="{0B363EC4-9FDA-436A-9F72-FEFC20C0DF95}" destId="{B71A8A75-A21B-4979-AAEB-FA6AFDDE3A44}" srcOrd="3" destOrd="0" presId="urn:microsoft.com/office/officeart/2005/8/layout/vList2"/>
    <dgm:cxn modelId="{E22BA5C1-55A4-40F9-B635-E27FFF25BE55}" type="presParOf" srcId="{0B363EC4-9FDA-436A-9F72-FEFC20C0DF95}" destId="{2465A3C1-96EB-453A-AFF7-744EBDC4E4BD}" srcOrd="4" destOrd="0" presId="urn:microsoft.com/office/officeart/2005/8/layout/vList2"/>
    <dgm:cxn modelId="{7F314A56-2A52-4C37-B46F-7869924E42C8}" type="presParOf" srcId="{0B363EC4-9FDA-436A-9F72-FEFC20C0DF95}" destId="{2B9F5E93-8E1A-4FD9-AF12-5A076CC2EC7B}" srcOrd="5" destOrd="0" presId="urn:microsoft.com/office/officeart/2005/8/layout/vList2"/>
    <dgm:cxn modelId="{D845E4C8-6E31-461D-BEC9-616246BE816F}" type="presParOf" srcId="{0B363EC4-9FDA-436A-9F72-FEFC20C0DF95}" destId="{388E493B-EF62-45AB-8260-126460431FFA}" srcOrd="6" destOrd="0" presId="urn:microsoft.com/office/officeart/2005/8/layout/vList2"/>
    <dgm:cxn modelId="{55E18B4C-AC01-40EB-964B-E9A6C708680A}" type="presParOf" srcId="{0B363EC4-9FDA-436A-9F72-FEFC20C0DF95}" destId="{46D0468B-756B-4C27-864D-6C3FEA846C34}" srcOrd="7" destOrd="0" presId="urn:microsoft.com/office/officeart/2005/8/layout/vList2"/>
    <dgm:cxn modelId="{4D50A7C5-D3B8-47BB-9945-64C4107DE7D8}" type="presParOf" srcId="{0B363EC4-9FDA-436A-9F72-FEFC20C0DF95}" destId="{45728B6D-A7A3-4A82-A36E-A4B9F4017CEB}"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E6D33B-002F-4317-AAF1-426FA21931D3}"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GB"/>
        </a:p>
      </dgm:t>
    </dgm:pt>
    <dgm:pt modelId="{FEE7F9EF-EA4E-4427-91AC-5F3B4B2B2B85}">
      <dgm:prSet/>
      <dgm:spPr/>
      <dgm:t>
        <a:bodyPr/>
        <a:lstStyle/>
        <a:p>
          <a:r>
            <a:rPr lang="en-GB"/>
            <a:t>File</a:t>
          </a:r>
        </a:p>
      </dgm:t>
    </dgm:pt>
    <dgm:pt modelId="{B74C7A5A-764B-4961-96AD-60082E8CBA01}" type="parTrans" cxnId="{3E50E91F-6E35-4D3F-92BE-E9E39A1D52A6}">
      <dgm:prSet/>
      <dgm:spPr/>
      <dgm:t>
        <a:bodyPr/>
        <a:lstStyle/>
        <a:p>
          <a:endParaRPr lang="en-GB"/>
        </a:p>
      </dgm:t>
    </dgm:pt>
    <dgm:pt modelId="{2E6E1771-FDF8-4309-B0E6-4A04B25587A5}" type="sibTrans" cxnId="{3E50E91F-6E35-4D3F-92BE-E9E39A1D52A6}">
      <dgm:prSet/>
      <dgm:spPr/>
      <dgm:t>
        <a:bodyPr/>
        <a:lstStyle/>
        <a:p>
          <a:endParaRPr lang="en-GB"/>
        </a:p>
      </dgm:t>
    </dgm:pt>
    <dgm:pt modelId="{32BDC1D8-E9C1-4DB4-9002-256722C91482}">
      <dgm:prSet/>
      <dgm:spPr/>
      <dgm:t>
        <a:bodyPr/>
        <a:lstStyle/>
        <a:p>
          <a:r>
            <a:rPr lang="en-GB"/>
            <a:t>Local-exec</a:t>
          </a:r>
        </a:p>
      </dgm:t>
    </dgm:pt>
    <dgm:pt modelId="{8EF33DAA-AFDA-4FBF-96EA-BEC0E996CD18}" type="parTrans" cxnId="{DF68FF8E-BD54-4624-A9AA-32DFB50A7966}">
      <dgm:prSet/>
      <dgm:spPr/>
      <dgm:t>
        <a:bodyPr/>
        <a:lstStyle/>
        <a:p>
          <a:endParaRPr lang="en-GB"/>
        </a:p>
      </dgm:t>
    </dgm:pt>
    <dgm:pt modelId="{24558F18-D620-4D7E-BE3A-2993395AA018}" type="sibTrans" cxnId="{DF68FF8E-BD54-4624-A9AA-32DFB50A7966}">
      <dgm:prSet/>
      <dgm:spPr/>
      <dgm:t>
        <a:bodyPr/>
        <a:lstStyle/>
        <a:p>
          <a:endParaRPr lang="en-GB"/>
        </a:p>
      </dgm:t>
    </dgm:pt>
    <dgm:pt modelId="{082874C8-7670-4782-99B2-90176E4593DE}">
      <dgm:prSet/>
      <dgm:spPr/>
      <dgm:t>
        <a:bodyPr/>
        <a:lstStyle/>
        <a:p>
          <a:r>
            <a:rPr lang="en-GB"/>
            <a:t>Remote-exec</a:t>
          </a:r>
        </a:p>
      </dgm:t>
    </dgm:pt>
    <dgm:pt modelId="{B7E09E93-EEC8-4426-8663-9DFECFC0AD42}" type="parTrans" cxnId="{F50A8414-6BE4-49A1-923C-E1ADB50CA31F}">
      <dgm:prSet/>
      <dgm:spPr/>
      <dgm:t>
        <a:bodyPr/>
        <a:lstStyle/>
        <a:p>
          <a:endParaRPr lang="en-GB"/>
        </a:p>
      </dgm:t>
    </dgm:pt>
    <dgm:pt modelId="{E9238CAC-CF76-413D-8D6A-ECF1796FA554}" type="sibTrans" cxnId="{F50A8414-6BE4-49A1-923C-E1ADB50CA31F}">
      <dgm:prSet/>
      <dgm:spPr/>
      <dgm:t>
        <a:bodyPr/>
        <a:lstStyle/>
        <a:p>
          <a:endParaRPr lang="en-GB"/>
        </a:p>
      </dgm:t>
    </dgm:pt>
    <dgm:pt modelId="{22D53F11-7384-4A8E-9787-563361593BB1}">
      <dgm:prSet/>
      <dgm:spPr/>
      <dgm:t>
        <a:bodyPr/>
        <a:lstStyle/>
        <a:p>
          <a:r>
            <a:rPr lang="en-GB"/>
            <a:t>Chef</a:t>
          </a:r>
        </a:p>
      </dgm:t>
    </dgm:pt>
    <dgm:pt modelId="{64008DE7-71EE-4A3B-BF93-23EA4E8D4DF3}" type="parTrans" cxnId="{66BB39B9-A070-4868-A7D3-5494364843D2}">
      <dgm:prSet/>
      <dgm:spPr/>
      <dgm:t>
        <a:bodyPr/>
        <a:lstStyle/>
        <a:p>
          <a:endParaRPr lang="en-GB"/>
        </a:p>
      </dgm:t>
    </dgm:pt>
    <dgm:pt modelId="{E372D8F5-A830-417F-879B-AE573CA84233}" type="sibTrans" cxnId="{66BB39B9-A070-4868-A7D3-5494364843D2}">
      <dgm:prSet/>
      <dgm:spPr/>
      <dgm:t>
        <a:bodyPr/>
        <a:lstStyle/>
        <a:p>
          <a:endParaRPr lang="en-GB"/>
        </a:p>
      </dgm:t>
    </dgm:pt>
    <dgm:pt modelId="{89032956-106A-46D8-9C8B-30C4442D66D9}">
      <dgm:prSet/>
      <dgm:spPr/>
      <dgm:t>
        <a:bodyPr/>
        <a:lstStyle/>
        <a:p>
          <a:r>
            <a:rPr lang="en-GB"/>
            <a:t>and more..</a:t>
          </a:r>
        </a:p>
      </dgm:t>
    </dgm:pt>
    <dgm:pt modelId="{86A0E201-ABE0-4C15-B83A-8645A01DF555}" type="parTrans" cxnId="{EDAE1928-AF2F-4935-9D13-083F3BE212C4}">
      <dgm:prSet/>
      <dgm:spPr/>
      <dgm:t>
        <a:bodyPr/>
        <a:lstStyle/>
        <a:p>
          <a:endParaRPr lang="en-GB"/>
        </a:p>
      </dgm:t>
    </dgm:pt>
    <dgm:pt modelId="{9E4A62CB-DE75-409B-804C-4F696242971E}" type="sibTrans" cxnId="{EDAE1928-AF2F-4935-9D13-083F3BE212C4}">
      <dgm:prSet/>
      <dgm:spPr/>
      <dgm:t>
        <a:bodyPr/>
        <a:lstStyle/>
        <a:p>
          <a:endParaRPr lang="en-GB"/>
        </a:p>
      </dgm:t>
    </dgm:pt>
    <dgm:pt modelId="{193D4953-3918-419B-A4DC-D02FDB0D482E}" type="pres">
      <dgm:prSet presAssocID="{B5E6D33B-002F-4317-AAF1-426FA21931D3}" presName="diagram" presStyleCnt="0">
        <dgm:presLayoutVars>
          <dgm:dir/>
          <dgm:resizeHandles val="exact"/>
        </dgm:presLayoutVars>
      </dgm:prSet>
      <dgm:spPr/>
    </dgm:pt>
    <dgm:pt modelId="{97E1C05B-8130-491B-8DDF-5A58DF10BBCF}" type="pres">
      <dgm:prSet presAssocID="{FEE7F9EF-EA4E-4427-91AC-5F3B4B2B2B85}" presName="node" presStyleLbl="node1" presStyleIdx="0" presStyleCnt="5">
        <dgm:presLayoutVars>
          <dgm:bulletEnabled val="1"/>
        </dgm:presLayoutVars>
      </dgm:prSet>
      <dgm:spPr/>
    </dgm:pt>
    <dgm:pt modelId="{1728E5F6-6BA8-49EA-BEDD-433D19958630}" type="pres">
      <dgm:prSet presAssocID="{2E6E1771-FDF8-4309-B0E6-4A04B25587A5}" presName="sibTrans" presStyleCnt="0"/>
      <dgm:spPr/>
    </dgm:pt>
    <dgm:pt modelId="{D1829AF4-D486-43ED-B75A-6AE73FE75BEB}" type="pres">
      <dgm:prSet presAssocID="{32BDC1D8-E9C1-4DB4-9002-256722C91482}" presName="node" presStyleLbl="node1" presStyleIdx="1" presStyleCnt="5">
        <dgm:presLayoutVars>
          <dgm:bulletEnabled val="1"/>
        </dgm:presLayoutVars>
      </dgm:prSet>
      <dgm:spPr/>
    </dgm:pt>
    <dgm:pt modelId="{AA79EDC9-4067-4C0A-97E4-C952270D2FF4}" type="pres">
      <dgm:prSet presAssocID="{24558F18-D620-4D7E-BE3A-2993395AA018}" presName="sibTrans" presStyleCnt="0"/>
      <dgm:spPr/>
    </dgm:pt>
    <dgm:pt modelId="{90FEA32F-56ED-4B42-8FCA-2D37944046E3}" type="pres">
      <dgm:prSet presAssocID="{082874C8-7670-4782-99B2-90176E4593DE}" presName="node" presStyleLbl="node1" presStyleIdx="2" presStyleCnt="5">
        <dgm:presLayoutVars>
          <dgm:bulletEnabled val="1"/>
        </dgm:presLayoutVars>
      </dgm:prSet>
      <dgm:spPr/>
    </dgm:pt>
    <dgm:pt modelId="{39765813-0A0B-42D6-B8F2-53E97E0A4F8E}" type="pres">
      <dgm:prSet presAssocID="{E9238CAC-CF76-413D-8D6A-ECF1796FA554}" presName="sibTrans" presStyleCnt="0"/>
      <dgm:spPr/>
    </dgm:pt>
    <dgm:pt modelId="{6C46DF26-8565-4998-AAAA-406BE4FB2958}" type="pres">
      <dgm:prSet presAssocID="{22D53F11-7384-4A8E-9787-563361593BB1}" presName="node" presStyleLbl="node1" presStyleIdx="3" presStyleCnt="5">
        <dgm:presLayoutVars>
          <dgm:bulletEnabled val="1"/>
        </dgm:presLayoutVars>
      </dgm:prSet>
      <dgm:spPr/>
    </dgm:pt>
    <dgm:pt modelId="{84E466FE-1DD0-43D0-8B22-7ECE0E01811A}" type="pres">
      <dgm:prSet presAssocID="{E372D8F5-A830-417F-879B-AE573CA84233}" presName="sibTrans" presStyleCnt="0"/>
      <dgm:spPr/>
    </dgm:pt>
    <dgm:pt modelId="{7B4E97EA-9E94-4442-B10B-8915868374C3}" type="pres">
      <dgm:prSet presAssocID="{89032956-106A-46D8-9C8B-30C4442D66D9}" presName="node" presStyleLbl="node1" presStyleIdx="4" presStyleCnt="5">
        <dgm:presLayoutVars>
          <dgm:bulletEnabled val="1"/>
        </dgm:presLayoutVars>
      </dgm:prSet>
      <dgm:spPr/>
    </dgm:pt>
  </dgm:ptLst>
  <dgm:cxnLst>
    <dgm:cxn modelId="{51D30A03-6284-4610-AD74-1FE43290C32B}" type="presOf" srcId="{082874C8-7670-4782-99B2-90176E4593DE}" destId="{90FEA32F-56ED-4B42-8FCA-2D37944046E3}" srcOrd="0" destOrd="0" presId="urn:microsoft.com/office/officeart/2005/8/layout/default"/>
    <dgm:cxn modelId="{2B95E904-F123-4733-B44F-F0B5EC944582}" type="presOf" srcId="{22D53F11-7384-4A8E-9787-563361593BB1}" destId="{6C46DF26-8565-4998-AAAA-406BE4FB2958}" srcOrd="0" destOrd="0" presId="urn:microsoft.com/office/officeart/2005/8/layout/default"/>
    <dgm:cxn modelId="{F50A8414-6BE4-49A1-923C-E1ADB50CA31F}" srcId="{B5E6D33B-002F-4317-AAF1-426FA21931D3}" destId="{082874C8-7670-4782-99B2-90176E4593DE}" srcOrd="2" destOrd="0" parTransId="{B7E09E93-EEC8-4426-8663-9DFECFC0AD42}" sibTransId="{E9238CAC-CF76-413D-8D6A-ECF1796FA554}"/>
    <dgm:cxn modelId="{3E50E91F-6E35-4D3F-92BE-E9E39A1D52A6}" srcId="{B5E6D33B-002F-4317-AAF1-426FA21931D3}" destId="{FEE7F9EF-EA4E-4427-91AC-5F3B4B2B2B85}" srcOrd="0" destOrd="0" parTransId="{B74C7A5A-764B-4961-96AD-60082E8CBA01}" sibTransId="{2E6E1771-FDF8-4309-B0E6-4A04B25587A5}"/>
    <dgm:cxn modelId="{EDAE1928-AF2F-4935-9D13-083F3BE212C4}" srcId="{B5E6D33B-002F-4317-AAF1-426FA21931D3}" destId="{89032956-106A-46D8-9C8B-30C4442D66D9}" srcOrd="4" destOrd="0" parTransId="{86A0E201-ABE0-4C15-B83A-8645A01DF555}" sibTransId="{9E4A62CB-DE75-409B-804C-4F696242971E}"/>
    <dgm:cxn modelId="{B5219C41-3FD0-4898-9416-C411F96C67B6}" type="presOf" srcId="{FEE7F9EF-EA4E-4427-91AC-5F3B4B2B2B85}" destId="{97E1C05B-8130-491B-8DDF-5A58DF10BBCF}" srcOrd="0" destOrd="0" presId="urn:microsoft.com/office/officeart/2005/8/layout/default"/>
    <dgm:cxn modelId="{5C3A8E46-AE51-4EA4-92A5-E9FE46F86575}" type="presOf" srcId="{B5E6D33B-002F-4317-AAF1-426FA21931D3}" destId="{193D4953-3918-419B-A4DC-D02FDB0D482E}" srcOrd="0" destOrd="0" presId="urn:microsoft.com/office/officeart/2005/8/layout/default"/>
    <dgm:cxn modelId="{DF68FF8E-BD54-4624-A9AA-32DFB50A7966}" srcId="{B5E6D33B-002F-4317-AAF1-426FA21931D3}" destId="{32BDC1D8-E9C1-4DB4-9002-256722C91482}" srcOrd="1" destOrd="0" parTransId="{8EF33DAA-AFDA-4FBF-96EA-BEC0E996CD18}" sibTransId="{24558F18-D620-4D7E-BE3A-2993395AA018}"/>
    <dgm:cxn modelId="{66BB39B9-A070-4868-A7D3-5494364843D2}" srcId="{B5E6D33B-002F-4317-AAF1-426FA21931D3}" destId="{22D53F11-7384-4A8E-9787-563361593BB1}" srcOrd="3" destOrd="0" parTransId="{64008DE7-71EE-4A3B-BF93-23EA4E8D4DF3}" sibTransId="{E372D8F5-A830-417F-879B-AE573CA84233}"/>
    <dgm:cxn modelId="{53DF3BE8-2EF3-4A18-9E2F-94460DB3E37E}" type="presOf" srcId="{89032956-106A-46D8-9C8B-30C4442D66D9}" destId="{7B4E97EA-9E94-4442-B10B-8915868374C3}" srcOrd="0" destOrd="0" presId="urn:microsoft.com/office/officeart/2005/8/layout/default"/>
    <dgm:cxn modelId="{46A8B2EC-954B-44F9-9737-3C42C72810DE}" type="presOf" srcId="{32BDC1D8-E9C1-4DB4-9002-256722C91482}" destId="{D1829AF4-D486-43ED-B75A-6AE73FE75BEB}" srcOrd="0" destOrd="0" presId="urn:microsoft.com/office/officeart/2005/8/layout/default"/>
    <dgm:cxn modelId="{734AE17A-3277-4237-B148-4475FAB5C419}" type="presParOf" srcId="{193D4953-3918-419B-A4DC-D02FDB0D482E}" destId="{97E1C05B-8130-491B-8DDF-5A58DF10BBCF}" srcOrd="0" destOrd="0" presId="urn:microsoft.com/office/officeart/2005/8/layout/default"/>
    <dgm:cxn modelId="{EA97F57F-FE1D-47A6-AE22-E247E4EE4EE7}" type="presParOf" srcId="{193D4953-3918-419B-A4DC-D02FDB0D482E}" destId="{1728E5F6-6BA8-49EA-BEDD-433D19958630}" srcOrd="1" destOrd="0" presId="urn:microsoft.com/office/officeart/2005/8/layout/default"/>
    <dgm:cxn modelId="{90513DE4-656C-4906-AF3F-297F84974E86}" type="presParOf" srcId="{193D4953-3918-419B-A4DC-D02FDB0D482E}" destId="{D1829AF4-D486-43ED-B75A-6AE73FE75BEB}" srcOrd="2" destOrd="0" presId="urn:microsoft.com/office/officeart/2005/8/layout/default"/>
    <dgm:cxn modelId="{5142EE25-36CA-439E-BBD3-FF6EFCE153FF}" type="presParOf" srcId="{193D4953-3918-419B-A4DC-D02FDB0D482E}" destId="{AA79EDC9-4067-4C0A-97E4-C952270D2FF4}" srcOrd="3" destOrd="0" presId="urn:microsoft.com/office/officeart/2005/8/layout/default"/>
    <dgm:cxn modelId="{EEAE39A9-3AF3-40DA-A55E-38ED791ED7B3}" type="presParOf" srcId="{193D4953-3918-419B-A4DC-D02FDB0D482E}" destId="{90FEA32F-56ED-4B42-8FCA-2D37944046E3}" srcOrd="4" destOrd="0" presId="urn:microsoft.com/office/officeart/2005/8/layout/default"/>
    <dgm:cxn modelId="{2743E23E-A6F9-4A22-9F16-7E31CE1B05B4}" type="presParOf" srcId="{193D4953-3918-419B-A4DC-D02FDB0D482E}" destId="{39765813-0A0B-42D6-B8F2-53E97E0A4F8E}" srcOrd="5" destOrd="0" presId="urn:microsoft.com/office/officeart/2005/8/layout/default"/>
    <dgm:cxn modelId="{5A78406B-62B4-481F-AD31-4ECA86861BE1}" type="presParOf" srcId="{193D4953-3918-419B-A4DC-D02FDB0D482E}" destId="{6C46DF26-8565-4998-AAAA-406BE4FB2958}" srcOrd="6" destOrd="0" presId="urn:microsoft.com/office/officeart/2005/8/layout/default"/>
    <dgm:cxn modelId="{1DA21153-6E71-4063-8E48-703C62AE44C9}" type="presParOf" srcId="{193D4953-3918-419B-A4DC-D02FDB0D482E}" destId="{84E466FE-1DD0-43D0-8B22-7ECE0E01811A}" srcOrd="7" destOrd="0" presId="urn:microsoft.com/office/officeart/2005/8/layout/default"/>
    <dgm:cxn modelId="{A0273F8C-23FB-4DBD-93DE-DD5751B5E076}" type="presParOf" srcId="{193D4953-3918-419B-A4DC-D02FDB0D482E}" destId="{7B4E97EA-9E94-4442-B10B-8915868374C3}"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B75C6F-E8B6-4BAD-B5E1-7F697A9AD7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2F31374-F409-4CFE-8DC6-A19E02A3AE9D}">
      <dgm:prSet/>
      <dgm:spPr/>
      <dgm:t>
        <a:bodyPr/>
        <a:lstStyle/>
        <a:p>
          <a:r>
            <a:rPr lang="en-US" baseline="0" dirty="0"/>
            <a:t>Ask</a:t>
          </a:r>
          <a:endParaRPr lang="en-GB" dirty="0"/>
        </a:p>
      </dgm:t>
    </dgm:pt>
    <dgm:pt modelId="{4F5573E7-C54B-4C75-A5FE-AA5A86796900}" type="parTrans" cxnId="{74864A98-C405-4436-9824-717A9A3D3B05}">
      <dgm:prSet/>
      <dgm:spPr/>
      <dgm:t>
        <a:bodyPr/>
        <a:lstStyle/>
        <a:p>
          <a:endParaRPr lang="en-GB"/>
        </a:p>
      </dgm:t>
    </dgm:pt>
    <dgm:pt modelId="{2FEE5223-E8B4-469A-AA2D-E5A23C54BB38}" type="sibTrans" cxnId="{74864A98-C405-4436-9824-717A9A3D3B05}">
      <dgm:prSet/>
      <dgm:spPr/>
      <dgm:t>
        <a:bodyPr/>
        <a:lstStyle/>
        <a:p>
          <a:endParaRPr lang="en-GB"/>
        </a:p>
      </dgm:t>
    </dgm:pt>
    <dgm:pt modelId="{64626304-6119-4351-8004-F0683970731C}">
      <dgm:prSet/>
      <dgm:spPr/>
      <dgm:t>
        <a:bodyPr/>
        <a:lstStyle/>
        <a:p>
          <a:r>
            <a:rPr lang="en-US" baseline="0" dirty="0"/>
            <a:t>Discuss</a:t>
          </a:r>
          <a:endParaRPr lang="en-GB" dirty="0"/>
        </a:p>
      </dgm:t>
    </dgm:pt>
    <dgm:pt modelId="{16D91229-FCDA-4B26-8AEE-6A936E2D179B}" type="parTrans" cxnId="{0A5C039A-A00D-48B1-8322-513254BC8135}">
      <dgm:prSet/>
      <dgm:spPr/>
      <dgm:t>
        <a:bodyPr/>
        <a:lstStyle/>
        <a:p>
          <a:endParaRPr lang="en-GB"/>
        </a:p>
      </dgm:t>
    </dgm:pt>
    <dgm:pt modelId="{84F4F72D-0356-4C7F-AFD2-E4C94012CED4}" type="sibTrans" cxnId="{0A5C039A-A00D-48B1-8322-513254BC8135}">
      <dgm:prSet/>
      <dgm:spPr/>
      <dgm:t>
        <a:bodyPr/>
        <a:lstStyle/>
        <a:p>
          <a:endParaRPr lang="en-GB"/>
        </a:p>
      </dgm:t>
    </dgm:pt>
    <dgm:pt modelId="{842621E4-2215-4850-AEC7-9D84EE478163}">
      <dgm:prSet/>
      <dgm:spPr/>
      <dgm:t>
        <a:bodyPr/>
        <a:lstStyle/>
        <a:p>
          <a:r>
            <a:rPr lang="en-US" baseline="0" dirty="0"/>
            <a:t>Comment</a:t>
          </a:r>
          <a:endParaRPr lang="en-GB" dirty="0"/>
        </a:p>
      </dgm:t>
    </dgm:pt>
    <dgm:pt modelId="{5883E32C-0583-4028-B2FA-8A9C40B8BD42}" type="parTrans" cxnId="{0EC6EB30-BA68-42AB-BFF1-53A75DE793F1}">
      <dgm:prSet/>
      <dgm:spPr/>
      <dgm:t>
        <a:bodyPr/>
        <a:lstStyle/>
        <a:p>
          <a:endParaRPr lang="en-GB"/>
        </a:p>
      </dgm:t>
    </dgm:pt>
    <dgm:pt modelId="{D311289E-9B80-4E99-A5A1-33159750FA13}" type="sibTrans" cxnId="{0EC6EB30-BA68-42AB-BFF1-53A75DE793F1}">
      <dgm:prSet/>
      <dgm:spPr/>
      <dgm:t>
        <a:bodyPr/>
        <a:lstStyle/>
        <a:p>
          <a:endParaRPr lang="en-GB"/>
        </a:p>
      </dgm:t>
    </dgm:pt>
    <dgm:pt modelId="{C9E41429-2521-4323-B445-B851CF0ABEC8}" type="pres">
      <dgm:prSet presAssocID="{03B75C6F-E8B6-4BAD-B5E1-7F697A9AD795}" presName="linear" presStyleCnt="0">
        <dgm:presLayoutVars>
          <dgm:animLvl val="lvl"/>
          <dgm:resizeHandles val="exact"/>
        </dgm:presLayoutVars>
      </dgm:prSet>
      <dgm:spPr/>
    </dgm:pt>
    <dgm:pt modelId="{7F598735-4C23-41F9-A1D6-CA5AABD3DB42}" type="pres">
      <dgm:prSet presAssocID="{12F31374-F409-4CFE-8DC6-A19E02A3AE9D}" presName="parentText" presStyleLbl="node1" presStyleIdx="0" presStyleCnt="3">
        <dgm:presLayoutVars>
          <dgm:chMax val="0"/>
          <dgm:bulletEnabled val="1"/>
        </dgm:presLayoutVars>
      </dgm:prSet>
      <dgm:spPr/>
    </dgm:pt>
    <dgm:pt modelId="{C8D2B205-9784-49F5-8C17-CCBC649B60B6}" type="pres">
      <dgm:prSet presAssocID="{2FEE5223-E8B4-469A-AA2D-E5A23C54BB38}" presName="spacer" presStyleCnt="0"/>
      <dgm:spPr/>
    </dgm:pt>
    <dgm:pt modelId="{72AABEE3-6A8F-4333-AF43-17CFD3A8213A}" type="pres">
      <dgm:prSet presAssocID="{64626304-6119-4351-8004-F0683970731C}" presName="parentText" presStyleLbl="node1" presStyleIdx="1" presStyleCnt="3">
        <dgm:presLayoutVars>
          <dgm:chMax val="0"/>
          <dgm:bulletEnabled val="1"/>
        </dgm:presLayoutVars>
      </dgm:prSet>
      <dgm:spPr/>
    </dgm:pt>
    <dgm:pt modelId="{675EF8AB-D415-4DE5-A36F-20745DF4A04F}" type="pres">
      <dgm:prSet presAssocID="{84F4F72D-0356-4C7F-AFD2-E4C94012CED4}" presName="spacer" presStyleCnt="0"/>
      <dgm:spPr/>
    </dgm:pt>
    <dgm:pt modelId="{D1C9D298-84D3-4E8C-B454-B3B7844B1109}" type="pres">
      <dgm:prSet presAssocID="{842621E4-2215-4850-AEC7-9D84EE478163}" presName="parentText" presStyleLbl="node1" presStyleIdx="2" presStyleCnt="3">
        <dgm:presLayoutVars>
          <dgm:chMax val="0"/>
          <dgm:bulletEnabled val="1"/>
        </dgm:presLayoutVars>
      </dgm:prSet>
      <dgm:spPr/>
    </dgm:pt>
  </dgm:ptLst>
  <dgm:cxnLst>
    <dgm:cxn modelId="{E01B6311-3939-41B1-87BD-77CE284E28C0}" type="presOf" srcId="{03B75C6F-E8B6-4BAD-B5E1-7F697A9AD795}" destId="{C9E41429-2521-4323-B445-B851CF0ABEC8}" srcOrd="0" destOrd="0" presId="urn:microsoft.com/office/officeart/2005/8/layout/vList2"/>
    <dgm:cxn modelId="{5220B223-680A-4280-ABA3-1F8B1CBA7D08}" type="presOf" srcId="{12F31374-F409-4CFE-8DC6-A19E02A3AE9D}" destId="{7F598735-4C23-41F9-A1D6-CA5AABD3DB42}" srcOrd="0" destOrd="0" presId="urn:microsoft.com/office/officeart/2005/8/layout/vList2"/>
    <dgm:cxn modelId="{0EC6EB30-BA68-42AB-BFF1-53A75DE793F1}" srcId="{03B75C6F-E8B6-4BAD-B5E1-7F697A9AD795}" destId="{842621E4-2215-4850-AEC7-9D84EE478163}" srcOrd="2" destOrd="0" parTransId="{5883E32C-0583-4028-B2FA-8A9C40B8BD42}" sibTransId="{D311289E-9B80-4E99-A5A1-33159750FA13}"/>
    <dgm:cxn modelId="{1717FB5C-D56D-4533-B861-73754BDC5A2B}" type="presOf" srcId="{842621E4-2215-4850-AEC7-9D84EE478163}" destId="{D1C9D298-84D3-4E8C-B454-B3B7844B1109}" srcOrd="0" destOrd="0" presId="urn:microsoft.com/office/officeart/2005/8/layout/vList2"/>
    <dgm:cxn modelId="{97B42482-B349-4345-BF8D-A8EE0C7432F9}" type="presOf" srcId="{64626304-6119-4351-8004-F0683970731C}" destId="{72AABEE3-6A8F-4333-AF43-17CFD3A8213A}" srcOrd="0" destOrd="0" presId="urn:microsoft.com/office/officeart/2005/8/layout/vList2"/>
    <dgm:cxn modelId="{74864A98-C405-4436-9824-717A9A3D3B05}" srcId="{03B75C6F-E8B6-4BAD-B5E1-7F697A9AD795}" destId="{12F31374-F409-4CFE-8DC6-A19E02A3AE9D}" srcOrd="0" destOrd="0" parTransId="{4F5573E7-C54B-4C75-A5FE-AA5A86796900}" sibTransId="{2FEE5223-E8B4-469A-AA2D-E5A23C54BB38}"/>
    <dgm:cxn modelId="{0A5C039A-A00D-48B1-8322-513254BC8135}" srcId="{03B75C6F-E8B6-4BAD-B5E1-7F697A9AD795}" destId="{64626304-6119-4351-8004-F0683970731C}" srcOrd="1" destOrd="0" parTransId="{16D91229-FCDA-4B26-8AEE-6A936E2D179B}" sibTransId="{84F4F72D-0356-4C7F-AFD2-E4C94012CED4}"/>
    <dgm:cxn modelId="{9CD9ABCC-A882-4464-9D1E-5631916002F2}" type="presParOf" srcId="{C9E41429-2521-4323-B445-B851CF0ABEC8}" destId="{7F598735-4C23-41F9-A1D6-CA5AABD3DB42}" srcOrd="0" destOrd="0" presId="urn:microsoft.com/office/officeart/2005/8/layout/vList2"/>
    <dgm:cxn modelId="{4643E91F-CFA6-49B5-956F-919E403FF2F5}" type="presParOf" srcId="{C9E41429-2521-4323-B445-B851CF0ABEC8}" destId="{C8D2B205-9784-49F5-8C17-CCBC649B60B6}" srcOrd="1" destOrd="0" presId="urn:microsoft.com/office/officeart/2005/8/layout/vList2"/>
    <dgm:cxn modelId="{0F5CE1C7-96C8-4803-8922-3FCDA6E0D68D}" type="presParOf" srcId="{C9E41429-2521-4323-B445-B851CF0ABEC8}" destId="{72AABEE3-6A8F-4333-AF43-17CFD3A8213A}" srcOrd="2" destOrd="0" presId="urn:microsoft.com/office/officeart/2005/8/layout/vList2"/>
    <dgm:cxn modelId="{8F1CF7FC-3D2D-4537-8EB0-D15B5ECDC8D6}" type="presParOf" srcId="{C9E41429-2521-4323-B445-B851CF0ABEC8}" destId="{675EF8AB-D415-4DE5-A36F-20745DF4A04F}" srcOrd="3" destOrd="0" presId="urn:microsoft.com/office/officeart/2005/8/layout/vList2"/>
    <dgm:cxn modelId="{3222FA21-785C-48BC-958F-A4743DBC7FD3}" type="presParOf" srcId="{C9E41429-2521-4323-B445-B851CF0ABEC8}" destId="{D1C9D298-84D3-4E8C-B454-B3B7844B110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F901D-F362-4EEE-8870-A5642299A331}">
      <dsp:nvSpPr>
        <dsp:cNvPr id="0" name=""/>
        <dsp:cNvSpPr/>
      </dsp:nvSpPr>
      <dsp:spPr>
        <a:xfrm>
          <a:off x="0" y="146993"/>
          <a:ext cx="6667500" cy="566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Bigger picture around IaC</a:t>
          </a:r>
          <a:endParaRPr lang="en-GB" sz="2200" kern="1200"/>
        </a:p>
      </dsp:txBody>
      <dsp:txXfrm>
        <a:off x="27644" y="174637"/>
        <a:ext cx="6612212" cy="510992"/>
      </dsp:txXfrm>
    </dsp:sp>
    <dsp:sp modelId="{A17CADE2-0C2F-46BB-BBE5-C7C6C39115D5}">
      <dsp:nvSpPr>
        <dsp:cNvPr id="0" name=""/>
        <dsp:cNvSpPr/>
      </dsp:nvSpPr>
      <dsp:spPr>
        <a:xfrm>
          <a:off x="0" y="776633"/>
          <a:ext cx="6667500" cy="566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Terraform </a:t>
          </a:r>
          <a:endParaRPr lang="en-GB" sz="2200" kern="1200"/>
        </a:p>
      </dsp:txBody>
      <dsp:txXfrm>
        <a:off x="27644" y="804277"/>
        <a:ext cx="6612212" cy="510992"/>
      </dsp:txXfrm>
    </dsp:sp>
    <dsp:sp modelId="{89A7A788-35F9-4794-851F-729E02FAC605}">
      <dsp:nvSpPr>
        <dsp:cNvPr id="0" name=""/>
        <dsp:cNvSpPr/>
      </dsp:nvSpPr>
      <dsp:spPr>
        <a:xfrm>
          <a:off x="0" y="1342913"/>
          <a:ext cx="6667500" cy="2869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9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baseline="0" dirty="0"/>
            <a:t>Core Workflow</a:t>
          </a:r>
          <a:endParaRPr lang="en-GB" sz="1700" kern="1200" dirty="0"/>
        </a:p>
        <a:p>
          <a:pPr marL="171450" lvl="1" indent="-171450" algn="l" defTabSz="755650">
            <a:lnSpc>
              <a:spcPct val="90000"/>
            </a:lnSpc>
            <a:spcBef>
              <a:spcPct val="0"/>
            </a:spcBef>
            <a:spcAft>
              <a:spcPct val="20000"/>
            </a:spcAft>
            <a:buChar char="•"/>
          </a:pPr>
          <a:r>
            <a:rPr lang="en-US" sz="1700" kern="1200" baseline="0"/>
            <a:t>Config Options, Expressions, Functions</a:t>
          </a:r>
          <a:endParaRPr lang="en-GB" sz="1700" kern="1200"/>
        </a:p>
        <a:p>
          <a:pPr marL="171450" lvl="1" indent="-171450" algn="l" defTabSz="755650">
            <a:lnSpc>
              <a:spcPct val="90000"/>
            </a:lnSpc>
            <a:spcBef>
              <a:spcPct val="0"/>
            </a:spcBef>
            <a:spcAft>
              <a:spcPct val="20000"/>
            </a:spcAft>
            <a:buChar char="•"/>
          </a:pPr>
          <a:r>
            <a:rPr lang="en-US" sz="1700" kern="1200" baseline="0"/>
            <a:t>Dependency Management and Imports</a:t>
          </a:r>
          <a:endParaRPr lang="en-GB" sz="1700" kern="1200"/>
        </a:p>
        <a:p>
          <a:pPr marL="171450" lvl="1" indent="-171450" algn="l" defTabSz="755650">
            <a:lnSpc>
              <a:spcPct val="90000"/>
            </a:lnSpc>
            <a:spcBef>
              <a:spcPct val="0"/>
            </a:spcBef>
            <a:spcAft>
              <a:spcPct val="20000"/>
            </a:spcAft>
            <a:buChar char="•"/>
          </a:pPr>
          <a:r>
            <a:rPr lang="en-US" sz="1700" kern="1200" baseline="0"/>
            <a:t>Local and Remote Modules</a:t>
          </a:r>
          <a:endParaRPr lang="en-GB" sz="1700" kern="1200"/>
        </a:p>
        <a:p>
          <a:pPr marL="171450" lvl="1" indent="-171450" algn="l" defTabSz="755650">
            <a:lnSpc>
              <a:spcPct val="90000"/>
            </a:lnSpc>
            <a:spcBef>
              <a:spcPct val="0"/>
            </a:spcBef>
            <a:spcAft>
              <a:spcPct val="20000"/>
            </a:spcAft>
            <a:buChar char="•"/>
          </a:pPr>
          <a:r>
            <a:rPr lang="en-US" sz="1700" kern="1200" baseline="0"/>
            <a:t>State Management</a:t>
          </a:r>
          <a:endParaRPr lang="en-GB" sz="1700" kern="1200"/>
        </a:p>
        <a:p>
          <a:pPr marL="342900" lvl="2" indent="-171450" algn="l" defTabSz="755650">
            <a:lnSpc>
              <a:spcPct val="90000"/>
            </a:lnSpc>
            <a:spcBef>
              <a:spcPct val="0"/>
            </a:spcBef>
            <a:spcAft>
              <a:spcPct val="20000"/>
            </a:spcAft>
            <a:buChar char="•"/>
          </a:pPr>
          <a:r>
            <a:rPr lang="en-US" sz="1700" kern="1200" baseline="0"/>
            <a:t>Remote State Management using Azure Blob Storage</a:t>
          </a:r>
          <a:endParaRPr lang="en-GB" sz="1700" kern="1200"/>
        </a:p>
        <a:p>
          <a:pPr marL="171450" lvl="1" indent="-171450" algn="l" defTabSz="755650">
            <a:lnSpc>
              <a:spcPct val="90000"/>
            </a:lnSpc>
            <a:spcBef>
              <a:spcPct val="0"/>
            </a:spcBef>
            <a:spcAft>
              <a:spcPct val="20000"/>
            </a:spcAft>
            <a:buChar char="•"/>
          </a:pPr>
          <a:r>
            <a:rPr lang="en-US" sz="1700" kern="1200" baseline="0"/>
            <a:t>Niche Topics</a:t>
          </a:r>
          <a:endParaRPr lang="en-GB" sz="1700" kern="1200"/>
        </a:p>
        <a:p>
          <a:pPr marL="342900" lvl="2" indent="-171450" algn="l" defTabSz="755650">
            <a:lnSpc>
              <a:spcPct val="90000"/>
            </a:lnSpc>
            <a:spcBef>
              <a:spcPct val="0"/>
            </a:spcBef>
            <a:spcAft>
              <a:spcPct val="20000"/>
            </a:spcAft>
            <a:buChar char="•"/>
          </a:pPr>
          <a:r>
            <a:rPr lang="en-US" sz="1700" kern="1200" baseline="0"/>
            <a:t>Workspaces and Provisioners</a:t>
          </a:r>
          <a:endParaRPr lang="en-GB" sz="1700" kern="1200"/>
        </a:p>
        <a:p>
          <a:pPr marL="171450" lvl="1" indent="-171450" algn="l" defTabSz="755650">
            <a:lnSpc>
              <a:spcPct val="90000"/>
            </a:lnSpc>
            <a:spcBef>
              <a:spcPct val="0"/>
            </a:spcBef>
            <a:spcAft>
              <a:spcPct val="20000"/>
            </a:spcAft>
            <a:buChar char="•"/>
          </a:pPr>
          <a:r>
            <a:rPr lang="en-US" sz="1700" kern="1200" baseline="0"/>
            <a:t>DevOps with Terraform</a:t>
          </a:r>
          <a:endParaRPr lang="en-GB" sz="1700" kern="1200"/>
        </a:p>
      </dsp:txBody>
      <dsp:txXfrm>
        <a:off x="0" y="1342913"/>
        <a:ext cx="6667500" cy="2869020"/>
      </dsp:txXfrm>
    </dsp:sp>
    <dsp:sp modelId="{F4114F8A-AD66-4088-AEB4-4B2B144B7A2D}">
      <dsp:nvSpPr>
        <dsp:cNvPr id="0" name=""/>
        <dsp:cNvSpPr/>
      </dsp:nvSpPr>
      <dsp:spPr>
        <a:xfrm>
          <a:off x="0" y="4211934"/>
          <a:ext cx="6667500" cy="566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Infrastructure Patterns</a:t>
          </a:r>
          <a:endParaRPr lang="en-GB" sz="2200" kern="1200"/>
        </a:p>
      </dsp:txBody>
      <dsp:txXfrm>
        <a:off x="27644" y="4239578"/>
        <a:ext cx="6612212" cy="510992"/>
      </dsp:txXfrm>
    </dsp:sp>
    <dsp:sp modelId="{7AB3A055-84A5-42AA-89CF-4B4AC1488F92}">
      <dsp:nvSpPr>
        <dsp:cNvPr id="0" name=""/>
        <dsp:cNvSpPr/>
      </dsp:nvSpPr>
      <dsp:spPr>
        <a:xfrm>
          <a:off x="0" y="4778214"/>
          <a:ext cx="6667500" cy="637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9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baseline="0" dirty="0"/>
            <a:t>Mutable vs Immutable Infrastructure</a:t>
          </a:r>
          <a:endParaRPr lang="en-GB" sz="1700" kern="1200" dirty="0"/>
        </a:p>
        <a:p>
          <a:pPr marL="171450" lvl="1" indent="-171450" algn="l" defTabSz="755650">
            <a:lnSpc>
              <a:spcPct val="90000"/>
            </a:lnSpc>
            <a:spcBef>
              <a:spcPct val="0"/>
            </a:spcBef>
            <a:spcAft>
              <a:spcPct val="20000"/>
            </a:spcAft>
            <a:buChar char="•"/>
          </a:pPr>
          <a:r>
            <a:rPr lang="en-US" sz="1700" kern="1200" baseline="0" dirty="0"/>
            <a:t>Provisioning vs Config Management	</a:t>
          </a:r>
          <a:endParaRPr lang="en-GB" sz="1700" kern="1200" dirty="0"/>
        </a:p>
      </dsp:txBody>
      <dsp:txXfrm>
        <a:off x="0" y="4778214"/>
        <a:ext cx="6667500" cy="637560"/>
      </dsp:txXfrm>
    </dsp:sp>
    <dsp:sp modelId="{1B501C43-586E-4F77-A86C-02ABFB54F5BC}">
      <dsp:nvSpPr>
        <dsp:cNvPr id="0" name=""/>
        <dsp:cNvSpPr/>
      </dsp:nvSpPr>
      <dsp:spPr>
        <a:xfrm>
          <a:off x="0" y="5415774"/>
          <a:ext cx="6667500" cy="566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Ansible Essentials</a:t>
          </a:r>
          <a:endParaRPr lang="en-GB" sz="2200" kern="1200"/>
        </a:p>
      </dsp:txBody>
      <dsp:txXfrm>
        <a:off x="27644" y="5443418"/>
        <a:ext cx="6612212" cy="5109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E0F2C-3FD7-4B8C-A8C8-C88494669BFF}">
      <dsp:nvSpPr>
        <dsp:cNvPr id="0" name=""/>
        <dsp:cNvSpPr/>
      </dsp:nvSpPr>
      <dsp:spPr>
        <a:xfrm>
          <a:off x="2029387" y="861"/>
          <a:ext cx="3314164" cy="1988498"/>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GB" sz="5200" kern="1200" baseline="0" dirty="0"/>
            <a:t>Local State</a:t>
          </a:r>
          <a:endParaRPr lang="en-GB" sz="5200" kern="1200" dirty="0"/>
        </a:p>
      </dsp:txBody>
      <dsp:txXfrm>
        <a:off x="2029387" y="861"/>
        <a:ext cx="3314164" cy="1988498"/>
      </dsp:txXfrm>
    </dsp:sp>
    <dsp:sp modelId="{246887D4-CF52-4CE3-B256-381974D385D6}">
      <dsp:nvSpPr>
        <dsp:cNvPr id="0" name=""/>
        <dsp:cNvSpPr/>
      </dsp:nvSpPr>
      <dsp:spPr>
        <a:xfrm>
          <a:off x="5674968" y="861"/>
          <a:ext cx="3314164" cy="1988498"/>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GB" sz="5200" kern="1200" baseline="0"/>
            <a:t>Remote State</a:t>
          </a:r>
          <a:endParaRPr lang="en-GB" sz="5200" kern="1200"/>
        </a:p>
      </dsp:txBody>
      <dsp:txXfrm>
        <a:off x="5674968" y="861"/>
        <a:ext cx="3314164" cy="19884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1DA4F-18CB-4A05-A0B2-B5BE5AA85643}">
      <dsp:nvSpPr>
        <dsp:cNvPr id="0" name=""/>
        <dsp:cNvSpPr/>
      </dsp:nvSpPr>
      <dsp:spPr>
        <a:xfrm>
          <a:off x="0" y="18363"/>
          <a:ext cx="11174061" cy="6177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baseline="0" dirty="0"/>
            <a:t>Provides a way to separate out </a:t>
          </a:r>
          <a:r>
            <a:rPr lang="en-GB" sz="2400" b="1" kern="1200" baseline="0" dirty="0"/>
            <a:t>.tfstate</a:t>
          </a:r>
          <a:r>
            <a:rPr lang="en-GB" sz="2400" kern="1200" baseline="0" dirty="0"/>
            <a:t> files by their own space/directory</a:t>
          </a:r>
          <a:endParaRPr lang="en-GB" sz="2400" kern="1200" dirty="0"/>
        </a:p>
      </dsp:txBody>
      <dsp:txXfrm>
        <a:off x="30157" y="48520"/>
        <a:ext cx="11113747" cy="557445"/>
      </dsp:txXfrm>
    </dsp:sp>
    <dsp:sp modelId="{44CF9DF2-F5D7-4BCE-BE77-DDC4B43629F1}">
      <dsp:nvSpPr>
        <dsp:cNvPr id="0" name=""/>
        <dsp:cNvSpPr/>
      </dsp:nvSpPr>
      <dsp:spPr>
        <a:xfrm>
          <a:off x="0" y="705243"/>
          <a:ext cx="11174061" cy="6177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Similar to feature branches in version-control</a:t>
          </a:r>
        </a:p>
      </dsp:txBody>
      <dsp:txXfrm>
        <a:off x="30157" y="735400"/>
        <a:ext cx="11113747" cy="557445"/>
      </dsp:txXfrm>
    </dsp:sp>
    <dsp:sp modelId="{2465A3C1-96EB-453A-AFF7-744EBDC4E4BD}">
      <dsp:nvSpPr>
        <dsp:cNvPr id="0" name=""/>
        <dsp:cNvSpPr/>
      </dsp:nvSpPr>
      <dsp:spPr>
        <a:xfrm>
          <a:off x="0" y="1392123"/>
          <a:ext cx="11174061" cy="6177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Provides isolation during plan, apply and destroy</a:t>
          </a:r>
        </a:p>
      </dsp:txBody>
      <dsp:txXfrm>
        <a:off x="30157" y="1422280"/>
        <a:ext cx="11113747" cy="557445"/>
      </dsp:txXfrm>
    </dsp:sp>
    <dsp:sp modelId="{388E493B-EF62-45AB-8260-126460431FFA}">
      <dsp:nvSpPr>
        <dsp:cNvPr id="0" name=""/>
        <dsp:cNvSpPr/>
      </dsp:nvSpPr>
      <dsp:spPr>
        <a:xfrm>
          <a:off x="0" y="2079003"/>
          <a:ext cx="11174061" cy="6177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baseline="0"/>
            <a:t>Initially, terraform creates just one workspace called “default”</a:t>
          </a:r>
          <a:endParaRPr lang="en-GB" sz="2400" kern="1200"/>
        </a:p>
      </dsp:txBody>
      <dsp:txXfrm>
        <a:off x="30157" y="2109160"/>
        <a:ext cx="11113747" cy="557445"/>
      </dsp:txXfrm>
    </dsp:sp>
    <dsp:sp modelId="{45728B6D-A7A3-4A82-A36E-A4B9F4017CEB}">
      <dsp:nvSpPr>
        <dsp:cNvPr id="0" name=""/>
        <dsp:cNvSpPr/>
      </dsp:nvSpPr>
      <dsp:spPr>
        <a:xfrm>
          <a:off x="0" y="2765883"/>
          <a:ext cx="11174061" cy="6177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baseline="0" dirty="0"/>
            <a:t>Remote backends such as AzureRM support having multiple workspaces</a:t>
          </a:r>
          <a:endParaRPr lang="en-GB" sz="2400" kern="1200" dirty="0"/>
        </a:p>
      </dsp:txBody>
      <dsp:txXfrm>
        <a:off x="30157" y="2796040"/>
        <a:ext cx="11113747" cy="5574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1C05B-8130-491B-8DDF-5A58DF10BBCF}">
      <dsp:nvSpPr>
        <dsp:cNvPr id="0" name=""/>
        <dsp:cNvSpPr/>
      </dsp:nvSpPr>
      <dsp:spPr>
        <a:xfrm>
          <a:off x="3661" y="174681"/>
          <a:ext cx="1982534" cy="118952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a:t>File</a:t>
          </a:r>
        </a:p>
      </dsp:txBody>
      <dsp:txXfrm>
        <a:off x="3661" y="174681"/>
        <a:ext cx="1982534" cy="1189520"/>
      </dsp:txXfrm>
    </dsp:sp>
    <dsp:sp modelId="{D1829AF4-D486-43ED-B75A-6AE73FE75BEB}">
      <dsp:nvSpPr>
        <dsp:cNvPr id="0" name=""/>
        <dsp:cNvSpPr/>
      </dsp:nvSpPr>
      <dsp:spPr>
        <a:xfrm>
          <a:off x="2184449" y="174681"/>
          <a:ext cx="1982534" cy="118952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a:t>Local-exec</a:t>
          </a:r>
        </a:p>
      </dsp:txBody>
      <dsp:txXfrm>
        <a:off x="2184449" y="174681"/>
        <a:ext cx="1982534" cy="1189520"/>
      </dsp:txXfrm>
    </dsp:sp>
    <dsp:sp modelId="{90FEA32F-56ED-4B42-8FCA-2D37944046E3}">
      <dsp:nvSpPr>
        <dsp:cNvPr id="0" name=""/>
        <dsp:cNvSpPr/>
      </dsp:nvSpPr>
      <dsp:spPr>
        <a:xfrm>
          <a:off x="4365238" y="174681"/>
          <a:ext cx="1982534" cy="118952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a:t>Remote-exec</a:t>
          </a:r>
        </a:p>
      </dsp:txBody>
      <dsp:txXfrm>
        <a:off x="4365238" y="174681"/>
        <a:ext cx="1982534" cy="1189520"/>
      </dsp:txXfrm>
    </dsp:sp>
    <dsp:sp modelId="{6C46DF26-8565-4998-AAAA-406BE4FB2958}">
      <dsp:nvSpPr>
        <dsp:cNvPr id="0" name=""/>
        <dsp:cNvSpPr/>
      </dsp:nvSpPr>
      <dsp:spPr>
        <a:xfrm>
          <a:off x="6546026" y="174681"/>
          <a:ext cx="1982534" cy="118952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a:t>Chef</a:t>
          </a:r>
        </a:p>
      </dsp:txBody>
      <dsp:txXfrm>
        <a:off x="6546026" y="174681"/>
        <a:ext cx="1982534" cy="1189520"/>
      </dsp:txXfrm>
    </dsp:sp>
    <dsp:sp modelId="{7B4E97EA-9E94-4442-B10B-8915868374C3}">
      <dsp:nvSpPr>
        <dsp:cNvPr id="0" name=""/>
        <dsp:cNvSpPr/>
      </dsp:nvSpPr>
      <dsp:spPr>
        <a:xfrm>
          <a:off x="8726814" y="174681"/>
          <a:ext cx="1982534" cy="118952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GB" sz="3100" kern="1200"/>
            <a:t>and more..</a:t>
          </a:r>
        </a:p>
      </dsp:txBody>
      <dsp:txXfrm>
        <a:off x="8726814" y="174681"/>
        <a:ext cx="1982534" cy="11895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98735-4C23-41F9-A1D6-CA5AABD3DB42}">
      <dsp:nvSpPr>
        <dsp:cNvPr id="0" name=""/>
        <dsp:cNvSpPr/>
      </dsp:nvSpPr>
      <dsp:spPr>
        <a:xfrm>
          <a:off x="0" y="190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Ask</a:t>
          </a:r>
          <a:endParaRPr lang="en-GB" sz="3500" kern="1200" dirty="0"/>
        </a:p>
      </dsp:txBody>
      <dsp:txXfrm>
        <a:off x="43978" y="63000"/>
        <a:ext cx="4883986" cy="812943"/>
      </dsp:txXfrm>
    </dsp:sp>
    <dsp:sp modelId="{72AABEE3-6A8F-4333-AF43-17CFD3A8213A}">
      <dsp:nvSpPr>
        <dsp:cNvPr id="0" name=""/>
        <dsp:cNvSpPr/>
      </dsp:nvSpPr>
      <dsp:spPr>
        <a:xfrm>
          <a:off x="0" y="10207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Discuss</a:t>
          </a:r>
          <a:endParaRPr lang="en-GB" sz="3500" kern="1200" dirty="0"/>
        </a:p>
      </dsp:txBody>
      <dsp:txXfrm>
        <a:off x="43978" y="1064700"/>
        <a:ext cx="4883986" cy="812943"/>
      </dsp:txXfrm>
    </dsp:sp>
    <dsp:sp modelId="{D1C9D298-84D3-4E8C-B454-B3B7844B1109}">
      <dsp:nvSpPr>
        <dsp:cNvPr id="0" name=""/>
        <dsp:cNvSpPr/>
      </dsp:nvSpPr>
      <dsp:spPr>
        <a:xfrm>
          <a:off x="0" y="20224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Comment</a:t>
          </a:r>
          <a:endParaRPr lang="en-GB" sz="3500" kern="1200" dirty="0"/>
        </a:p>
      </dsp:txBody>
      <dsp:txXfrm>
        <a:off x="43978" y="2066400"/>
        <a:ext cx="4883986" cy="812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5/7/2021 9:40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5/7/2021 9:39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terraform.io/docs/state/workspaces.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terraform.io/docs/state/workspaces.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terraform.io/docs/provisioners/index.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hashicorp/terraform/issues/13022"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developer/terraform/store-state-in-azure-storag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5/7/2021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5/7/2021 9:39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090429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https://www.terraform.io/docs/state/workspaces.html</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5/7/2021 9:39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122392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https://www.terraform.io/docs/state/workspaces.html</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5/7/2021 9:39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131043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5/7/2021 9:39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540666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5/7/2021 9:39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165860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hlinkClick r:id="rId3"/>
              </a:rPr>
              <a:t>https://www.terraform.io/docs/provisioners/index.html</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5/7/2021 9:39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721695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5/7/2021 9:39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268566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5/7/2021 9:39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5/7/2021 9:39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tailoring Lab time according to customer requirements.</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5/7/2021 9:39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58977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669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5/7/2021 9:39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73115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Learning the language constructs is vital for writing cleaner code</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sz="900" dirty="0"/>
              <a:t>This state is used by Terraform to map real world resources to your configuration, keep track of metadata, and to improve performance for large infrastructures.</a:t>
            </a:r>
            <a:endParaRPr lang="en-GB" sz="800" dirty="0"/>
          </a:p>
          <a:p>
            <a:endParaRPr lang="en-GB" dirty="0"/>
          </a:p>
          <a:p>
            <a:r>
              <a:rPr lang="en-GB" dirty="0"/>
              <a:t>Remote state backed by a reliable cloud storage is the way to go. (terraform cloud and enterprise provide state management out of the box)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5/7/2021 9:39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53769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Setting up remote state using Azure blob storage</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Remote state backed by a reliable cloud storage is the way to go. (terraform cloud and enterprise provide state management out of the box)</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5/7/2021 9:39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918101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Cannot use variables here because this happens at init stage</a:t>
            </a:r>
          </a:p>
          <a:p>
            <a:r>
              <a:rPr lang="en-GB" dirty="0">
                <a:hlinkClick r:id="rId3"/>
              </a:rPr>
              <a:t>https://github.com/hashicorp/terraform/issues/13022</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5/7/2021 9:39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288152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https://docs.microsoft.com/en-us/azure/developer/terraform/store-state-in-azure-storage</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5/7/2021 9:39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944885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5/7/2021 9:52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6971258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4" name="Picture 3" descr="A desk with multiple monitors and a computer.&#10;">
            <a:extLst>
              <a:ext uri="{FF2B5EF4-FFF2-40B4-BE49-F238E27FC236}">
                <a16:creationId xmlns:a16="http://schemas.microsoft.com/office/drawing/2014/main" id="{90D3AC67-92E5-4521-9D65-0FFD3D75D28D}"/>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desk with multiple monitors and a computer.&#10;">
            <a:extLst>
              <a:ext uri="{FF2B5EF4-FFF2-40B4-BE49-F238E27FC236}">
                <a16:creationId xmlns:a16="http://schemas.microsoft.com/office/drawing/2014/main" id="{4AC06106-9BD0-4058-A053-82DD2DED8A67}"/>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2016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2803267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23799775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6"/>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 id="2147484932" r:id="rId33"/>
    <p:sldLayoutId id="2147484933" r:id="rId3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8" Type="http://schemas.openxmlformats.org/officeDocument/2006/relationships/hyperlink" Target="https://www.terraform.io/docs/state/workspaces.html#when-to-use-multiple-workspaces" TargetMode="Externa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425541"/>
            <a:ext cx="4167887" cy="1107996"/>
          </a:xfrm>
        </p:spPr>
        <p:txBody>
          <a:bodyPr/>
          <a:lstStyle/>
          <a:p>
            <a:r>
              <a:rPr lang="en-US" dirty="0"/>
              <a:t>State Management </a:t>
            </a:r>
            <a:r>
              <a:rPr lang="en-US"/>
              <a:t>and Provisioners</a:t>
            </a:r>
            <a:endParaRPr lang="en-US" dirty="0"/>
          </a:p>
        </p:txBody>
      </p:sp>
      <p:sp>
        <p:nvSpPr>
          <p:cNvPr id="5" name="Text Placeholder 4"/>
          <p:cNvSpPr>
            <a:spLocks noGrp="1"/>
          </p:cNvSpPr>
          <p:nvPr>
            <p:ph type="body" sz="quarter" idx="12"/>
          </p:nvPr>
        </p:nvSpPr>
        <p:spPr/>
        <p:txBody>
          <a:bodyPr/>
          <a:lstStyle/>
          <a:p>
            <a:r>
              <a:rPr lang="en-US" dirty="0"/>
              <a:t>Subtitle or </a:t>
            </a:r>
            <a:r>
              <a:rPr lang="en-US"/>
              <a:t>speaker name</a:t>
            </a:r>
            <a:endParaRPr lang="en-US" dirty="0"/>
          </a:p>
        </p:txBody>
      </p:sp>
    </p:spTree>
    <p:extLst>
      <p:ext uri="{BB962C8B-B14F-4D97-AF65-F5344CB8AC3E}">
        <p14:creationId xmlns:p14="http://schemas.microsoft.com/office/powerpoint/2010/main" val="23366161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a:xfrm>
            <a:off x="530895" y="3429000"/>
            <a:ext cx="9144000" cy="498598"/>
          </a:xfrm>
        </p:spPr>
        <p:txBody>
          <a:bodyPr/>
          <a:lstStyle/>
          <a:p>
            <a:r>
              <a:rPr lang="en-GB" dirty="0"/>
              <a:t>Workspaces</a:t>
            </a:r>
          </a:p>
        </p:txBody>
      </p:sp>
    </p:spTree>
    <p:extLst>
      <p:ext uri="{BB962C8B-B14F-4D97-AF65-F5344CB8AC3E}">
        <p14:creationId xmlns:p14="http://schemas.microsoft.com/office/powerpoint/2010/main" val="2235287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D198A8-D4EA-4C88-8796-97C9FC679FC3}"/>
              </a:ext>
            </a:extLst>
          </p:cNvPr>
          <p:cNvSpPr>
            <a:spLocks noGrp="1"/>
          </p:cNvSpPr>
          <p:nvPr>
            <p:ph type="title"/>
          </p:nvPr>
        </p:nvSpPr>
        <p:spPr/>
        <p:txBody>
          <a:bodyPr/>
          <a:lstStyle/>
          <a:p>
            <a:r>
              <a:rPr lang="en-GB" dirty="0"/>
              <a:t>Terraform Workspaces</a:t>
            </a:r>
          </a:p>
        </p:txBody>
      </p:sp>
      <p:graphicFrame>
        <p:nvGraphicFramePr>
          <p:cNvPr id="6" name="Diagram 5">
            <a:extLst>
              <a:ext uri="{FF2B5EF4-FFF2-40B4-BE49-F238E27FC236}">
                <a16:creationId xmlns:a16="http://schemas.microsoft.com/office/drawing/2014/main" id="{41C319AE-316B-4107-A425-8B8BD76A2EFF}"/>
              </a:ext>
            </a:extLst>
          </p:cNvPr>
          <p:cNvGraphicFramePr/>
          <p:nvPr>
            <p:extLst>
              <p:ext uri="{D42A27DB-BD31-4B8C-83A1-F6EECF244321}">
                <p14:modId xmlns:p14="http://schemas.microsoft.com/office/powerpoint/2010/main" val="2426782368"/>
              </p:ext>
            </p:extLst>
          </p:nvPr>
        </p:nvGraphicFramePr>
        <p:xfrm>
          <a:off x="586389" y="1405382"/>
          <a:ext cx="11174061" cy="34020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EC1EF254-1623-40CE-849E-69CB8EA6E626}"/>
              </a:ext>
            </a:extLst>
          </p:cNvPr>
          <p:cNvSpPr/>
          <p:nvPr/>
        </p:nvSpPr>
        <p:spPr bwMode="auto">
          <a:xfrm>
            <a:off x="586740" y="5559619"/>
            <a:ext cx="11018520" cy="841181"/>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GB" sz="2000" dirty="0">
                <a:solidFill>
                  <a:srgbClr val="FFFFFF"/>
                </a:solidFill>
                <a:ea typeface="Segoe UI" pitchFamily="34" charset="0"/>
                <a:cs typeface="Segoe UI" pitchFamily="34" charset="0"/>
              </a:rPr>
              <a:t>Workspaces does not warrant complete isolation use-cases. See </a:t>
            </a:r>
            <a:r>
              <a:rPr lang="en-GB" sz="2000" dirty="0">
                <a:solidFill>
                  <a:schemeClr val="accent3"/>
                </a:solidFill>
                <a:ea typeface="Segoe UI" pitchFamily="34" charset="0"/>
                <a:cs typeface="Segoe UI" pitchFamily="34" charset="0"/>
                <a:hlinkClick r:id="rId8">
                  <a:extLst>
                    <a:ext uri="{A12FA001-AC4F-418D-AE19-62706E023703}">
                      <ahyp:hlinkClr xmlns:ahyp="http://schemas.microsoft.com/office/drawing/2018/hyperlinkcolor" val="tx"/>
                    </a:ext>
                  </a:extLst>
                </a:hlinkClick>
              </a:rPr>
              <a:t>https://www.terraform.io/docs/state/workspaces.html#when-to-use-multiple-workspaces</a:t>
            </a:r>
            <a:endParaRPr lang="en-GB" sz="2000" dirty="0">
              <a:solidFill>
                <a:schemeClr val="accent3"/>
              </a:solidFill>
              <a:ea typeface="Segoe UI" pitchFamily="34" charset="0"/>
              <a:cs typeface="Segoe UI" pitchFamily="34" charset="0"/>
            </a:endParaRPr>
          </a:p>
          <a:p>
            <a:pPr defTabSz="932472" fontAlgn="base">
              <a:spcBef>
                <a:spcPct val="0"/>
              </a:spcBef>
              <a:spcAft>
                <a:spcPct val="0"/>
              </a:spcAft>
            </a:pPr>
            <a:endParaRPr lang="en-GB" sz="2000" dirty="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845460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D198A8-D4EA-4C88-8796-97C9FC679FC3}"/>
              </a:ext>
            </a:extLst>
          </p:cNvPr>
          <p:cNvSpPr>
            <a:spLocks noGrp="1"/>
          </p:cNvSpPr>
          <p:nvPr>
            <p:ph type="title"/>
          </p:nvPr>
        </p:nvSpPr>
        <p:spPr>
          <a:xfrm>
            <a:off x="269869" y="3304720"/>
            <a:ext cx="11018520" cy="553998"/>
          </a:xfrm>
        </p:spPr>
        <p:txBody>
          <a:bodyPr/>
          <a:lstStyle/>
          <a:p>
            <a:r>
              <a:rPr lang="en-GB" dirty="0"/>
              <a:t>Workspace Management</a:t>
            </a:r>
          </a:p>
        </p:txBody>
      </p:sp>
      <p:sp>
        <p:nvSpPr>
          <p:cNvPr id="14" name="Arrow: Right 13">
            <a:extLst>
              <a:ext uri="{FF2B5EF4-FFF2-40B4-BE49-F238E27FC236}">
                <a16:creationId xmlns:a16="http://schemas.microsoft.com/office/drawing/2014/main" id="{5F6FD17C-B473-46DC-A2FA-C75E01F048DF}"/>
              </a:ext>
            </a:extLst>
          </p:cNvPr>
          <p:cNvSpPr/>
          <p:nvPr/>
        </p:nvSpPr>
        <p:spPr bwMode="auto">
          <a:xfrm>
            <a:off x="814812" y="522297"/>
            <a:ext cx="2670511" cy="23819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5" name="Arrow: Right 14">
            <a:extLst>
              <a:ext uri="{FF2B5EF4-FFF2-40B4-BE49-F238E27FC236}">
                <a16:creationId xmlns:a16="http://schemas.microsoft.com/office/drawing/2014/main" id="{5D3C54E8-4765-4334-A3B4-28FE7F2E8259}"/>
              </a:ext>
            </a:extLst>
          </p:cNvPr>
          <p:cNvSpPr/>
          <p:nvPr/>
        </p:nvSpPr>
        <p:spPr bwMode="auto">
          <a:xfrm>
            <a:off x="4711081" y="2269028"/>
            <a:ext cx="2670511" cy="23819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6" name="Arrow: Right 15">
            <a:extLst>
              <a:ext uri="{FF2B5EF4-FFF2-40B4-BE49-F238E27FC236}">
                <a16:creationId xmlns:a16="http://schemas.microsoft.com/office/drawing/2014/main" id="{B4BEC4EE-AAC6-4495-84D8-FFDEA4F6D820}"/>
              </a:ext>
            </a:extLst>
          </p:cNvPr>
          <p:cNvSpPr/>
          <p:nvPr/>
        </p:nvSpPr>
        <p:spPr bwMode="auto">
          <a:xfrm>
            <a:off x="4711080" y="3824410"/>
            <a:ext cx="2670511" cy="23819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7" name="Arrow: Right 16">
            <a:extLst>
              <a:ext uri="{FF2B5EF4-FFF2-40B4-BE49-F238E27FC236}">
                <a16:creationId xmlns:a16="http://schemas.microsoft.com/office/drawing/2014/main" id="{226C28B5-7E79-4BB6-A30E-716D78B403E5}"/>
              </a:ext>
            </a:extLst>
          </p:cNvPr>
          <p:cNvSpPr/>
          <p:nvPr/>
        </p:nvSpPr>
        <p:spPr bwMode="auto">
          <a:xfrm>
            <a:off x="4711079" y="4993050"/>
            <a:ext cx="2670511" cy="23819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4DA0167E-06FC-4F62-B0A8-F47F16BDCA01}"/>
              </a:ext>
            </a:extLst>
          </p:cNvPr>
          <p:cNvPicPr>
            <a:picLocks noChangeAspect="1"/>
          </p:cNvPicPr>
          <p:nvPr/>
        </p:nvPicPr>
        <p:blipFill>
          <a:blip r:embed="rId3"/>
          <a:stretch>
            <a:fillRect/>
          </a:stretch>
        </p:blipFill>
        <p:spPr>
          <a:xfrm>
            <a:off x="3696393" y="294311"/>
            <a:ext cx="8317111" cy="1698877"/>
          </a:xfrm>
          <a:prstGeom prst="rect">
            <a:avLst/>
          </a:prstGeom>
        </p:spPr>
      </p:pic>
      <p:pic>
        <p:nvPicPr>
          <p:cNvPr id="9" name="Picture 8">
            <a:extLst>
              <a:ext uri="{FF2B5EF4-FFF2-40B4-BE49-F238E27FC236}">
                <a16:creationId xmlns:a16="http://schemas.microsoft.com/office/drawing/2014/main" id="{E7A3A449-D977-421C-AB72-7AFE54784AF1}"/>
              </a:ext>
            </a:extLst>
          </p:cNvPr>
          <p:cNvPicPr>
            <a:picLocks noChangeAspect="1"/>
          </p:cNvPicPr>
          <p:nvPr/>
        </p:nvPicPr>
        <p:blipFill>
          <a:blip r:embed="rId4"/>
          <a:stretch>
            <a:fillRect/>
          </a:stretch>
        </p:blipFill>
        <p:spPr>
          <a:xfrm>
            <a:off x="7514706" y="2170388"/>
            <a:ext cx="4126518" cy="1456418"/>
          </a:xfrm>
          <a:prstGeom prst="rect">
            <a:avLst/>
          </a:prstGeom>
        </p:spPr>
      </p:pic>
      <p:pic>
        <p:nvPicPr>
          <p:cNvPr id="12" name="Picture 11">
            <a:extLst>
              <a:ext uri="{FF2B5EF4-FFF2-40B4-BE49-F238E27FC236}">
                <a16:creationId xmlns:a16="http://schemas.microsoft.com/office/drawing/2014/main" id="{71F45EE3-84B6-48F6-9572-C78D8ABE616C}"/>
              </a:ext>
            </a:extLst>
          </p:cNvPr>
          <p:cNvPicPr>
            <a:picLocks noChangeAspect="1"/>
          </p:cNvPicPr>
          <p:nvPr/>
        </p:nvPicPr>
        <p:blipFill>
          <a:blip r:embed="rId5"/>
          <a:stretch>
            <a:fillRect/>
          </a:stretch>
        </p:blipFill>
        <p:spPr>
          <a:xfrm>
            <a:off x="7514706" y="3716842"/>
            <a:ext cx="4477436" cy="691523"/>
          </a:xfrm>
          <a:prstGeom prst="rect">
            <a:avLst/>
          </a:prstGeom>
        </p:spPr>
      </p:pic>
      <p:pic>
        <p:nvPicPr>
          <p:cNvPr id="18" name="Picture 17">
            <a:extLst>
              <a:ext uri="{FF2B5EF4-FFF2-40B4-BE49-F238E27FC236}">
                <a16:creationId xmlns:a16="http://schemas.microsoft.com/office/drawing/2014/main" id="{E5037081-9C71-4C47-AE11-FB435C76CF36}"/>
              </a:ext>
            </a:extLst>
          </p:cNvPr>
          <p:cNvPicPr>
            <a:picLocks noChangeAspect="1"/>
          </p:cNvPicPr>
          <p:nvPr/>
        </p:nvPicPr>
        <p:blipFill>
          <a:blip r:embed="rId6"/>
          <a:stretch>
            <a:fillRect/>
          </a:stretch>
        </p:blipFill>
        <p:spPr>
          <a:xfrm>
            <a:off x="7514706" y="4498401"/>
            <a:ext cx="3935499" cy="2297080"/>
          </a:xfrm>
          <a:prstGeom prst="rect">
            <a:avLst/>
          </a:prstGeom>
        </p:spPr>
      </p:pic>
    </p:spTree>
    <p:extLst>
      <p:ext uri="{BB962C8B-B14F-4D97-AF65-F5344CB8AC3E}">
        <p14:creationId xmlns:p14="http://schemas.microsoft.com/office/powerpoint/2010/main" val="21382881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3E95-D10F-42A0-A75E-E2B812A67602}"/>
              </a:ext>
            </a:extLst>
          </p:cNvPr>
          <p:cNvSpPr>
            <a:spLocks noGrp="1"/>
          </p:cNvSpPr>
          <p:nvPr>
            <p:ph type="title"/>
          </p:nvPr>
        </p:nvSpPr>
        <p:spPr/>
        <p:txBody>
          <a:bodyPr/>
          <a:lstStyle/>
          <a:p>
            <a:r>
              <a:rPr lang="en-GB" dirty="0"/>
              <a:t>Workspaces</a:t>
            </a:r>
          </a:p>
        </p:txBody>
      </p:sp>
      <p:sp>
        <p:nvSpPr>
          <p:cNvPr id="3" name="Text Placeholder 2">
            <a:extLst>
              <a:ext uri="{FF2B5EF4-FFF2-40B4-BE49-F238E27FC236}">
                <a16:creationId xmlns:a16="http://schemas.microsoft.com/office/drawing/2014/main" id="{E5488FDD-7E59-4CF0-A6DD-FF3D004FBDC5}"/>
              </a:ext>
            </a:extLst>
          </p:cNvPr>
          <p:cNvSpPr>
            <a:spLocks noGrp="1"/>
          </p:cNvSpPr>
          <p:nvPr>
            <p:ph type="body" sz="quarter" idx="12"/>
          </p:nvPr>
        </p:nvSpPr>
        <p:spPr/>
        <p:txBody>
          <a:bodyPr/>
          <a:lstStyle/>
          <a:p>
            <a:r>
              <a:rPr lang="en-GB" dirty="0"/>
              <a:t>Demo</a:t>
            </a:r>
          </a:p>
        </p:txBody>
      </p:sp>
    </p:spTree>
    <p:extLst>
      <p:ext uri="{BB962C8B-B14F-4D97-AF65-F5344CB8AC3E}">
        <p14:creationId xmlns:p14="http://schemas.microsoft.com/office/powerpoint/2010/main" val="31010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a:xfrm>
            <a:off x="530895" y="3429000"/>
            <a:ext cx="9144000" cy="498598"/>
          </a:xfrm>
        </p:spPr>
        <p:txBody>
          <a:bodyPr/>
          <a:lstStyle/>
          <a:p>
            <a:r>
              <a:rPr lang="en-GB" dirty="0"/>
              <a:t>Provisioners</a:t>
            </a:r>
          </a:p>
        </p:txBody>
      </p:sp>
    </p:spTree>
    <p:extLst>
      <p:ext uri="{BB962C8B-B14F-4D97-AF65-F5344CB8AC3E}">
        <p14:creationId xmlns:p14="http://schemas.microsoft.com/office/powerpoint/2010/main" val="251685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AC5B-3288-4B6E-9C46-C8897114241B}"/>
              </a:ext>
            </a:extLst>
          </p:cNvPr>
          <p:cNvSpPr>
            <a:spLocks noGrp="1"/>
          </p:cNvSpPr>
          <p:nvPr>
            <p:ph type="title"/>
          </p:nvPr>
        </p:nvSpPr>
        <p:spPr/>
        <p:txBody>
          <a:bodyPr/>
          <a:lstStyle/>
          <a:p>
            <a:r>
              <a:rPr lang="en-GB" dirty="0"/>
              <a:t>Provisioners are a Last Resort</a:t>
            </a:r>
          </a:p>
        </p:txBody>
      </p:sp>
      <p:sp>
        <p:nvSpPr>
          <p:cNvPr id="3" name="Rectangle 2">
            <a:extLst>
              <a:ext uri="{FF2B5EF4-FFF2-40B4-BE49-F238E27FC236}">
                <a16:creationId xmlns:a16="http://schemas.microsoft.com/office/drawing/2014/main" id="{C2705872-58EF-4CB3-A944-ACBF4A3C272A}"/>
              </a:ext>
            </a:extLst>
          </p:cNvPr>
          <p:cNvSpPr/>
          <p:nvPr/>
        </p:nvSpPr>
        <p:spPr>
          <a:xfrm>
            <a:off x="464127" y="1134639"/>
            <a:ext cx="11485217" cy="800219"/>
          </a:xfrm>
          <a:prstGeom prst="rect">
            <a:avLst/>
          </a:prstGeom>
        </p:spPr>
        <p:txBody>
          <a:bodyPr wrap="square">
            <a:spAutoFit/>
          </a:bodyPr>
          <a:lstStyle/>
          <a:p>
            <a:r>
              <a:rPr lang="en-GB" sz="1600" dirty="0"/>
              <a:t>Can be used to model specific actions on the local machine or on a remote machine in order to prepare servers or other infrastructure objects for service. (can also be</a:t>
            </a:r>
            <a:r>
              <a:rPr lang="en-GB" sz="1600" dirty="0">
                <a:solidFill>
                  <a:srgbClr val="1D1E23"/>
                </a:solidFill>
              </a:rPr>
              <a:t> used with a </a:t>
            </a:r>
            <a:r>
              <a:rPr lang="en-GB" sz="1600" i="1" dirty="0">
                <a:solidFill>
                  <a:srgbClr val="1D1E23"/>
                </a:solidFill>
              </a:rPr>
              <a:t>null_resource)</a:t>
            </a:r>
          </a:p>
          <a:p>
            <a:endParaRPr lang="en-GB" sz="1400" dirty="0"/>
          </a:p>
        </p:txBody>
      </p:sp>
      <p:sp>
        <p:nvSpPr>
          <p:cNvPr id="5" name="Rectangle 4">
            <a:extLst>
              <a:ext uri="{FF2B5EF4-FFF2-40B4-BE49-F238E27FC236}">
                <a16:creationId xmlns:a16="http://schemas.microsoft.com/office/drawing/2014/main" id="{2C6E7806-5554-492F-9F3D-E096A27469C8}"/>
              </a:ext>
            </a:extLst>
          </p:cNvPr>
          <p:cNvSpPr/>
          <p:nvPr/>
        </p:nvSpPr>
        <p:spPr>
          <a:xfrm>
            <a:off x="464128" y="1904999"/>
            <a:ext cx="11485216" cy="584775"/>
          </a:xfrm>
          <a:prstGeom prst="rect">
            <a:avLst/>
          </a:prstGeom>
        </p:spPr>
        <p:txBody>
          <a:bodyPr wrap="square">
            <a:spAutoFit/>
          </a:bodyPr>
          <a:lstStyle/>
          <a:p>
            <a:r>
              <a:rPr lang="en-GB" sz="1600" dirty="0">
                <a:solidFill>
                  <a:srgbClr val="1D1E23"/>
                </a:solidFill>
              </a:rPr>
              <a:t>Introduced in terraform as a measure of pragmatism, knowing that there will always be certain behaviours that can't be directly represented in Terraform's declarative model.</a:t>
            </a:r>
          </a:p>
        </p:txBody>
      </p:sp>
      <p:graphicFrame>
        <p:nvGraphicFramePr>
          <p:cNvPr id="7" name="Diagram 6">
            <a:extLst>
              <a:ext uri="{FF2B5EF4-FFF2-40B4-BE49-F238E27FC236}">
                <a16:creationId xmlns:a16="http://schemas.microsoft.com/office/drawing/2014/main" id="{E40AC34C-759A-41B1-B753-179082608479}"/>
              </a:ext>
            </a:extLst>
          </p:cNvPr>
          <p:cNvGraphicFramePr/>
          <p:nvPr>
            <p:extLst>
              <p:ext uri="{D42A27DB-BD31-4B8C-83A1-F6EECF244321}">
                <p14:modId xmlns:p14="http://schemas.microsoft.com/office/powerpoint/2010/main" val="418741236"/>
              </p:ext>
            </p:extLst>
          </p:nvPr>
        </p:nvGraphicFramePr>
        <p:xfrm>
          <a:off x="588263" y="3429000"/>
          <a:ext cx="10713011" cy="1538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le 1">
            <a:extLst>
              <a:ext uri="{FF2B5EF4-FFF2-40B4-BE49-F238E27FC236}">
                <a16:creationId xmlns:a16="http://schemas.microsoft.com/office/drawing/2014/main" id="{DE82D2F9-B6BA-42DD-B381-8BFC034311EB}"/>
              </a:ext>
            </a:extLst>
          </p:cNvPr>
          <p:cNvSpPr txBox="1">
            <a:spLocks/>
          </p:cNvSpPr>
          <p:nvPr/>
        </p:nvSpPr>
        <p:spPr>
          <a:xfrm>
            <a:off x="588263" y="2823326"/>
            <a:ext cx="11018520" cy="369332"/>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GB" sz="2400" dirty="0"/>
              <a:t>Built-in Provisioners</a:t>
            </a:r>
          </a:p>
        </p:txBody>
      </p:sp>
      <p:sp>
        <p:nvSpPr>
          <p:cNvPr id="11" name="Rectangle 10">
            <a:extLst>
              <a:ext uri="{FF2B5EF4-FFF2-40B4-BE49-F238E27FC236}">
                <a16:creationId xmlns:a16="http://schemas.microsoft.com/office/drawing/2014/main" id="{7EDAFEDF-C5E2-4AB0-8351-6C9178C11D9D}"/>
              </a:ext>
            </a:extLst>
          </p:cNvPr>
          <p:cNvSpPr/>
          <p:nvPr/>
        </p:nvSpPr>
        <p:spPr bwMode="auto">
          <a:xfrm>
            <a:off x="586740" y="5559619"/>
            <a:ext cx="11018520" cy="589039"/>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dirty="0">
                <a:solidFill>
                  <a:srgbClr val="FFFFFF"/>
                </a:solidFill>
                <a:ea typeface="Segoe UI" pitchFamily="34" charset="0"/>
                <a:cs typeface="Segoe UI" pitchFamily="34" charset="0"/>
              </a:rPr>
              <a:t>Use Provisioners as a last resort as they add complexity and uncertainty.</a:t>
            </a:r>
          </a:p>
        </p:txBody>
      </p:sp>
    </p:spTree>
    <p:extLst>
      <p:ext uri="{BB962C8B-B14F-4D97-AF65-F5344CB8AC3E}">
        <p14:creationId xmlns:p14="http://schemas.microsoft.com/office/powerpoint/2010/main" val="32480982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3E95-D10F-42A0-A75E-E2B812A67602}"/>
              </a:ext>
            </a:extLst>
          </p:cNvPr>
          <p:cNvSpPr>
            <a:spLocks noGrp="1"/>
          </p:cNvSpPr>
          <p:nvPr>
            <p:ph type="title"/>
          </p:nvPr>
        </p:nvSpPr>
        <p:spPr/>
        <p:txBody>
          <a:bodyPr/>
          <a:lstStyle/>
          <a:p>
            <a:r>
              <a:rPr lang="en-GB" dirty="0"/>
              <a:t>Provisioners</a:t>
            </a:r>
          </a:p>
        </p:txBody>
      </p:sp>
      <p:sp>
        <p:nvSpPr>
          <p:cNvPr id="3" name="Text Placeholder 2">
            <a:extLst>
              <a:ext uri="{FF2B5EF4-FFF2-40B4-BE49-F238E27FC236}">
                <a16:creationId xmlns:a16="http://schemas.microsoft.com/office/drawing/2014/main" id="{E5488FDD-7E59-4CF0-A6DD-FF3D004FBDC5}"/>
              </a:ext>
            </a:extLst>
          </p:cNvPr>
          <p:cNvSpPr>
            <a:spLocks noGrp="1"/>
          </p:cNvSpPr>
          <p:nvPr>
            <p:ph type="body" sz="quarter" idx="12"/>
          </p:nvPr>
        </p:nvSpPr>
        <p:spPr/>
        <p:txBody>
          <a:bodyPr/>
          <a:lstStyle/>
          <a:p>
            <a:r>
              <a:rPr lang="en-GB" dirty="0"/>
              <a:t>Demo</a:t>
            </a:r>
          </a:p>
        </p:txBody>
      </p:sp>
    </p:spTree>
    <p:extLst>
      <p:ext uri="{BB962C8B-B14F-4D97-AF65-F5344CB8AC3E}">
        <p14:creationId xmlns:p14="http://schemas.microsoft.com/office/powerpoint/2010/main" val="292346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52BDA74-2D1E-47CD-8F9B-D9EED8ED4FA9}"/>
              </a:ext>
            </a:extLst>
          </p:cNvPr>
          <p:cNvGraphicFramePr/>
          <p:nvPr/>
        </p:nvGraphicFramePr>
        <p:xfrm>
          <a:off x="584200" y="1435497"/>
          <a:ext cx="4971942" cy="2942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Placeholder 5">
            <a:extLst>
              <a:ext uri="{FF2B5EF4-FFF2-40B4-BE49-F238E27FC236}">
                <a16:creationId xmlns:a16="http://schemas.microsoft.com/office/drawing/2014/main" id="{8D236019-7631-4F22-9CCB-A6359130E385}"/>
              </a:ext>
            </a:extLst>
          </p:cNvPr>
          <p:cNvPicPr>
            <a:picLocks noChangeAspect="1"/>
          </p:cNvPicPr>
          <p:nvPr/>
        </p:nvPicPr>
        <p:blipFill>
          <a:blip r:embed="rId8"/>
          <a:srcRect l="13051" r="13051"/>
          <a:stretch>
            <a:fillRect/>
          </a:stretch>
        </p:blipFill>
        <p:spPr>
          <a:xfrm>
            <a:off x="6234706" y="0"/>
            <a:ext cx="5957294" cy="6858000"/>
          </a:xfrm>
          <a:prstGeom prst="rect">
            <a:avLst/>
          </a:prstGeom>
        </p:spPr>
      </p:pic>
    </p:spTree>
    <p:extLst>
      <p:ext uri="{BB962C8B-B14F-4D97-AF65-F5344CB8AC3E}">
        <p14:creationId xmlns:p14="http://schemas.microsoft.com/office/powerpoint/2010/main" val="337974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Recap</a:t>
            </a:r>
          </a:p>
        </p:txBody>
      </p:sp>
      <p:graphicFrame>
        <p:nvGraphicFramePr>
          <p:cNvPr id="6" name="Diagram 5">
            <a:extLst>
              <a:ext uri="{FF2B5EF4-FFF2-40B4-BE49-F238E27FC236}">
                <a16:creationId xmlns:a16="http://schemas.microsoft.com/office/drawing/2014/main" id="{3FD1431D-ED2B-4738-AB8F-D138080C9569}"/>
              </a:ext>
            </a:extLst>
          </p:cNvPr>
          <p:cNvGraphicFramePr/>
          <p:nvPr/>
        </p:nvGraphicFramePr>
        <p:xfrm>
          <a:off x="4936237" y="364476"/>
          <a:ext cx="6667500" cy="6129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19080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D87F901D-F362-4EEE-8870-A5642299A331}"/>
                                            </p:graphicEl>
                                          </p:spTgt>
                                        </p:tgtEl>
                                        <p:attrNameLst>
                                          <p:attrName>style.visibility</p:attrName>
                                        </p:attrNameLst>
                                      </p:cBhvr>
                                      <p:to>
                                        <p:strVal val="visible"/>
                                      </p:to>
                                    </p:set>
                                    <p:animEffect transition="in" filter="fade">
                                      <p:cBhvr>
                                        <p:cTn id="7" dur="500"/>
                                        <p:tgtEl>
                                          <p:spTgt spid="6">
                                            <p:graphicEl>
                                              <a:dgm id="{D87F901D-F362-4EEE-8870-A5642299A33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A17CADE2-0C2F-46BB-BBE5-C7C6C39115D5}"/>
                                            </p:graphicEl>
                                          </p:spTgt>
                                        </p:tgtEl>
                                        <p:attrNameLst>
                                          <p:attrName>style.visibility</p:attrName>
                                        </p:attrNameLst>
                                      </p:cBhvr>
                                      <p:to>
                                        <p:strVal val="visible"/>
                                      </p:to>
                                    </p:set>
                                    <p:animEffect transition="in" filter="fade">
                                      <p:cBhvr>
                                        <p:cTn id="12" dur="500"/>
                                        <p:tgtEl>
                                          <p:spTgt spid="6">
                                            <p:graphicEl>
                                              <a:dgm id="{A17CADE2-0C2F-46BB-BBE5-C7C6C39115D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89A7A788-35F9-4794-851F-729E02FAC605}"/>
                                            </p:graphicEl>
                                          </p:spTgt>
                                        </p:tgtEl>
                                        <p:attrNameLst>
                                          <p:attrName>style.visibility</p:attrName>
                                        </p:attrNameLst>
                                      </p:cBhvr>
                                      <p:to>
                                        <p:strVal val="visible"/>
                                      </p:to>
                                    </p:set>
                                    <p:animEffect transition="in" filter="fade">
                                      <p:cBhvr>
                                        <p:cTn id="17" dur="500"/>
                                        <p:tgtEl>
                                          <p:spTgt spid="6">
                                            <p:graphicEl>
                                              <a:dgm id="{89A7A788-35F9-4794-851F-729E02FAC605}"/>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graphicEl>
                                              <a:dgm id="{F4114F8A-AD66-4088-AEB4-4B2B144B7A2D}"/>
                                            </p:graphicEl>
                                          </p:spTgt>
                                        </p:tgtEl>
                                        <p:attrNameLst>
                                          <p:attrName>style.visibility</p:attrName>
                                        </p:attrNameLst>
                                      </p:cBhvr>
                                      <p:to>
                                        <p:strVal val="visible"/>
                                      </p:to>
                                    </p:set>
                                    <p:animEffect transition="in" filter="fade">
                                      <p:cBhvr>
                                        <p:cTn id="22" dur="500"/>
                                        <p:tgtEl>
                                          <p:spTgt spid="6">
                                            <p:graphicEl>
                                              <a:dgm id="{F4114F8A-AD66-4088-AEB4-4B2B144B7A2D}"/>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graphicEl>
                                              <a:dgm id="{7AB3A055-84A5-42AA-89CF-4B4AC1488F92}"/>
                                            </p:graphicEl>
                                          </p:spTgt>
                                        </p:tgtEl>
                                        <p:attrNameLst>
                                          <p:attrName>style.visibility</p:attrName>
                                        </p:attrNameLst>
                                      </p:cBhvr>
                                      <p:to>
                                        <p:strVal val="visible"/>
                                      </p:to>
                                    </p:set>
                                    <p:animEffect transition="in" filter="fade">
                                      <p:cBhvr>
                                        <p:cTn id="27" dur="500"/>
                                        <p:tgtEl>
                                          <p:spTgt spid="6">
                                            <p:graphicEl>
                                              <a:dgm id="{7AB3A055-84A5-42AA-89CF-4B4AC1488F92}"/>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graphicEl>
                                              <a:dgm id="{1B501C43-586E-4F77-A86C-02ABFB54F5BC}"/>
                                            </p:graphicEl>
                                          </p:spTgt>
                                        </p:tgtEl>
                                        <p:attrNameLst>
                                          <p:attrName>style.visibility</p:attrName>
                                        </p:attrNameLst>
                                      </p:cBhvr>
                                      <p:to>
                                        <p:strVal val="visible"/>
                                      </p:to>
                                    </p:set>
                                    <p:animEffect transition="in" filter="fade">
                                      <p:cBhvr>
                                        <p:cTn id="32" dur="500"/>
                                        <p:tgtEl>
                                          <p:spTgt spid="6">
                                            <p:graphicEl>
                                              <a:dgm id="{1B501C43-586E-4F77-A86C-02ABFB54F5B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406CA-E6B4-4186-B57B-D021DA2CBA79}"/>
              </a:ext>
            </a:extLst>
          </p:cNvPr>
          <p:cNvSpPr>
            <a:spLocks noGrp="1"/>
          </p:cNvSpPr>
          <p:nvPr>
            <p:ph type="title"/>
          </p:nvPr>
        </p:nvSpPr>
        <p:spPr>
          <a:xfrm>
            <a:off x="567109" y="3429000"/>
            <a:ext cx="9144000" cy="498598"/>
          </a:xfrm>
        </p:spPr>
        <p:txBody>
          <a:bodyPr/>
          <a:lstStyle/>
          <a:p>
            <a:r>
              <a:rPr lang="en-GB" dirty="0"/>
              <a:t>Remote State</a:t>
            </a:r>
          </a:p>
        </p:txBody>
      </p:sp>
    </p:spTree>
    <p:extLst>
      <p:ext uri="{BB962C8B-B14F-4D97-AF65-F5344CB8AC3E}">
        <p14:creationId xmlns:p14="http://schemas.microsoft.com/office/powerpoint/2010/main" val="3961641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D198A8-D4EA-4C88-8796-97C9FC679FC3}"/>
              </a:ext>
            </a:extLst>
          </p:cNvPr>
          <p:cNvSpPr>
            <a:spLocks noGrp="1"/>
          </p:cNvSpPr>
          <p:nvPr>
            <p:ph type="title"/>
          </p:nvPr>
        </p:nvSpPr>
        <p:spPr/>
        <p:txBody>
          <a:bodyPr/>
          <a:lstStyle/>
          <a:p>
            <a:r>
              <a:rPr lang="en-GB" dirty="0"/>
              <a:t>Terraform State</a:t>
            </a:r>
          </a:p>
        </p:txBody>
      </p:sp>
      <p:sp>
        <p:nvSpPr>
          <p:cNvPr id="5" name="Text Placeholder 4">
            <a:extLst>
              <a:ext uri="{FF2B5EF4-FFF2-40B4-BE49-F238E27FC236}">
                <a16:creationId xmlns:a16="http://schemas.microsoft.com/office/drawing/2014/main" id="{9E3A4999-8BAB-447E-B84C-9BF2CC6B6755}"/>
              </a:ext>
            </a:extLst>
          </p:cNvPr>
          <p:cNvSpPr>
            <a:spLocks noGrp="1"/>
          </p:cNvSpPr>
          <p:nvPr>
            <p:ph type="body" sz="quarter" idx="10"/>
          </p:nvPr>
        </p:nvSpPr>
        <p:spPr>
          <a:xfrm>
            <a:off x="586390" y="1126593"/>
            <a:ext cx="11018520" cy="307777"/>
          </a:xfrm>
        </p:spPr>
        <p:txBody>
          <a:bodyPr/>
          <a:lstStyle/>
          <a:p>
            <a:r>
              <a:rPr lang="en-GB" sz="2000" dirty="0"/>
              <a:t>Terraform must store state about your managed infrastructure and configuration. </a:t>
            </a:r>
          </a:p>
        </p:txBody>
      </p:sp>
      <p:graphicFrame>
        <p:nvGraphicFramePr>
          <p:cNvPr id="2" name="Diagram 1">
            <a:extLst>
              <a:ext uri="{FF2B5EF4-FFF2-40B4-BE49-F238E27FC236}">
                <a16:creationId xmlns:a16="http://schemas.microsoft.com/office/drawing/2014/main" id="{40C4D896-1C0B-48EF-92B7-29CD491994A9}"/>
              </a:ext>
            </a:extLst>
          </p:cNvPr>
          <p:cNvGraphicFramePr/>
          <p:nvPr>
            <p:extLst>
              <p:ext uri="{D42A27DB-BD31-4B8C-83A1-F6EECF244321}">
                <p14:modId xmlns:p14="http://schemas.microsoft.com/office/powerpoint/2010/main" val="3627528222"/>
              </p:ext>
            </p:extLst>
          </p:nvPr>
        </p:nvGraphicFramePr>
        <p:xfrm>
          <a:off x="586390" y="2165319"/>
          <a:ext cx="11018520" cy="1990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8C508245-AAD6-49FE-8AA1-BE9A4171F532}"/>
              </a:ext>
            </a:extLst>
          </p:cNvPr>
          <p:cNvSpPr/>
          <p:nvPr/>
        </p:nvSpPr>
        <p:spPr bwMode="auto">
          <a:xfrm>
            <a:off x="586740" y="5142368"/>
            <a:ext cx="11018520" cy="589039"/>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dirty="0">
                <a:solidFill>
                  <a:srgbClr val="FFFFFF"/>
                </a:solidFill>
                <a:ea typeface="Segoe UI" pitchFamily="34" charset="0"/>
                <a:cs typeface="Segoe UI" pitchFamily="34" charset="0"/>
              </a:rPr>
              <a:t>Local state is fragile and not fit for production. (or anything outside local environment)</a:t>
            </a:r>
          </a:p>
        </p:txBody>
      </p:sp>
    </p:spTree>
    <p:extLst>
      <p:ext uri="{BB962C8B-B14F-4D97-AF65-F5344CB8AC3E}">
        <p14:creationId xmlns:p14="http://schemas.microsoft.com/office/powerpoint/2010/main" val="12004433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73050E-AAEF-49E6-A9DE-C227AB9E6C3D}"/>
              </a:ext>
            </a:extLst>
          </p:cNvPr>
          <p:cNvSpPr>
            <a:spLocks noGrp="1"/>
          </p:cNvSpPr>
          <p:nvPr>
            <p:ph type="title"/>
          </p:nvPr>
        </p:nvSpPr>
        <p:spPr>
          <a:xfrm>
            <a:off x="551317" y="444665"/>
            <a:ext cx="11344935" cy="560270"/>
          </a:xfrm>
        </p:spPr>
        <p:txBody>
          <a:bodyPr wrap="square" anchor="t">
            <a:noAutofit/>
          </a:bodyPr>
          <a:lstStyle/>
          <a:p>
            <a:r>
              <a:rPr lang="en-GB" sz="2800" dirty="0"/>
              <a:t>terraform backend block - remote state setup for community version</a:t>
            </a:r>
            <a:endParaRPr lang="en-GB" sz="2800" i="1" dirty="0">
              <a:latin typeface="+mn-lt"/>
            </a:endParaRPr>
          </a:p>
        </p:txBody>
      </p:sp>
      <p:sp>
        <p:nvSpPr>
          <p:cNvPr id="2" name="Rectangle 1">
            <a:extLst>
              <a:ext uri="{FF2B5EF4-FFF2-40B4-BE49-F238E27FC236}">
                <a16:creationId xmlns:a16="http://schemas.microsoft.com/office/drawing/2014/main" id="{ADD1AD08-C7FA-443E-9961-E737E5A977A9}"/>
              </a:ext>
            </a:extLst>
          </p:cNvPr>
          <p:cNvSpPr/>
          <p:nvPr/>
        </p:nvSpPr>
        <p:spPr>
          <a:xfrm>
            <a:off x="551317" y="1300492"/>
            <a:ext cx="10665927" cy="2536848"/>
          </a:xfrm>
          <a:prstGeom prst="rect">
            <a:avLst/>
          </a:prstGeom>
        </p:spPr>
        <p:txBody>
          <a:bodyPr wrap="square">
            <a:spAutoFit/>
          </a:bodyPr>
          <a:lstStyle/>
          <a:p>
            <a:r>
              <a:rPr lang="en-GB" i="1" dirty="0">
                <a:solidFill>
                  <a:srgbClr val="ABB0B6"/>
                </a:solidFill>
                <a:latin typeface="Consolas" panose="020B0609020204030204" pitchFamily="49" charset="0"/>
              </a:rPr>
              <a:t># main.tf </a:t>
            </a:r>
            <a:endParaRPr lang="en-GB" dirty="0">
              <a:solidFill>
                <a:srgbClr val="6C7680"/>
              </a:solidFill>
              <a:latin typeface="Consolas" panose="020B0609020204030204" pitchFamily="49" charset="0"/>
            </a:endParaRPr>
          </a:p>
          <a:p>
            <a:r>
              <a:rPr lang="en-GB" dirty="0">
                <a:solidFill>
                  <a:srgbClr val="FA8D3E"/>
                </a:solidFill>
                <a:latin typeface="Consolas" panose="020B0609020204030204" pitchFamily="49" charset="0"/>
              </a:rPr>
              <a:t>terraform</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a:t>
            </a:r>
            <a:r>
              <a:rPr lang="en-GB" dirty="0">
                <a:solidFill>
                  <a:srgbClr val="399EE6"/>
                </a:solidFill>
                <a:latin typeface="Consolas" panose="020B0609020204030204" pitchFamily="49" charset="0"/>
              </a:rPr>
              <a:t>backend</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resource_group_name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"&lt;rg-name&gt;"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storage_account_name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"&lt;sg-acct-name&gt;"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container_name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"&lt;container-name&gt;"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key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"terraform.tfstate"</a:t>
            </a:r>
            <a:r>
              <a:rPr lang="en-GB" dirty="0">
                <a:solidFill>
                  <a:srgbClr val="6C7680"/>
                </a:solidFill>
                <a:latin typeface="Consolas" panose="020B0609020204030204" pitchFamily="49" charset="0"/>
              </a:rPr>
              <a:t> </a:t>
            </a:r>
            <a:r>
              <a:rPr lang="en-GB" i="1" dirty="0">
                <a:solidFill>
                  <a:srgbClr val="ABB0B6"/>
                </a:solidFill>
                <a:latin typeface="Consolas" panose="020B0609020204030204" pitchFamily="49" charset="0"/>
              </a:rPr>
              <a:t># default state file name    </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a:t>
            </a:r>
          </a:p>
        </p:txBody>
      </p:sp>
      <p:sp>
        <p:nvSpPr>
          <p:cNvPr id="14" name="Rectangle 13">
            <a:extLst>
              <a:ext uri="{FF2B5EF4-FFF2-40B4-BE49-F238E27FC236}">
                <a16:creationId xmlns:a16="http://schemas.microsoft.com/office/drawing/2014/main" id="{E9281C55-FA3C-44AB-BC9A-A77E39B68AF1}"/>
              </a:ext>
            </a:extLst>
          </p:cNvPr>
          <p:cNvSpPr/>
          <p:nvPr/>
        </p:nvSpPr>
        <p:spPr>
          <a:xfrm>
            <a:off x="551317" y="4288171"/>
            <a:ext cx="7623962" cy="635559"/>
          </a:xfrm>
          <a:prstGeom prst="rect">
            <a:avLst/>
          </a:prstGeom>
        </p:spPr>
        <p:txBody>
          <a:bodyPr wrap="square">
            <a:spAutoFit/>
          </a:bodyPr>
          <a:lstStyle/>
          <a:p>
            <a:r>
              <a:rPr lang="en-GB" i="1" dirty="0">
                <a:solidFill>
                  <a:srgbClr val="008000"/>
                </a:solidFill>
                <a:latin typeface="Consolas" panose="020B0609020204030204" pitchFamily="49" charset="0"/>
              </a:rPr>
              <a:t># Running an init will create a remote backend.</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terraform init</a:t>
            </a:r>
            <a:endParaRPr lang="en-GB" dirty="0"/>
          </a:p>
        </p:txBody>
      </p:sp>
    </p:spTree>
    <p:extLst>
      <p:ext uri="{BB962C8B-B14F-4D97-AF65-F5344CB8AC3E}">
        <p14:creationId xmlns:p14="http://schemas.microsoft.com/office/powerpoint/2010/main" val="37426979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73050E-AAEF-49E6-A9DE-C227AB9E6C3D}"/>
              </a:ext>
            </a:extLst>
          </p:cNvPr>
          <p:cNvSpPr>
            <a:spLocks noGrp="1"/>
          </p:cNvSpPr>
          <p:nvPr>
            <p:ph type="title"/>
          </p:nvPr>
        </p:nvSpPr>
        <p:spPr>
          <a:xfrm>
            <a:off x="551317" y="444665"/>
            <a:ext cx="11344935" cy="560270"/>
          </a:xfrm>
        </p:spPr>
        <p:txBody>
          <a:bodyPr wrap="square" anchor="t">
            <a:noAutofit/>
          </a:bodyPr>
          <a:lstStyle/>
          <a:p>
            <a:r>
              <a:rPr lang="en-GB" sz="2800" dirty="0"/>
              <a:t>Partial config with terraform backend</a:t>
            </a:r>
            <a:endParaRPr lang="en-GB" sz="2800" i="1" dirty="0">
              <a:latin typeface="+mn-lt"/>
            </a:endParaRPr>
          </a:p>
        </p:txBody>
      </p:sp>
      <p:sp>
        <p:nvSpPr>
          <p:cNvPr id="2" name="Rectangle 1">
            <a:extLst>
              <a:ext uri="{FF2B5EF4-FFF2-40B4-BE49-F238E27FC236}">
                <a16:creationId xmlns:a16="http://schemas.microsoft.com/office/drawing/2014/main" id="{ADD1AD08-C7FA-443E-9961-E737E5A977A9}"/>
              </a:ext>
            </a:extLst>
          </p:cNvPr>
          <p:cNvSpPr/>
          <p:nvPr/>
        </p:nvSpPr>
        <p:spPr>
          <a:xfrm>
            <a:off x="551317" y="1300492"/>
            <a:ext cx="10665927" cy="2265236"/>
          </a:xfrm>
          <a:prstGeom prst="rect">
            <a:avLst/>
          </a:prstGeom>
        </p:spPr>
        <p:txBody>
          <a:bodyPr wrap="square">
            <a:spAutoFit/>
          </a:bodyPr>
          <a:lstStyle/>
          <a:p>
            <a:r>
              <a:rPr lang="en-GB" i="1" dirty="0">
                <a:solidFill>
                  <a:srgbClr val="ABB0B6"/>
                </a:solidFill>
                <a:latin typeface="Consolas" panose="020B0609020204030204" pitchFamily="49" charset="0"/>
              </a:rPr>
              <a:t># main.tf </a:t>
            </a:r>
            <a:endParaRPr lang="en-GB" dirty="0">
              <a:solidFill>
                <a:srgbClr val="6C7680"/>
              </a:solidFill>
              <a:latin typeface="Consolas" panose="020B0609020204030204" pitchFamily="49" charset="0"/>
            </a:endParaRPr>
          </a:p>
          <a:p>
            <a:r>
              <a:rPr lang="en-GB" dirty="0">
                <a:solidFill>
                  <a:srgbClr val="FA8D3E"/>
                </a:solidFill>
                <a:latin typeface="Consolas" panose="020B0609020204030204" pitchFamily="49" charset="0"/>
              </a:rPr>
              <a:t>terraform</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a:t>
            </a:r>
            <a:r>
              <a:rPr lang="en-GB" dirty="0">
                <a:solidFill>
                  <a:srgbClr val="399EE6"/>
                </a:solidFill>
                <a:latin typeface="Consolas" panose="020B0609020204030204" pitchFamily="49" charset="0"/>
              </a:rPr>
              <a:t>backend</a:t>
            </a:r>
            <a:r>
              <a:rPr lang="en-GB" dirty="0">
                <a:solidFill>
                  <a:srgbClr val="6C7680"/>
                </a:solidFill>
                <a:latin typeface="Consolas" panose="020B0609020204030204" pitchFamily="49" charset="0"/>
              </a:rPr>
              <a:t> </a:t>
            </a:r>
            <a:r>
              <a:rPr lang="en-GB" dirty="0">
                <a:solidFill>
                  <a:srgbClr val="86B300"/>
                </a:solidFill>
                <a:latin typeface="Consolas" panose="020B0609020204030204" pitchFamily="49" charset="0"/>
              </a:rPr>
              <a:t>"azurerm"</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resource_group_name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"&lt;rg-name&gt;"</a:t>
            </a:r>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    container_name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"&lt;container-name&gt;"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key                   </a:t>
            </a:r>
            <a:r>
              <a:rPr lang="en-GB" dirty="0">
                <a:solidFill>
                  <a:srgbClr val="ED9366"/>
                </a:solidFill>
                <a:latin typeface="Consolas" panose="020B0609020204030204" pitchFamily="49" charset="0"/>
              </a:rPr>
              <a:t>= </a:t>
            </a:r>
            <a:r>
              <a:rPr lang="en-GB" dirty="0">
                <a:solidFill>
                  <a:srgbClr val="86B300"/>
                </a:solidFill>
                <a:latin typeface="Consolas" panose="020B0609020204030204" pitchFamily="49" charset="0"/>
              </a:rPr>
              <a:t>"terraform.tfstate"</a:t>
            </a:r>
            <a:r>
              <a:rPr lang="en-GB" dirty="0">
                <a:solidFill>
                  <a:srgbClr val="6C7680"/>
                </a:solidFill>
                <a:latin typeface="Consolas" panose="020B0609020204030204" pitchFamily="49" charset="0"/>
              </a:rPr>
              <a:t> </a:t>
            </a:r>
            <a:r>
              <a:rPr lang="en-GB" i="1" dirty="0">
                <a:solidFill>
                  <a:srgbClr val="ABB0B6"/>
                </a:solidFill>
                <a:latin typeface="Consolas" panose="020B0609020204030204" pitchFamily="49" charset="0"/>
              </a:rPr>
              <a:t># default state file name    </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  }</a:t>
            </a:r>
          </a:p>
          <a:p>
            <a:r>
              <a:rPr lang="en-GB" dirty="0">
                <a:solidFill>
                  <a:srgbClr val="6C7680"/>
                </a:solidFill>
                <a:latin typeface="Consolas" panose="020B0609020204030204" pitchFamily="49" charset="0"/>
              </a:rPr>
              <a:t>}</a:t>
            </a:r>
          </a:p>
        </p:txBody>
      </p:sp>
      <p:sp>
        <p:nvSpPr>
          <p:cNvPr id="14" name="Rectangle 13">
            <a:extLst>
              <a:ext uri="{FF2B5EF4-FFF2-40B4-BE49-F238E27FC236}">
                <a16:creationId xmlns:a16="http://schemas.microsoft.com/office/drawing/2014/main" id="{E9281C55-FA3C-44AB-BC9A-A77E39B68AF1}"/>
              </a:ext>
            </a:extLst>
          </p:cNvPr>
          <p:cNvSpPr/>
          <p:nvPr/>
        </p:nvSpPr>
        <p:spPr>
          <a:xfrm>
            <a:off x="551316" y="4288171"/>
            <a:ext cx="10665927" cy="635559"/>
          </a:xfrm>
          <a:prstGeom prst="rect">
            <a:avLst/>
          </a:prstGeom>
        </p:spPr>
        <p:txBody>
          <a:bodyPr wrap="square">
            <a:spAutoFit/>
          </a:bodyPr>
          <a:lstStyle/>
          <a:p>
            <a:r>
              <a:rPr lang="en-GB" i="1" dirty="0">
                <a:solidFill>
                  <a:srgbClr val="008000"/>
                </a:solidFill>
                <a:latin typeface="Consolas" panose="020B0609020204030204" pitchFamily="49" charset="0"/>
              </a:rPr>
              <a:t># Pass the partial config args during the init</a:t>
            </a:r>
            <a:endParaRPr lang="en-GB" dirty="0">
              <a:solidFill>
                <a:srgbClr val="6C7680"/>
              </a:solidFill>
              <a:latin typeface="Consolas" panose="020B0609020204030204" pitchFamily="49" charset="0"/>
            </a:endParaRPr>
          </a:p>
          <a:p>
            <a:r>
              <a:rPr lang="en-GB" dirty="0">
                <a:solidFill>
                  <a:srgbClr val="6C7680"/>
                </a:solidFill>
                <a:latin typeface="Consolas" panose="020B0609020204030204" pitchFamily="49" charset="0"/>
              </a:rPr>
              <a:t>terraform init -backend-config=</a:t>
            </a:r>
            <a:r>
              <a:rPr lang="en-GB" dirty="0">
                <a:solidFill>
                  <a:srgbClr val="86B300"/>
                </a:solidFill>
                <a:latin typeface="Consolas" panose="020B0609020204030204" pitchFamily="49" charset="0"/>
              </a:rPr>
              <a:t>"storage_account_name=&lt;sg-account-name&gt;"</a:t>
            </a:r>
            <a:endParaRPr lang="en-GB" dirty="0">
              <a:solidFill>
                <a:srgbClr val="6C7680"/>
              </a:solidFill>
              <a:latin typeface="Consolas" panose="020B0609020204030204" pitchFamily="49" charset="0"/>
            </a:endParaRPr>
          </a:p>
        </p:txBody>
      </p:sp>
    </p:spTree>
    <p:extLst>
      <p:ext uri="{BB962C8B-B14F-4D97-AF65-F5344CB8AC3E}">
        <p14:creationId xmlns:p14="http://schemas.microsoft.com/office/powerpoint/2010/main" val="24601557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3E95-D10F-42A0-A75E-E2B812A67602}"/>
              </a:ext>
            </a:extLst>
          </p:cNvPr>
          <p:cNvSpPr>
            <a:spLocks noGrp="1"/>
          </p:cNvSpPr>
          <p:nvPr>
            <p:ph type="title"/>
          </p:nvPr>
        </p:nvSpPr>
        <p:spPr/>
        <p:txBody>
          <a:bodyPr/>
          <a:lstStyle/>
          <a:p>
            <a:r>
              <a:rPr lang="en-GB" dirty="0"/>
              <a:t>Remote State using Azure Storage</a:t>
            </a:r>
          </a:p>
        </p:txBody>
      </p:sp>
      <p:sp>
        <p:nvSpPr>
          <p:cNvPr id="3" name="Text Placeholder 2">
            <a:extLst>
              <a:ext uri="{FF2B5EF4-FFF2-40B4-BE49-F238E27FC236}">
                <a16:creationId xmlns:a16="http://schemas.microsoft.com/office/drawing/2014/main" id="{E5488FDD-7E59-4CF0-A6DD-FF3D004FBDC5}"/>
              </a:ext>
            </a:extLst>
          </p:cNvPr>
          <p:cNvSpPr>
            <a:spLocks noGrp="1"/>
          </p:cNvSpPr>
          <p:nvPr>
            <p:ph type="body" sz="quarter" idx="12"/>
          </p:nvPr>
        </p:nvSpPr>
        <p:spPr/>
        <p:txBody>
          <a:bodyPr/>
          <a:lstStyle/>
          <a:p>
            <a:r>
              <a:rPr lang="en-GB" dirty="0"/>
              <a:t>Demo</a:t>
            </a:r>
          </a:p>
        </p:txBody>
      </p:sp>
    </p:spTree>
    <p:extLst>
      <p:ext uri="{BB962C8B-B14F-4D97-AF65-F5344CB8AC3E}">
        <p14:creationId xmlns:p14="http://schemas.microsoft.com/office/powerpoint/2010/main" val="377255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F76F1A-E2AC-43C0-80AD-CCD37E8452D7}"/>
              </a:ext>
            </a:extLst>
          </p:cNvPr>
          <p:cNvSpPr>
            <a:spLocks noGrp="1"/>
          </p:cNvSpPr>
          <p:nvPr>
            <p:ph type="title"/>
          </p:nvPr>
        </p:nvSpPr>
        <p:spPr>
          <a:xfrm>
            <a:off x="588263" y="3150414"/>
            <a:ext cx="3182027" cy="553998"/>
          </a:xfrm>
        </p:spPr>
        <p:txBody>
          <a:bodyPr/>
          <a:lstStyle/>
          <a:p>
            <a:r>
              <a:rPr lang="en-US" dirty="0"/>
              <a:t>Day 2</a:t>
            </a:r>
            <a:endParaRPr lang="en-GB" dirty="0"/>
          </a:p>
        </p:txBody>
      </p:sp>
      <p:sp>
        <p:nvSpPr>
          <p:cNvPr id="5" name="Text Placeholder 4">
            <a:extLst>
              <a:ext uri="{FF2B5EF4-FFF2-40B4-BE49-F238E27FC236}">
                <a16:creationId xmlns:a16="http://schemas.microsoft.com/office/drawing/2014/main" id="{84D93C38-5632-41E1-A0FC-71E6F97BECD0}"/>
              </a:ext>
            </a:extLst>
          </p:cNvPr>
          <p:cNvSpPr>
            <a:spLocks noGrp="1"/>
          </p:cNvSpPr>
          <p:nvPr>
            <p:ph type="body" sz="quarter" idx="11"/>
          </p:nvPr>
        </p:nvSpPr>
        <p:spPr>
          <a:xfrm>
            <a:off x="4917679" y="128048"/>
            <a:ext cx="7008065" cy="7152727"/>
          </a:xfrm>
        </p:spPr>
        <p:txBody>
          <a:bodyPr/>
          <a:lstStyle/>
          <a:p>
            <a:r>
              <a:rPr lang="en-US" dirty="0"/>
              <a:t>Deep-Dive into DevOps with Terraform</a:t>
            </a:r>
          </a:p>
          <a:p>
            <a:pPr marL="457200" indent="-457200">
              <a:buFont typeface="Arial" panose="020B0604020202020204" pitchFamily="34" charset="0"/>
              <a:buChar char="•"/>
            </a:pPr>
            <a:r>
              <a:rPr lang="en-US" dirty="0"/>
              <a:t>Walk through the </a:t>
            </a:r>
            <a:r>
              <a:rPr lang="en-US" dirty="0" err="1"/>
              <a:t>azenv</a:t>
            </a:r>
            <a:r>
              <a:rPr lang="en-US" dirty="0"/>
              <a:t> project</a:t>
            </a:r>
          </a:p>
          <a:p>
            <a:pPr marL="457200" indent="-457200">
              <a:buFont typeface="Arial" panose="020B0604020202020204" pitchFamily="34" charset="0"/>
              <a:buChar char="•"/>
            </a:pPr>
            <a:r>
              <a:rPr lang="en-US" dirty="0"/>
              <a:t>Go through the workflow</a:t>
            </a:r>
          </a:p>
          <a:p>
            <a:r>
              <a:rPr lang="en-US" dirty="0"/>
              <a:t>A few advanced constructs</a:t>
            </a:r>
          </a:p>
          <a:p>
            <a:pPr marL="457200" indent="-457200">
              <a:buFont typeface="Arial" panose="020B0604020202020204" pitchFamily="34" charset="0"/>
              <a:buChar char="•"/>
            </a:pPr>
            <a:r>
              <a:rPr lang="en-US" dirty="0"/>
              <a:t>Dynamic blocks</a:t>
            </a:r>
          </a:p>
          <a:p>
            <a:pPr marL="457200" indent="-457200">
              <a:buFont typeface="Arial" panose="020B0604020202020204" pitchFamily="34" charset="0"/>
              <a:buChar char="•"/>
            </a:pPr>
            <a:r>
              <a:rPr lang="en-US" dirty="0"/>
              <a:t>Foreach</a:t>
            </a:r>
          </a:p>
          <a:p>
            <a:r>
              <a:rPr lang="en-US" dirty="0"/>
              <a:t>Niche Areas</a:t>
            </a:r>
          </a:p>
          <a:p>
            <a:pPr marL="457200" indent="-457200">
              <a:buFont typeface="Arial" panose="020B0604020202020204" pitchFamily="34" charset="0"/>
              <a:buChar char="•"/>
            </a:pPr>
            <a:r>
              <a:rPr lang="en-US" dirty="0"/>
              <a:t>Workspaces</a:t>
            </a:r>
          </a:p>
          <a:p>
            <a:pPr marL="457200" indent="-457200">
              <a:buFont typeface="Arial" panose="020B0604020202020204" pitchFamily="34" charset="0"/>
              <a:buChar char="•"/>
            </a:pPr>
            <a:r>
              <a:rPr lang="en-US" dirty="0"/>
              <a:t>Provisioners</a:t>
            </a:r>
          </a:p>
          <a:p>
            <a:r>
              <a:rPr lang="en-GB" dirty="0"/>
              <a:t>Refactoring Discussions</a:t>
            </a:r>
          </a:p>
          <a:p>
            <a:r>
              <a:rPr lang="en-GB" dirty="0"/>
              <a:t>Other Provider examples (Helm, Docker, etc)</a:t>
            </a:r>
          </a:p>
          <a:p>
            <a:endParaRPr lang="en-GB" dirty="0"/>
          </a:p>
          <a:p>
            <a:r>
              <a:rPr lang="en-GB" dirty="0"/>
              <a:t>Ansible Session in the afternoon</a:t>
            </a:r>
          </a:p>
          <a:p>
            <a:endParaRPr lang="en-GB" dirty="0"/>
          </a:p>
        </p:txBody>
      </p:sp>
    </p:spTree>
    <p:extLst>
      <p:ext uri="{BB962C8B-B14F-4D97-AF65-F5344CB8AC3E}">
        <p14:creationId xmlns:p14="http://schemas.microsoft.com/office/powerpoint/2010/main" val="2547490301"/>
      </p:ext>
    </p:extLst>
  </p:cSld>
  <p:clrMapOvr>
    <a:masterClrMapping/>
  </p:clrMapOvr>
  <p:transition>
    <p:fade/>
  </p:transition>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7.potx" id="{38B949A8-B0F9-42B1-8EAB-90FE813F2E82}" vid="{DAD8D2DF-92EF-4645-90C4-AC83445A57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pc="http://schemas.microsoft.com/office/infopath/2007/PartnerControls" xmlns:xsi="http://www.w3.org/2001/XMLSchema-instance">
  <documentManagement>
    <SharedWithUsers xmlns="53207a91-4873-4278-88cd-3a5c1985bff7">
      <UserInfo>
        <DisplayName/>
        <AccountId xsi:nil="true"/>
        <AccountType/>
      </UserInfo>
    </SharedWithUsers>
    <SharedWithDetails xmlns="53207a91-4873-4278-88cd-3a5c1985bff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81AC3C96BC25B49BAADFDD2709736A2" ma:contentTypeVersion="13" ma:contentTypeDescription="Create a new document." ma:contentTypeScope="" ma:versionID="46d05e5ad3e10e23d0d91d2c812a342c">
  <xsd:schema xmlns:xsd="http://www.w3.org/2001/XMLSchema" xmlns:xs="http://www.w3.org/2001/XMLSchema" xmlns:p="http://schemas.microsoft.com/office/2006/metadata/properties" xmlns:ns3="61d4b2b7-c11c-4679-a498-c69870ddf3ad" xmlns:ns4="53207a91-4873-4278-88cd-3a5c1985bff7" targetNamespace="http://schemas.microsoft.com/office/2006/metadata/properties" ma:root="true" ma:fieldsID="23414a13395756fa7b20173620af81aa" ns3:_="" ns4:_="">
    <xsd:import namespace="61d4b2b7-c11c-4679-a498-c69870ddf3ad"/>
    <xsd:import namespace="53207a91-4873-4278-88cd-3a5c1985bf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4b2b7-c11c-4679-a498-c69870ddf3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207a91-4873-4278-88cd-3a5c1985bff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dcmitype/"/>
    <ds:schemaRef ds:uri="http://purl.org/dc/terms/"/>
    <ds:schemaRef ds:uri="http://schemas.microsoft.com/office/2006/documentManagement/types"/>
    <ds:schemaRef ds:uri="61d4b2b7-c11c-4679-a498-c69870ddf3ad"/>
    <ds:schemaRef ds:uri="http://www.w3.org/XML/1998/namespace"/>
    <ds:schemaRef ds:uri="http://schemas.microsoft.com/office/2006/metadata/properties"/>
    <ds:schemaRef ds:uri="http://schemas.microsoft.com/office/infopath/2007/PartnerControls"/>
    <ds:schemaRef ds:uri="http://purl.org/dc/elements/1.1/"/>
    <ds:schemaRef ds:uri="http://schemas.openxmlformats.org/package/2006/metadata/core-properties"/>
    <ds:schemaRef ds:uri="53207a91-4873-4278-88cd-3a5c1985bff7"/>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038AEBA6-4909-4FA6-B3B8-894B7F209B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4b2b7-c11c-4679-a498-c69870ddf3ad"/>
    <ds:schemaRef ds:uri="53207a91-4873-4278-88cd-3a5c1985b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756</TotalTime>
  <Words>1191</Words>
  <Application>Microsoft Office PowerPoint</Application>
  <PresentationFormat>Widescreen</PresentationFormat>
  <Paragraphs>156</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 Light</vt:lpstr>
      <vt:lpstr>Consolas</vt:lpstr>
      <vt:lpstr>Segoe UI</vt:lpstr>
      <vt:lpstr>Segoe UI Semibold</vt:lpstr>
      <vt:lpstr>Wingdings</vt:lpstr>
      <vt:lpstr>White Template</vt:lpstr>
      <vt:lpstr>State Management and Provisioners</vt:lpstr>
      <vt:lpstr>Recap</vt:lpstr>
      <vt:lpstr>PowerPoint Presentation</vt:lpstr>
      <vt:lpstr>Remote State</vt:lpstr>
      <vt:lpstr>Terraform State</vt:lpstr>
      <vt:lpstr>terraform backend block - remote state setup for community version</vt:lpstr>
      <vt:lpstr>Partial config with terraform backend</vt:lpstr>
      <vt:lpstr>Remote State using Azure Storage</vt:lpstr>
      <vt:lpstr>Day 2</vt:lpstr>
      <vt:lpstr>Workspaces</vt:lpstr>
      <vt:lpstr>Terraform Workspaces</vt:lpstr>
      <vt:lpstr>Workspace Management</vt:lpstr>
      <vt:lpstr>Workspaces</vt:lpstr>
      <vt:lpstr>Provisioners</vt:lpstr>
      <vt:lpstr>Provisioners are a Last Resort</vt:lpstr>
      <vt:lpstr>Provisioners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Fundamentals</dc:title>
  <dc:creator>Suren Mohandass</dc:creator>
  <cp:lastModifiedBy>Suren Mohandass</cp:lastModifiedBy>
  <cp:revision>2</cp:revision>
  <dcterms:created xsi:type="dcterms:W3CDTF">2020-06-09T13:08:41Z</dcterms:created>
  <dcterms:modified xsi:type="dcterms:W3CDTF">2021-05-07T08:53:27Z</dcterms:modified>
</cp:coreProperties>
</file>