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2076138454" r:id="rId5"/>
    <p:sldId id="278" r:id="rId6"/>
    <p:sldId id="1892" r:id="rId7"/>
    <p:sldId id="2076138456" r:id="rId8"/>
    <p:sldId id="2076138457" r:id="rId9"/>
    <p:sldId id="2076138465" r:id="rId10"/>
    <p:sldId id="2076138458" r:id="rId11"/>
    <p:sldId id="2076138299" r:id="rId12"/>
    <p:sldId id="277" r:id="rId13"/>
    <p:sldId id="1897" r:id="rId14"/>
    <p:sldId id="2076138469" r:id="rId15"/>
    <p:sldId id="1893" r:id="rId16"/>
    <p:sldId id="153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2076138454"/>
            <p14:sldId id="278"/>
            <p14:sldId id="1892"/>
            <p14:sldId id="2076138456"/>
            <p14:sldId id="2076138457"/>
            <p14:sldId id="2076138465"/>
            <p14:sldId id="2076138458"/>
            <p14:sldId id="2076138299"/>
            <p14:sldId id="277"/>
            <p14:sldId id="1897"/>
            <p14:sldId id="2076138469"/>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35DF3-B4B2-4EDA-9FF8-F5D9012BBED1}" v="7" dt="2021-12-02T14:28:24.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86185" autoAdjust="0"/>
  </p:normalViewPr>
  <p:slideViewPr>
    <p:cSldViewPr snapToGrid="0">
      <p:cViewPr varScale="1">
        <p:scale>
          <a:sx n="96" d="100"/>
          <a:sy n="96" d="100"/>
        </p:scale>
        <p:origin x="72" y="21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8A21A0DF-4E72-41E1-AFE5-A574646A22A8}"/>
    <pc:docChg chg="custSel addSld delSld modSld modSection">
      <pc:chgData name="Suren Mohandass" userId="7d651f86-eb57-4558-b56c-97c886fa0419" providerId="ADAL" clId="{8A21A0DF-4E72-41E1-AFE5-A574646A22A8}" dt="2020-06-10T08:45:44.172" v="326" actId="20577"/>
      <pc:docMkLst>
        <pc:docMk/>
      </pc:docMkLst>
      <pc:sldChg chg="modSp">
        <pc:chgData name="Suren Mohandass" userId="7d651f86-eb57-4558-b56c-97c886fa0419" providerId="ADAL" clId="{8A21A0DF-4E72-41E1-AFE5-A574646A22A8}" dt="2020-06-10T08:40:51.488" v="69" actId="20577"/>
        <pc:sldMkLst>
          <pc:docMk/>
          <pc:sldMk cId="2684415646" sldId="262"/>
        </pc:sldMkLst>
        <pc:graphicFrameChg chg="mod">
          <ac:chgData name="Suren Mohandass" userId="7d651f86-eb57-4558-b56c-97c886fa0419" providerId="ADAL" clId="{8A21A0DF-4E72-41E1-AFE5-A574646A22A8}" dt="2020-06-10T08:40:51.488" v="69" actId="20577"/>
          <ac:graphicFrameMkLst>
            <pc:docMk/>
            <pc:sldMk cId="2684415646" sldId="262"/>
            <ac:graphicFrameMk id="2" creationId="{B52BDA74-2D1E-47CD-8F9B-D9EED8ED4FA9}"/>
          </ac:graphicFrameMkLst>
        </pc:graphicFrameChg>
      </pc:sldChg>
      <pc:sldChg chg="del">
        <pc:chgData name="Suren Mohandass" userId="7d651f86-eb57-4558-b56c-97c886fa0419" providerId="ADAL" clId="{8A21A0DF-4E72-41E1-AFE5-A574646A22A8}" dt="2020-06-05T17:00:34.266" v="1" actId="47"/>
        <pc:sldMkLst>
          <pc:docMk/>
          <pc:sldMk cId="1995050349" sldId="1523"/>
        </pc:sldMkLst>
      </pc:sldChg>
      <pc:sldChg chg="del">
        <pc:chgData name="Suren Mohandass" userId="7d651f86-eb57-4558-b56c-97c886fa0419" providerId="ADAL" clId="{8A21A0DF-4E72-41E1-AFE5-A574646A22A8}" dt="2020-06-05T17:00:34.266" v="1" actId="47"/>
        <pc:sldMkLst>
          <pc:docMk/>
          <pc:sldMk cId="1811665972" sldId="1524"/>
        </pc:sldMkLst>
      </pc:sldChg>
      <pc:sldChg chg="del">
        <pc:chgData name="Suren Mohandass" userId="7d651f86-eb57-4558-b56c-97c886fa0419" providerId="ADAL" clId="{8A21A0DF-4E72-41E1-AFE5-A574646A22A8}" dt="2020-06-05T17:00:34.266" v="1" actId="47"/>
        <pc:sldMkLst>
          <pc:docMk/>
          <pc:sldMk cId="203203085" sldId="1527"/>
        </pc:sldMkLst>
      </pc:sldChg>
      <pc:sldChg chg="del">
        <pc:chgData name="Suren Mohandass" userId="7d651f86-eb57-4558-b56c-97c886fa0419" providerId="ADAL" clId="{8A21A0DF-4E72-41E1-AFE5-A574646A22A8}" dt="2020-06-05T17:00:34.266" v="1" actId="47"/>
        <pc:sldMkLst>
          <pc:docMk/>
          <pc:sldMk cId="3249496989" sldId="1529"/>
        </pc:sldMkLst>
      </pc:sldChg>
      <pc:sldChg chg="del">
        <pc:chgData name="Suren Mohandass" userId="7d651f86-eb57-4558-b56c-97c886fa0419" providerId="ADAL" clId="{8A21A0DF-4E72-41E1-AFE5-A574646A22A8}" dt="2020-06-05T17:00:34.266" v="1" actId="47"/>
        <pc:sldMkLst>
          <pc:docMk/>
          <pc:sldMk cId="1041029672" sldId="1530"/>
        </pc:sldMkLst>
      </pc:sldChg>
      <pc:sldChg chg="del">
        <pc:chgData name="Suren Mohandass" userId="7d651f86-eb57-4558-b56c-97c886fa0419" providerId="ADAL" clId="{8A21A0DF-4E72-41E1-AFE5-A574646A22A8}" dt="2020-06-05T17:00:34.266" v="1" actId="47"/>
        <pc:sldMkLst>
          <pc:docMk/>
          <pc:sldMk cId="1789865309" sldId="1531"/>
        </pc:sldMkLst>
      </pc:sldChg>
      <pc:sldChg chg="del">
        <pc:chgData name="Suren Mohandass" userId="7d651f86-eb57-4558-b56c-97c886fa0419" providerId="ADAL" clId="{8A21A0DF-4E72-41E1-AFE5-A574646A22A8}" dt="2020-06-05T17:00:34.266" v="1" actId="47"/>
        <pc:sldMkLst>
          <pc:docMk/>
          <pc:sldMk cId="895908902" sldId="1548"/>
        </pc:sldMkLst>
      </pc:sldChg>
      <pc:sldChg chg="del">
        <pc:chgData name="Suren Mohandass" userId="7d651f86-eb57-4558-b56c-97c886fa0419" providerId="ADAL" clId="{8A21A0DF-4E72-41E1-AFE5-A574646A22A8}" dt="2020-06-05T17:00:34.266" v="1" actId="47"/>
        <pc:sldMkLst>
          <pc:docMk/>
          <pc:sldMk cId="3188989622" sldId="1635"/>
        </pc:sldMkLst>
      </pc:sldChg>
      <pc:sldChg chg="del">
        <pc:chgData name="Suren Mohandass" userId="7d651f86-eb57-4558-b56c-97c886fa0419" providerId="ADAL" clId="{8A21A0DF-4E72-41E1-AFE5-A574646A22A8}" dt="2020-06-05T17:00:34.266" v="1" actId="47"/>
        <pc:sldMkLst>
          <pc:docMk/>
          <pc:sldMk cId="3957722359" sldId="1660"/>
        </pc:sldMkLst>
      </pc:sldChg>
      <pc:sldChg chg="del">
        <pc:chgData name="Suren Mohandass" userId="7d651f86-eb57-4558-b56c-97c886fa0419" providerId="ADAL" clId="{8A21A0DF-4E72-41E1-AFE5-A574646A22A8}" dt="2020-06-05T17:00:35.946" v="2" actId="47"/>
        <pc:sldMkLst>
          <pc:docMk/>
          <pc:sldMk cId="1795078537" sldId="1661"/>
        </pc:sldMkLst>
      </pc:sldChg>
      <pc:sldChg chg="del">
        <pc:chgData name="Suren Mohandass" userId="7d651f86-eb57-4558-b56c-97c886fa0419" providerId="ADAL" clId="{8A21A0DF-4E72-41E1-AFE5-A574646A22A8}" dt="2020-06-05T17:00:34.266" v="1" actId="47"/>
        <pc:sldMkLst>
          <pc:docMk/>
          <pc:sldMk cId="1793706927" sldId="1670"/>
        </pc:sldMkLst>
      </pc:sldChg>
      <pc:sldChg chg="del">
        <pc:chgData name="Suren Mohandass" userId="7d651f86-eb57-4558-b56c-97c886fa0419" providerId="ADAL" clId="{8A21A0DF-4E72-41E1-AFE5-A574646A22A8}" dt="2020-06-05T17:00:34.266" v="1" actId="47"/>
        <pc:sldMkLst>
          <pc:docMk/>
          <pc:sldMk cId="1490695021" sldId="1716"/>
        </pc:sldMkLst>
      </pc:sldChg>
      <pc:sldChg chg="del">
        <pc:chgData name="Suren Mohandass" userId="7d651f86-eb57-4558-b56c-97c886fa0419" providerId="ADAL" clId="{8A21A0DF-4E72-41E1-AFE5-A574646A22A8}" dt="2020-06-05T17:00:34.266" v="1" actId="47"/>
        <pc:sldMkLst>
          <pc:docMk/>
          <pc:sldMk cId="2639379867" sldId="1720"/>
        </pc:sldMkLst>
      </pc:sldChg>
      <pc:sldChg chg="del">
        <pc:chgData name="Suren Mohandass" userId="7d651f86-eb57-4558-b56c-97c886fa0419" providerId="ADAL" clId="{8A21A0DF-4E72-41E1-AFE5-A574646A22A8}" dt="2020-06-05T17:00:34.266" v="1" actId="47"/>
        <pc:sldMkLst>
          <pc:docMk/>
          <pc:sldMk cId="737538867" sldId="1804"/>
        </pc:sldMkLst>
      </pc:sldChg>
      <pc:sldChg chg="modSp">
        <pc:chgData name="Suren Mohandass" userId="7d651f86-eb57-4558-b56c-97c886fa0419" providerId="ADAL" clId="{8A21A0DF-4E72-41E1-AFE5-A574646A22A8}" dt="2020-06-10T08:44:15.348" v="82"/>
        <pc:sldMkLst>
          <pc:docMk/>
          <pc:sldMk cId="3437113617" sldId="1892"/>
        </pc:sldMkLst>
        <pc:graphicFrameChg chg="mod">
          <ac:chgData name="Suren Mohandass" userId="7d651f86-eb57-4558-b56c-97c886fa0419" providerId="ADAL" clId="{8A21A0DF-4E72-41E1-AFE5-A574646A22A8}" dt="2020-06-10T08:44:15.348" v="82"/>
          <ac:graphicFrameMkLst>
            <pc:docMk/>
            <pc:sldMk cId="3437113617" sldId="1892"/>
            <ac:graphicFrameMk id="4" creationId="{879481ED-03E1-4607-8704-10D8A37CE267}"/>
          </ac:graphicFrameMkLst>
        </pc:graphicFrameChg>
      </pc:sldChg>
      <pc:sldChg chg="add">
        <pc:chgData name="Suren Mohandass" userId="7d651f86-eb57-4558-b56c-97c886fa0419" providerId="ADAL" clId="{8A21A0DF-4E72-41E1-AFE5-A574646A22A8}" dt="2020-06-05T17:00:19.447" v="0"/>
        <pc:sldMkLst>
          <pc:docMk/>
          <pc:sldMk cId="3379742069" sldId="1893"/>
        </pc:sldMkLst>
      </pc:sldChg>
      <pc:sldChg chg="delSp modSp add mod modNotesTx">
        <pc:chgData name="Suren Mohandass" userId="7d651f86-eb57-4558-b56c-97c886fa0419" providerId="ADAL" clId="{8A21A0DF-4E72-41E1-AFE5-A574646A22A8}" dt="2020-06-10T08:45:44.172" v="326" actId="20577"/>
        <pc:sldMkLst>
          <pc:docMk/>
          <pc:sldMk cId="3635852913" sldId="1895"/>
        </pc:sldMkLst>
        <pc:spChg chg="del mod">
          <ac:chgData name="Suren Mohandass" userId="7d651f86-eb57-4558-b56c-97c886fa0419" providerId="ADAL" clId="{8A21A0DF-4E72-41E1-AFE5-A574646A22A8}" dt="2020-06-05T17:02:34.434" v="5" actId="478"/>
          <ac:spMkLst>
            <pc:docMk/>
            <pc:sldMk cId="3635852913" sldId="1895"/>
            <ac:spMk id="3" creationId="{A4CEF199-0104-42BB-BD3A-D80E2A3E607D}"/>
          </ac:spMkLst>
        </pc:spChg>
        <pc:spChg chg="mod">
          <ac:chgData name="Suren Mohandass" userId="7d651f86-eb57-4558-b56c-97c886fa0419" providerId="ADAL" clId="{8A21A0DF-4E72-41E1-AFE5-A574646A22A8}" dt="2020-06-10T08:45:33.434" v="271" actId="20577"/>
          <ac:spMkLst>
            <pc:docMk/>
            <pc:sldMk cId="3635852913" sldId="1895"/>
            <ac:spMk id="4" creationId="{00000000-0000-0000-0000-000000000000}"/>
          </ac:spMkLst>
        </pc:spChg>
      </pc:sldChg>
      <pc:sldChg chg="modSp add modNotesTx">
        <pc:chgData name="Suren Mohandass" userId="7d651f86-eb57-4558-b56c-97c886fa0419" providerId="ADAL" clId="{8A21A0DF-4E72-41E1-AFE5-A574646A22A8}" dt="2020-06-10T08:45:07.460" v="266" actId="20577"/>
        <pc:sldMkLst>
          <pc:docMk/>
          <pc:sldMk cId="1391954703" sldId="1897"/>
        </pc:sldMkLst>
        <pc:graphicFrameChg chg="mod">
          <ac:chgData name="Suren Mohandass" userId="7d651f86-eb57-4558-b56c-97c886fa0419" providerId="ADAL" clId="{8A21A0DF-4E72-41E1-AFE5-A574646A22A8}" dt="2020-06-05T17:03:08.650" v="30" actId="20577"/>
          <ac:graphicFrameMkLst>
            <pc:docMk/>
            <pc:sldMk cId="1391954703" sldId="1897"/>
            <ac:graphicFrameMk id="3" creationId="{4570497C-3652-49FA-AD68-C673FE6AF973}"/>
          </ac:graphicFrameMkLst>
        </pc:graphicFrameChg>
      </pc:sldChg>
      <pc:sldChg chg="del">
        <pc:chgData name="Suren Mohandass" userId="7d651f86-eb57-4558-b56c-97c886fa0419" providerId="ADAL" clId="{8A21A0DF-4E72-41E1-AFE5-A574646A22A8}" dt="2020-06-05T17:00:34.266" v="1" actId="47"/>
        <pc:sldMkLst>
          <pc:docMk/>
          <pc:sldMk cId="696467548" sldId="1906"/>
        </pc:sldMkLst>
      </pc:sldChg>
      <pc:sldChg chg="del">
        <pc:chgData name="Suren Mohandass" userId="7d651f86-eb57-4558-b56c-97c886fa0419" providerId="ADAL" clId="{8A21A0DF-4E72-41E1-AFE5-A574646A22A8}" dt="2020-06-05T17:00:34.266" v="1" actId="47"/>
        <pc:sldMkLst>
          <pc:docMk/>
          <pc:sldMk cId="4107298689" sldId="1941"/>
        </pc:sldMkLst>
      </pc:sldChg>
      <pc:sldChg chg="del">
        <pc:chgData name="Suren Mohandass" userId="7d651f86-eb57-4558-b56c-97c886fa0419" providerId="ADAL" clId="{8A21A0DF-4E72-41E1-AFE5-A574646A22A8}" dt="2020-06-05T17:00:34.266" v="1" actId="47"/>
        <pc:sldMkLst>
          <pc:docMk/>
          <pc:sldMk cId="2504275049" sldId="1946"/>
        </pc:sldMkLst>
      </pc:sldChg>
      <pc:sldChg chg="del">
        <pc:chgData name="Suren Mohandass" userId="7d651f86-eb57-4558-b56c-97c886fa0419" providerId="ADAL" clId="{8A21A0DF-4E72-41E1-AFE5-A574646A22A8}" dt="2020-06-05T17:00:34.266" v="1" actId="47"/>
        <pc:sldMkLst>
          <pc:docMk/>
          <pc:sldMk cId="3964713026" sldId="1947"/>
        </pc:sldMkLst>
      </pc:sldChg>
      <pc:sldChg chg="del">
        <pc:chgData name="Suren Mohandass" userId="7d651f86-eb57-4558-b56c-97c886fa0419" providerId="ADAL" clId="{8A21A0DF-4E72-41E1-AFE5-A574646A22A8}" dt="2020-06-05T17:00:34.266" v="1" actId="47"/>
        <pc:sldMkLst>
          <pc:docMk/>
          <pc:sldMk cId="673758937" sldId="1994"/>
        </pc:sldMkLst>
      </pc:sldChg>
      <pc:sldChg chg="del">
        <pc:chgData name="Suren Mohandass" userId="7d651f86-eb57-4558-b56c-97c886fa0419" providerId="ADAL" clId="{8A21A0DF-4E72-41E1-AFE5-A574646A22A8}" dt="2020-06-05T17:00:34.266" v="1" actId="47"/>
        <pc:sldMkLst>
          <pc:docMk/>
          <pc:sldMk cId="458529531" sldId="1995"/>
        </pc:sldMkLst>
      </pc:sldChg>
      <pc:sldChg chg="del">
        <pc:chgData name="Suren Mohandass" userId="7d651f86-eb57-4558-b56c-97c886fa0419" providerId="ADAL" clId="{8A21A0DF-4E72-41E1-AFE5-A574646A22A8}" dt="2020-06-05T17:00:34.266" v="1" actId="47"/>
        <pc:sldMkLst>
          <pc:docMk/>
          <pc:sldMk cId="1291011522" sldId="2042"/>
        </pc:sldMkLst>
      </pc:sldChg>
      <pc:sldChg chg="del">
        <pc:chgData name="Suren Mohandass" userId="7d651f86-eb57-4558-b56c-97c886fa0419" providerId="ADAL" clId="{8A21A0DF-4E72-41E1-AFE5-A574646A22A8}" dt="2020-06-05T17:00:34.266" v="1" actId="47"/>
        <pc:sldMkLst>
          <pc:docMk/>
          <pc:sldMk cId="544100002" sldId="2045"/>
        </pc:sldMkLst>
      </pc:sldChg>
      <pc:sldChg chg="del">
        <pc:chgData name="Suren Mohandass" userId="7d651f86-eb57-4558-b56c-97c886fa0419" providerId="ADAL" clId="{8A21A0DF-4E72-41E1-AFE5-A574646A22A8}" dt="2020-06-05T17:00:34.266" v="1" actId="47"/>
        <pc:sldMkLst>
          <pc:docMk/>
          <pc:sldMk cId="1122963436" sldId="2046"/>
        </pc:sldMkLst>
      </pc:sldChg>
      <pc:sldChg chg="del">
        <pc:chgData name="Suren Mohandass" userId="7d651f86-eb57-4558-b56c-97c886fa0419" providerId="ADAL" clId="{8A21A0DF-4E72-41E1-AFE5-A574646A22A8}" dt="2020-06-05T17:00:34.266" v="1" actId="47"/>
        <pc:sldMkLst>
          <pc:docMk/>
          <pc:sldMk cId="4178565498" sldId="2051"/>
        </pc:sldMkLst>
      </pc:sldChg>
    </pc:docChg>
  </pc:docChgLst>
  <pc:docChgLst>
    <pc:chgData name="Suren Mohandass" userId="7d651f86-eb57-4558-b56c-97c886fa0419" providerId="ADAL" clId="{C6178F98-CCA5-4EEB-9E01-ECFF0E3A5416}"/>
    <pc:docChg chg="custSel modSld">
      <pc:chgData name="Suren Mohandass" userId="7d651f86-eb57-4558-b56c-97c886fa0419" providerId="ADAL" clId="{C6178F98-CCA5-4EEB-9E01-ECFF0E3A5416}" dt="2021-05-06T08:32:28.211" v="6" actId="729"/>
      <pc:docMkLst>
        <pc:docMk/>
      </pc:docMkLst>
      <pc:sldChg chg="mod modShow">
        <pc:chgData name="Suren Mohandass" userId="7d651f86-eb57-4558-b56c-97c886fa0419" providerId="ADAL" clId="{C6178F98-CCA5-4EEB-9E01-ECFF0E3A5416}" dt="2021-05-06T08:32:28.211" v="6" actId="729"/>
        <pc:sldMkLst>
          <pc:docMk/>
          <pc:sldMk cId="2559220543" sldId="277"/>
        </pc:sldMkLst>
      </pc:sldChg>
      <pc:sldChg chg="modSp mod">
        <pc:chgData name="Suren Mohandass" userId="7d651f86-eb57-4558-b56c-97c886fa0419" providerId="ADAL" clId="{C6178F98-CCA5-4EEB-9E01-ECFF0E3A5416}" dt="2021-05-05T16:08:52.387" v="5" actId="20577"/>
        <pc:sldMkLst>
          <pc:docMk/>
          <pc:sldMk cId="2611908054" sldId="2076138299"/>
        </pc:sldMkLst>
        <pc:graphicFrameChg chg="modGraphic">
          <ac:chgData name="Suren Mohandass" userId="7d651f86-eb57-4558-b56c-97c886fa0419" providerId="ADAL" clId="{C6178F98-CCA5-4EEB-9E01-ECFF0E3A5416}" dt="2021-05-05T16:08:52.387" v="5" actId="20577"/>
          <ac:graphicFrameMkLst>
            <pc:docMk/>
            <pc:sldMk cId="2611908054" sldId="2076138299"/>
            <ac:graphicFrameMk id="6" creationId="{3FD1431D-ED2B-4738-AB8F-D138080C9569}"/>
          </ac:graphicFrameMkLst>
        </pc:graphicFrameChg>
      </pc:sldChg>
    </pc:docChg>
  </pc:docChgLst>
  <pc:docChgLst>
    <pc:chgData name="Suren Mohandass" userId="7d651f86-eb57-4558-b56c-97c886fa0419" providerId="ADAL" clId="{EAF90F1F-6744-45B2-B0CE-5E128EE37A29}"/>
    <pc:docChg chg="undo custSel addSld delSld modSld modSection">
      <pc:chgData name="Suren Mohandass" userId="7d651f86-eb57-4558-b56c-97c886fa0419" providerId="ADAL" clId="{EAF90F1F-6744-45B2-B0CE-5E128EE37A29}" dt="2021-06-29T11:37:04.620" v="973" actId="20577"/>
      <pc:docMkLst>
        <pc:docMk/>
      </pc:docMkLst>
      <pc:sldChg chg="addSp delSp modSp mod">
        <pc:chgData name="Suren Mohandass" userId="7d651f86-eb57-4558-b56c-97c886fa0419" providerId="ADAL" clId="{EAF90F1F-6744-45B2-B0CE-5E128EE37A29}" dt="2021-06-29T11:12:36.298" v="893" actId="478"/>
        <pc:sldMkLst>
          <pc:docMk/>
          <pc:sldMk cId="2872888012" sldId="2076138454"/>
        </pc:sldMkLst>
        <pc:spChg chg="mod">
          <ac:chgData name="Suren Mohandass" userId="7d651f86-eb57-4558-b56c-97c886fa0419" providerId="ADAL" clId="{EAF90F1F-6744-45B2-B0CE-5E128EE37A29}" dt="2021-06-29T11:12:33.451" v="892" actId="6549"/>
          <ac:spMkLst>
            <pc:docMk/>
            <pc:sldMk cId="2872888012" sldId="2076138454"/>
            <ac:spMk id="2" creationId="{218E95C1-53F6-A547-9ECD-882F3870AF81}"/>
          </ac:spMkLst>
        </pc:spChg>
        <pc:spChg chg="del">
          <ac:chgData name="Suren Mohandass" userId="7d651f86-eb57-4558-b56c-97c886fa0419" providerId="ADAL" clId="{EAF90F1F-6744-45B2-B0CE-5E128EE37A29}" dt="2021-06-29T11:12:36.298" v="893" actId="478"/>
          <ac:spMkLst>
            <pc:docMk/>
            <pc:sldMk cId="2872888012" sldId="2076138454"/>
            <ac:spMk id="3" creationId="{9D0E8D77-E740-7748-8B92-3A19CCBA9089}"/>
          </ac:spMkLst>
        </pc:spChg>
        <pc:spChg chg="add mod">
          <ac:chgData name="Suren Mohandass" userId="7d651f86-eb57-4558-b56c-97c886fa0419" providerId="ADAL" clId="{EAF90F1F-6744-45B2-B0CE-5E128EE37A29}" dt="2021-06-29T11:12:36.298" v="893" actId="478"/>
          <ac:spMkLst>
            <pc:docMk/>
            <pc:sldMk cId="2872888012" sldId="2076138454"/>
            <ac:spMk id="5" creationId="{4D987960-9170-4386-9E10-903BEEAAD31C}"/>
          </ac:spMkLst>
        </pc:spChg>
      </pc:sldChg>
      <pc:sldChg chg="addSp delSp modSp new mod modAnim modNotesTx">
        <pc:chgData name="Suren Mohandass" userId="7d651f86-eb57-4558-b56c-97c886fa0419" providerId="ADAL" clId="{EAF90F1F-6744-45B2-B0CE-5E128EE37A29}" dt="2021-06-29T11:37:04.620" v="973" actId="20577"/>
        <pc:sldMkLst>
          <pc:docMk/>
          <pc:sldMk cId="3344460726" sldId="2076138457"/>
        </pc:sldMkLst>
        <pc:spChg chg="mod">
          <ac:chgData name="Suren Mohandass" userId="7d651f86-eb57-4558-b56c-97c886fa0419" providerId="ADAL" clId="{EAF90F1F-6744-45B2-B0CE-5E128EE37A29}" dt="2021-06-29T11:04:45.221" v="37" actId="20577"/>
          <ac:spMkLst>
            <pc:docMk/>
            <pc:sldMk cId="3344460726" sldId="2076138457"/>
            <ac:spMk id="2" creationId="{89C8D6A6-8AD5-45A9-A743-EE84C04C213B}"/>
          </ac:spMkLst>
        </pc:spChg>
        <pc:spChg chg="del mod">
          <ac:chgData name="Suren Mohandass" userId="7d651f86-eb57-4558-b56c-97c886fa0419" providerId="ADAL" clId="{EAF90F1F-6744-45B2-B0CE-5E128EE37A29}" dt="2021-06-29T11:08:32.250" v="465" actId="12084"/>
          <ac:spMkLst>
            <pc:docMk/>
            <pc:sldMk cId="3344460726" sldId="2076138457"/>
            <ac:spMk id="3" creationId="{176FCA68-247A-4C77-9133-4F5AD810036A}"/>
          </ac:spMkLst>
        </pc:spChg>
        <pc:graphicFrameChg chg="add mod">
          <ac:chgData name="Suren Mohandass" userId="7d651f86-eb57-4558-b56c-97c886fa0419" providerId="ADAL" clId="{EAF90F1F-6744-45B2-B0CE-5E128EE37A29}" dt="2021-06-29T11:13:25.628" v="894" actId="12100"/>
          <ac:graphicFrameMkLst>
            <pc:docMk/>
            <pc:sldMk cId="3344460726" sldId="2076138457"/>
            <ac:graphicFrameMk id="4" creationId="{7B96820D-C894-4F11-90FE-9B4D89C5FD9E}"/>
          </ac:graphicFrameMkLst>
        </pc:graphicFrameChg>
      </pc:sldChg>
      <pc:sldChg chg="addSp delSp modSp new mod modAnim">
        <pc:chgData name="Suren Mohandass" userId="7d651f86-eb57-4558-b56c-97c886fa0419" providerId="ADAL" clId="{EAF90F1F-6744-45B2-B0CE-5E128EE37A29}" dt="2021-06-29T11:13:33.931" v="895" actId="12100"/>
        <pc:sldMkLst>
          <pc:docMk/>
          <pc:sldMk cId="3442854551" sldId="2076138458"/>
        </pc:sldMkLst>
        <pc:spChg chg="mod">
          <ac:chgData name="Suren Mohandass" userId="7d651f86-eb57-4558-b56c-97c886fa0419" providerId="ADAL" clId="{EAF90F1F-6744-45B2-B0CE-5E128EE37A29}" dt="2021-06-29T11:12:18.182" v="890" actId="404"/>
          <ac:spMkLst>
            <pc:docMk/>
            <pc:sldMk cId="3442854551" sldId="2076138458"/>
            <ac:spMk id="2" creationId="{C09E6E73-BF4B-424F-BF86-FF435545D934}"/>
          </ac:spMkLst>
        </pc:spChg>
        <pc:spChg chg="add del mod">
          <ac:chgData name="Suren Mohandass" userId="7d651f86-eb57-4558-b56c-97c886fa0419" providerId="ADAL" clId="{EAF90F1F-6744-45B2-B0CE-5E128EE37A29}" dt="2021-06-29T11:10:52.315" v="827" actId="12084"/>
          <ac:spMkLst>
            <pc:docMk/>
            <pc:sldMk cId="3442854551" sldId="2076138458"/>
            <ac:spMk id="3" creationId="{DC08FDE3-C8B6-42CA-BA11-D261B6B64141}"/>
          </ac:spMkLst>
        </pc:spChg>
        <pc:graphicFrameChg chg="add del mod">
          <ac:chgData name="Suren Mohandass" userId="7d651f86-eb57-4558-b56c-97c886fa0419" providerId="ADAL" clId="{EAF90F1F-6744-45B2-B0CE-5E128EE37A29}" dt="2021-06-29T11:10:39.740" v="824" actId="12084"/>
          <ac:graphicFrameMkLst>
            <pc:docMk/>
            <pc:sldMk cId="3442854551" sldId="2076138458"/>
            <ac:graphicFrameMk id="4" creationId="{8D4C5D9C-982B-4190-915E-F3D3B69F9F97}"/>
          </ac:graphicFrameMkLst>
        </pc:graphicFrameChg>
        <pc:graphicFrameChg chg="add mod">
          <ac:chgData name="Suren Mohandass" userId="7d651f86-eb57-4558-b56c-97c886fa0419" providerId="ADAL" clId="{EAF90F1F-6744-45B2-B0CE-5E128EE37A29}" dt="2021-06-29T11:13:33.931" v="895" actId="12100"/>
          <ac:graphicFrameMkLst>
            <pc:docMk/>
            <pc:sldMk cId="3442854551" sldId="2076138458"/>
            <ac:graphicFrameMk id="5" creationId="{2668E547-EF79-48D9-AC84-7E2F89E69F4C}"/>
          </ac:graphicFrameMkLst>
        </pc:graphicFrameChg>
      </pc:sldChg>
      <pc:sldChg chg="delSp new del mod">
        <pc:chgData name="Suren Mohandass" userId="7d651f86-eb57-4558-b56c-97c886fa0419" providerId="ADAL" clId="{EAF90F1F-6744-45B2-B0CE-5E128EE37A29}" dt="2021-06-29T11:19:54.527" v="899" actId="47"/>
        <pc:sldMkLst>
          <pc:docMk/>
          <pc:sldMk cId="1915180607" sldId="2076138459"/>
        </pc:sldMkLst>
        <pc:spChg chg="del">
          <ac:chgData name="Suren Mohandass" userId="7d651f86-eb57-4558-b56c-97c886fa0419" providerId="ADAL" clId="{EAF90F1F-6744-45B2-B0CE-5E128EE37A29}" dt="2021-06-29T11:19:51.273" v="898" actId="478"/>
          <ac:spMkLst>
            <pc:docMk/>
            <pc:sldMk cId="1915180607" sldId="2076138459"/>
            <ac:spMk id="2" creationId="{AB4CC80A-F84F-4246-BC08-F7C0A6720FF9}"/>
          </ac:spMkLst>
        </pc:spChg>
        <pc:spChg chg="del">
          <ac:chgData name="Suren Mohandass" userId="7d651f86-eb57-4558-b56c-97c886fa0419" providerId="ADAL" clId="{EAF90F1F-6744-45B2-B0CE-5E128EE37A29}" dt="2021-06-29T11:19:48.464" v="897" actId="478"/>
          <ac:spMkLst>
            <pc:docMk/>
            <pc:sldMk cId="1915180607" sldId="2076138459"/>
            <ac:spMk id="3" creationId="{DE9F713B-9128-433E-8D16-6A14591CDBC9}"/>
          </ac:spMkLst>
        </pc:spChg>
      </pc:sldChg>
    </pc:docChg>
  </pc:docChgLst>
  <pc:docChgLst>
    <pc:chgData name="Suren Mohandass" userId="7d651f86-eb57-4558-b56c-97c886fa0419" providerId="ADAL" clId="{82A29FBF-A872-4373-B2EC-445C254459DE}"/>
    <pc:docChg chg="undo custSel addSld delSld modSld sldOrd modSection">
      <pc:chgData name="Suren Mohandass" userId="7d651f86-eb57-4558-b56c-97c886fa0419" providerId="ADAL" clId="{82A29FBF-A872-4373-B2EC-445C254459DE}" dt="2021-03-16T14:23:39.489" v="1727" actId="20577"/>
      <pc:docMkLst>
        <pc:docMk/>
      </pc:docMkLst>
      <pc:sldChg chg="modSp del mod ord">
        <pc:chgData name="Suren Mohandass" userId="7d651f86-eb57-4558-b56c-97c886fa0419" providerId="ADAL" clId="{82A29FBF-A872-4373-B2EC-445C254459DE}" dt="2021-03-16T14:17:38.178" v="1494" actId="47"/>
        <pc:sldMkLst>
          <pc:docMk/>
          <pc:sldMk cId="2684415646" sldId="262"/>
        </pc:sldMkLst>
        <pc:graphicFrameChg chg="mod">
          <ac:chgData name="Suren Mohandass" userId="7d651f86-eb57-4558-b56c-97c886fa0419" providerId="ADAL" clId="{82A29FBF-A872-4373-B2EC-445C254459DE}" dt="2021-03-16T14:14:11.760" v="1390" actId="14100"/>
          <ac:graphicFrameMkLst>
            <pc:docMk/>
            <pc:sldMk cId="2684415646" sldId="262"/>
            <ac:graphicFrameMk id="2" creationId="{B52BDA74-2D1E-47CD-8F9B-D9EED8ED4FA9}"/>
          </ac:graphicFrameMkLst>
        </pc:graphicFrameChg>
        <pc:picChg chg="mod">
          <ac:chgData name="Suren Mohandass" userId="7d651f86-eb57-4558-b56c-97c886fa0419" providerId="ADAL" clId="{82A29FBF-A872-4373-B2EC-445C254459DE}" dt="2021-03-16T14:11:12.159" v="1328" actId="14100"/>
          <ac:picMkLst>
            <pc:docMk/>
            <pc:sldMk cId="2684415646" sldId="262"/>
            <ac:picMk id="5" creationId="{8D236019-7631-4F22-9CCB-A6359130E385}"/>
          </ac:picMkLst>
        </pc:picChg>
      </pc:sldChg>
      <pc:sldChg chg="mod modShow">
        <pc:chgData name="Suren Mohandass" userId="7d651f86-eb57-4558-b56c-97c886fa0419" providerId="ADAL" clId="{82A29FBF-A872-4373-B2EC-445C254459DE}" dt="2021-03-16T14:08:46.966" v="1235" actId="729"/>
        <pc:sldMkLst>
          <pc:docMk/>
          <pc:sldMk cId="2559220543" sldId="277"/>
        </pc:sldMkLst>
      </pc:sldChg>
      <pc:sldChg chg="del">
        <pc:chgData name="Suren Mohandass" userId="7d651f86-eb57-4558-b56c-97c886fa0419" providerId="ADAL" clId="{82A29FBF-A872-4373-B2EC-445C254459DE}" dt="2021-03-16T13:45:01.692" v="132" actId="47"/>
        <pc:sldMkLst>
          <pc:docMk/>
          <pc:sldMk cId="2336616198" sldId="1663"/>
        </pc:sldMkLst>
      </pc:sldChg>
      <pc:sldChg chg="modSp mod chgLayout modNotesTx">
        <pc:chgData name="Suren Mohandass" userId="7d651f86-eb57-4558-b56c-97c886fa0419" providerId="ADAL" clId="{82A29FBF-A872-4373-B2EC-445C254459DE}" dt="2021-03-16T14:20:26.357" v="1504" actId="26606"/>
        <pc:sldMkLst>
          <pc:docMk/>
          <pc:sldMk cId="3437113617" sldId="1892"/>
        </pc:sldMkLst>
        <pc:spChg chg="mod ord">
          <ac:chgData name="Suren Mohandass" userId="7d651f86-eb57-4558-b56c-97c886fa0419" providerId="ADAL" clId="{82A29FBF-A872-4373-B2EC-445C254459DE}" dt="2021-03-16T14:20:04.505" v="1502" actId="700"/>
          <ac:spMkLst>
            <pc:docMk/>
            <pc:sldMk cId="3437113617" sldId="1892"/>
            <ac:spMk id="2" creationId="{05FECA37-8AFF-419F-8380-126ACB12EF29}"/>
          </ac:spMkLst>
        </pc:spChg>
        <pc:graphicFrameChg chg="mod ord modGraphic">
          <ac:chgData name="Suren Mohandass" userId="7d651f86-eb57-4558-b56c-97c886fa0419" providerId="ADAL" clId="{82A29FBF-A872-4373-B2EC-445C254459DE}" dt="2021-03-16T14:20:26.357" v="1504" actId="26606"/>
          <ac:graphicFrameMkLst>
            <pc:docMk/>
            <pc:sldMk cId="3437113617" sldId="1892"/>
            <ac:graphicFrameMk id="4" creationId="{879481ED-03E1-4607-8704-10D8A37CE267}"/>
          </ac:graphicFrameMkLst>
        </pc:graphicFrameChg>
      </pc:sldChg>
      <pc:sldChg chg="del">
        <pc:chgData name="Suren Mohandass" userId="7d651f86-eb57-4558-b56c-97c886fa0419" providerId="ADAL" clId="{82A29FBF-A872-4373-B2EC-445C254459DE}" dt="2021-03-16T14:21:37.070" v="1723" actId="47"/>
        <pc:sldMkLst>
          <pc:docMk/>
          <pc:sldMk cId="3635852913" sldId="1895"/>
        </pc:sldMkLst>
      </pc:sldChg>
      <pc:sldChg chg="del">
        <pc:chgData name="Suren Mohandass" userId="7d651f86-eb57-4558-b56c-97c886fa0419" providerId="ADAL" clId="{82A29FBF-A872-4373-B2EC-445C254459DE}" dt="2021-03-16T13:45:11.489" v="133" actId="47"/>
        <pc:sldMkLst>
          <pc:docMk/>
          <pc:sldMk cId="3779370766" sldId="1896"/>
        </pc:sldMkLst>
      </pc:sldChg>
      <pc:sldChg chg="modSp modNotesTx">
        <pc:chgData name="Suren Mohandass" userId="7d651f86-eb57-4558-b56c-97c886fa0419" providerId="ADAL" clId="{82A29FBF-A872-4373-B2EC-445C254459DE}" dt="2021-03-16T14:22:14.504" v="1725" actId="12100"/>
        <pc:sldMkLst>
          <pc:docMk/>
          <pc:sldMk cId="1391954703" sldId="1897"/>
        </pc:sldMkLst>
        <pc:graphicFrameChg chg="mod">
          <ac:chgData name="Suren Mohandass" userId="7d651f86-eb57-4558-b56c-97c886fa0419" providerId="ADAL" clId="{82A29FBF-A872-4373-B2EC-445C254459DE}" dt="2021-03-16T14:22:14.504" v="1725" actId="12100"/>
          <ac:graphicFrameMkLst>
            <pc:docMk/>
            <pc:sldMk cId="1391954703" sldId="1897"/>
            <ac:graphicFrameMk id="3" creationId="{4570497C-3652-49FA-AD68-C673FE6AF973}"/>
          </ac:graphicFrameMkLst>
        </pc:graphicFrameChg>
      </pc:sldChg>
      <pc:sldChg chg="addSp delSp modSp add mod modAnim modNotesTx">
        <pc:chgData name="Suren Mohandass" userId="7d651f86-eb57-4558-b56c-97c886fa0419" providerId="ADAL" clId="{82A29FBF-A872-4373-B2EC-445C254459DE}" dt="2021-03-16T14:23:39.489" v="1727" actId="20577"/>
        <pc:sldMkLst>
          <pc:docMk/>
          <pc:sldMk cId="2611908054" sldId="2076138299"/>
        </pc:sldMkLst>
        <pc:spChg chg="mod">
          <ac:chgData name="Suren Mohandass" userId="7d651f86-eb57-4558-b56c-97c886fa0419" providerId="ADAL" clId="{82A29FBF-A872-4373-B2EC-445C254459DE}" dt="2021-03-16T13:58:36.753" v="1184" actId="6549"/>
          <ac:spMkLst>
            <pc:docMk/>
            <pc:sldMk cId="2611908054" sldId="2076138299"/>
            <ac:spMk id="2" creationId="{9B873492-D151-5548-BF9A-9A1584C2D477}"/>
          </ac:spMkLst>
        </pc:spChg>
        <pc:spChg chg="del mod">
          <ac:chgData name="Suren Mohandass" userId="7d651f86-eb57-4558-b56c-97c886fa0419" providerId="ADAL" clId="{82A29FBF-A872-4373-B2EC-445C254459DE}" dt="2021-03-16T14:01:15.521" v="1222" actId="12084"/>
          <ac:spMkLst>
            <pc:docMk/>
            <pc:sldMk cId="2611908054" sldId="2076138299"/>
            <ac:spMk id="3" creationId="{5D7880FC-163A-6D46-B79B-C3E6C519777F}"/>
          </ac:spMkLst>
        </pc:spChg>
        <pc:graphicFrameChg chg="add mod">
          <ac:chgData name="Suren Mohandass" userId="7d651f86-eb57-4558-b56c-97c886fa0419" providerId="ADAL" clId="{82A29FBF-A872-4373-B2EC-445C254459DE}" dt="2021-03-16T14:23:39.489" v="1727" actId="20577"/>
          <ac:graphicFrameMkLst>
            <pc:docMk/>
            <pc:sldMk cId="2611908054" sldId="2076138299"/>
            <ac:graphicFrameMk id="6" creationId="{3FD1431D-ED2B-4738-AB8F-D138080C9569}"/>
          </ac:graphicFrameMkLst>
        </pc:graphicFrameChg>
        <pc:picChg chg="add del mod">
          <ac:chgData name="Suren Mohandass" userId="7d651f86-eb57-4558-b56c-97c886fa0419" providerId="ADAL" clId="{82A29FBF-A872-4373-B2EC-445C254459DE}" dt="2021-03-16T13:49:55.825" v="371" actId="22"/>
          <ac:picMkLst>
            <pc:docMk/>
            <pc:sldMk cId="2611908054" sldId="2076138299"/>
            <ac:picMk id="5" creationId="{3A3C9E91-F784-4985-B7ED-E48424333A6E}"/>
          </ac:picMkLst>
        </pc:picChg>
      </pc:sldChg>
      <pc:sldChg chg="modSp add del mod">
        <pc:chgData name="Suren Mohandass" userId="7d651f86-eb57-4558-b56c-97c886fa0419" providerId="ADAL" clId="{82A29FBF-A872-4373-B2EC-445C254459DE}" dt="2021-03-16T14:17:40.173" v="1495" actId="47"/>
        <pc:sldMkLst>
          <pc:docMk/>
          <pc:sldMk cId="1518936596" sldId="2076138423"/>
        </pc:sldMkLst>
        <pc:spChg chg="mod">
          <ac:chgData name="Suren Mohandass" userId="7d651f86-eb57-4558-b56c-97c886fa0419" providerId="ADAL" clId="{82A29FBF-A872-4373-B2EC-445C254459DE}" dt="2021-03-16T14:15:24.367" v="1405" actId="20577"/>
          <ac:spMkLst>
            <pc:docMk/>
            <pc:sldMk cId="1518936596" sldId="2076138423"/>
            <ac:spMk id="2" creationId="{0785BBBC-0401-C947-A93C-BF8B740F8A9F}"/>
          </ac:spMkLst>
        </pc:spChg>
      </pc:sldChg>
      <pc:sldChg chg="modSp add mod">
        <pc:chgData name="Suren Mohandass" userId="7d651f86-eb57-4558-b56c-97c886fa0419" providerId="ADAL" clId="{82A29FBF-A872-4373-B2EC-445C254459DE}" dt="2021-03-16T13:44:37.232" v="131" actId="20577"/>
        <pc:sldMkLst>
          <pc:docMk/>
          <pc:sldMk cId="2872888012" sldId="2076138454"/>
        </pc:sldMkLst>
        <pc:spChg chg="mod">
          <ac:chgData name="Suren Mohandass" userId="7d651f86-eb57-4558-b56c-97c886fa0419" providerId="ADAL" clId="{82A29FBF-A872-4373-B2EC-445C254459DE}" dt="2021-03-16T13:44:20.866" v="81" actId="20577"/>
          <ac:spMkLst>
            <pc:docMk/>
            <pc:sldMk cId="2872888012" sldId="2076138454"/>
            <ac:spMk id="2" creationId="{218E95C1-53F6-A547-9ECD-882F3870AF81}"/>
          </ac:spMkLst>
        </pc:spChg>
        <pc:spChg chg="mod">
          <ac:chgData name="Suren Mohandass" userId="7d651f86-eb57-4558-b56c-97c886fa0419" providerId="ADAL" clId="{82A29FBF-A872-4373-B2EC-445C254459DE}" dt="2021-03-16T13:44:37.232" v="131" actId="20577"/>
          <ac:spMkLst>
            <pc:docMk/>
            <pc:sldMk cId="2872888012" sldId="2076138454"/>
            <ac:spMk id="3" creationId="{9D0E8D77-E740-7748-8B92-3A19CCBA9089}"/>
          </ac:spMkLst>
        </pc:spChg>
      </pc:sldChg>
      <pc:sldChg chg="new del">
        <pc:chgData name="Suren Mohandass" userId="7d651f86-eb57-4558-b56c-97c886fa0419" providerId="ADAL" clId="{82A29FBF-A872-4373-B2EC-445C254459DE}" dt="2021-03-16T14:17:42.672" v="1496" actId="47"/>
        <pc:sldMkLst>
          <pc:docMk/>
          <pc:sldMk cId="292934207" sldId="2076138455"/>
        </pc:sldMkLst>
      </pc:sldChg>
      <pc:sldChg chg="add del">
        <pc:chgData name="Suren Mohandass" userId="7d651f86-eb57-4558-b56c-97c886fa0419" providerId="ADAL" clId="{82A29FBF-A872-4373-B2EC-445C254459DE}" dt="2021-03-16T14:15:43.326" v="1407" actId="22"/>
        <pc:sldMkLst>
          <pc:docMk/>
          <pc:sldMk cId="1502764970" sldId="2076138456"/>
        </pc:sldMkLst>
      </pc:sldChg>
      <pc:sldChg chg="addSp delSp modSp new mod">
        <pc:chgData name="Suren Mohandass" userId="7d651f86-eb57-4558-b56c-97c886fa0419" providerId="ADAL" clId="{82A29FBF-A872-4373-B2EC-445C254459DE}" dt="2021-03-16T14:17:14.338" v="1493" actId="20577"/>
        <pc:sldMkLst>
          <pc:docMk/>
          <pc:sldMk cId="2822581466" sldId="2076138456"/>
        </pc:sldMkLst>
        <pc:spChg chg="mod">
          <ac:chgData name="Suren Mohandass" userId="7d651f86-eb57-4558-b56c-97c886fa0419" providerId="ADAL" clId="{82A29FBF-A872-4373-B2EC-445C254459DE}" dt="2021-03-16T14:16:36.138" v="1467" actId="26606"/>
          <ac:spMkLst>
            <pc:docMk/>
            <pc:sldMk cId="2822581466" sldId="2076138456"/>
            <ac:spMk id="2" creationId="{E4029686-0E04-4A9B-8AC1-74D8321B2F80}"/>
          </ac:spMkLst>
        </pc:spChg>
        <pc:spChg chg="del mod">
          <ac:chgData name="Suren Mohandass" userId="7d651f86-eb57-4558-b56c-97c886fa0419" providerId="ADAL" clId="{82A29FBF-A872-4373-B2EC-445C254459DE}" dt="2021-03-16T14:16:36.138" v="1467" actId="26606"/>
          <ac:spMkLst>
            <pc:docMk/>
            <pc:sldMk cId="2822581466" sldId="2076138456"/>
            <ac:spMk id="3" creationId="{1156A89F-EBDF-417A-A4FE-F14C1D32DAF4}"/>
          </ac:spMkLst>
        </pc:spChg>
        <pc:graphicFrameChg chg="add mod">
          <ac:chgData name="Suren Mohandass" userId="7d651f86-eb57-4558-b56c-97c886fa0419" providerId="ADAL" clId="{82A29FBF-A872-4373-B2EC-445C254459DE}" dt="2021-03-16T14:17:14.338" v="1493" actId="20577"/>
          <ac:graphicFrameMkLst>
            <pc:docMk/>
            <pc:sldMk cId="2822581466" sldId="2076138456"/>
            <ac:graphicFrameMk id="5" creationId="{BCC1651C-48FC-41F8-A26F-F377BCF6B0C7}"/>
          </ac:graphicFrameMkLst>
        </pc:graphicFrameChg>
      </pc:sldChg>
      <pc:sldMasterChg chg="addSldLayout modSldLayout">
        <pc:chgData name="Suren Mohandass" userId="7d651f86-eb57-4558-b56c-97c886fa0419" providerId="ADAL" clId="{82A29FBF-A872-4373-B2EC-445C254459DE}" dt="2021-03-16T14:15:20.111" v="1392" actId="22"/>
        <pc:sldMasterMkLst>
          <pc:docMk/>
          <pc:sldMasterMk cId="3588427678" sldId="2147484229"/>
        </pc:sldMasterMkLst>
        <pc:sldLayoutChg chg="add mod">
          <pc:chgData name="Suren Mohandass" userId="7d651f86-eb57-4558-b56c-97c886fa0419" providerId="ADAL" clId="{82A29FBF-A872-4373-B2EC-445C254459DE}" dt="2021-03-16T13:41:48.851" v="0" actId="22"/>
          <pc:sldLayoutMkLst>
            <pc:docMk/>
            <pc:sldMasterMk cId="3588427678" sldId="2147484229"/>
            <pc:sldLayoutMk cId="427320953" sldId="2147484934"/>
          </pc:sldLayoutMkLst>
        </pc:sldLayoutChg>
        <pc:sldLayoutChg chg="add mod">
          <pc:chgData name="Suren Mohandass" userId="7d651f86-eb57-4558-b56c-97c886fa0419" providerId="ADAL" clId="{82A29FBF-A872-4373-B2EC-445C254459DE}" dt="2021-03-16T13:48:01.594" v="238" actId="22"/>
          <pc:sldLayoutMkLst>
            <pc:docMk/>
            <pc:sldMasterMk cId="3588427678" sldId="2147484229"/>
            <pc:sldLayoutMk cId="2758109346" sldId="2147484935"/>
          </pc:sldLayoutMkLst>
        </pc:sldLayoutChg>
        <pc:sldLayoutChg chg="add mod">
          <pc:chgData name="Suren Mohandass" userId="7d651f86-eb57-4558-b56c-97c886fa0419" providerId="ADAL" clId="{82A29FBF-A872-4373-B2EC-445C254459DE}" dt="2021-03-16T14:15:20.111" v="1392" actId="22"/>
          <pc:sldLayoutMkLst>
            <pc:docMk/>
            <pc:sldMasterMk cId="3588427678" sldId="2147484229"/>
            <pc:sldLayoutMk cId="197687569" sldId="2147484936"/>
          </pc:sldLayoutMkLst>
        </pc:sldLayoutChg>
      </pc:sldMasterChg>
    </pc:docChg>
  </pc:docChgLst>
  <pc:docChgLst>
    <pc:chgData name="Suren Mohandass" userId="7d651f86-eb57-4558-b56c-97c886fa0419" providerId="ADAL" clId="{19435DF3-B4B2-4EDA-9FF8-F5D9012BBED1}"/>
    <pc:docChg chg="modSld">
      <pc:chgData name="Suren Mohandass" userId="7d651f86-eb57-4558-b56c-97c886fa0419" providerId="ADAL" clId="{19435DF3-B4B2-4EDA-9FF8-F5D9012BBED1}" dt="2021-12-02T14:28:24.408" v="6" actId="478"/>
      <pc:docMkLst>
        <pc:docMk/>
      </pc:docMkLst>
      <pc:sldChg chg="modSp modAnim">
        <pc:chgData name="Suren Mohandass" userId="7d651f86-eb57-4558-b56c-97c886fa0419" providerId="ADAL" clId="{19435DF3-B4B2-4EDA-9FF8-F5D9012BBED1}" dt="2021-12-02T14:28:24.408" v="6" actId="478"/>
        <pc:sldMkLst>
          <pc:docMk/>
          <pc:sldMk cId="2611908054" sldId="2076138299"/>
        </pc:sldMkLst>
        <pc:graphicFrameChg chg="mod">
          <ac:chgData name="Suren Mohandass" userId="7d651f86-eb57-4558-b56c-97c886fa0419" providerId="ADAL" clId="{19435DF3-B4B2-4EDA-9FF8-F5D9012BBED1}" dt="2021-12-02T14:28:24.408" v="6" actId="478"/>
          <ac:graphicFrameMkLst>
            <pc:docMk/>
            <pc:sldMk cId="2611908054" sldId="2076138299"/>
            <ac:graphicFrameMk id="6" creationId="{3FD1431D-ED2B-4738-AB8F-D138080C9569}"/>
          </ac:graphicFrameMkLst>
        </pc:graphicFrameChg>
      </pc:sldChg>
      <pc:sldChg chg="modSp modAnim">
        <pc:chgData name="Suren Mohandass" userId="7d651f86-eb57-4558-b56c-97c886fa0419" providerId="ADAL" clId="{19435DF3-B4B2-4EDA-9FF8-F5D9012BBED1}" dt="2021-12-02T14:28:11.942" v="1" actId="20577"/>
        <pc:sldMkLst>
          <pc:docMk/>
          <pc:sldMk cId="3344460726" sldId="2076138457"/>
        </pc:sldMkLst>
        <pc:graphicFrameChg chg="mod">
          <ac:chgData name="Suren Mohandass" userId="7d651f86-eb57-4558-b56c-97c886fa0419" providerId="ADAL" clId="{19435DF3-B4B2-4EDA-9FF8-F5D9012BBED1}" dt="2021-12-02T14:28:11.942" v="1" actId="20577"/>
          <ac:graphicFrameMkLst>
            <pc:docMk/>
            <pc:sldMk cId="3344460726" sldId="2076138457"/>
            <ac:graphicFrameMk id="4" creationId="{7B96820D-C894-4F11-90FE-9B4D89C5FD9E}"/>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4744E-8199-4B1D-A13A-320D7797B89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GB"/>
        </a:p>
      </dgm:t>
    </dgm:pt>
    <dgm:pt modelId="{3CCCB76E-EC15-4D6D-98E7-D2A578F197A0}">
      <dgm:prSet phldrT="[Text]"/>
      <dgm:spPr/>
      <dgm:t>
        <a:bodyPr/>
        <a:lstStyle/>
        <a:p>
          <a:pPr>
            <a:lnSpc>
              <a:spcPct val="100000"/>
            </a:lnSpc>
          </a:pPr>
          <a:r>
            <a:rPr lang="en-GB"/>
            <a:t>Stay Connected</a:t>
          </a:r>
          <a:endParaRPr lang="en-GB" dirty="0"/>
        </a:p>
      </dgm:t>
    </dgm:pt>
    <dgm:pt modelId="{09654960-4F92-449B-8A77-5CEC252BABE4}" type="parTrans" cxnId="{A4A0E299-262E-4202-A837-947CB914EA70}">
      <dgm:prSet/>
      <dgm:spPr/>
      <dgm:t>
        <a:bodyPr/>
        <a:lstStyle/>
        <a:p>
          <a:endParaRPr lang="en-GB"/>
        </a:p>
      </dgm:t>
    </dgm:pt>
    <dgm:pt modelId="{0BE4DCA9-7602-4D77-AAC7-B590D5782772}" type="sibTrans" cxnId="{A4A0E299-262E-4202-A837-947CB914EA70}">
      <dgm:prSet/>
      <dgm:spPr/>
      <dgm:t>
        <a:bodyPr/>
        <a:lstStyle/>
        <a:p>
          <a:pPr>
            <a:lnSpc>
              <a:spcPct val="100000"/>
            </a:lnSpc>
          </a:pPr>
          <a:endParaRPr lang="en-GB"/>
        </a:p>
      </dgm:t>
    </dgm:pt>
    <dgm:pt modelId="{47C57CF5-2A02-432A-8E3F-AAACB273E0D4}">
      <dgm:prSet phldrT="[Text]"/>
      <dgm:spPr/>
      <dgm:t>
        <a:bodyPr/>
        <a:lstStyle/>
        <a:p>
          <a:pPr>
            <a:lnSpc>
              <a:spcPct val="100000"/>
            </a:lnSpc>
          </a:pPr>
          <a:r>
            <a:rPr lang="en-GB"/>
            <a:t>Ask Questions</a:t>
          </a:r>
          <a:endParaRPr lang="en-GB" dirty="0"/>
        </a:p>
      </dgm:t>
    </dgm:pt>
    <dgm:pt modelId="{0103D8B7-F030-4222-9D4E-9BA0CCB889AF}" type="parTrans" cxnId="{7EB65958-DB26-41A9-954A-DC8EB25BF276}">
      <dgm:prSet/>
      <dgm:spPr/>
      <dgm:t>
        <a:bodyPr/>
        <a:lstStyle/>
        <a:p>
          <a:endParaRPr lang="en-GB"/>
        </a:p>
      </dgm:t>
    </dgm:pt>
    <dgm:pt modelId="{9B326827-EF1C-4686-8712-A796850A0BE3}" type="sibTrans" cxnId="{7EB65958-DB26-41A9-954A-DC8EB25BF276}">
      <dgm:prSet/>
      <dgm:spPr/>
      <dgm:t>
        <a:bodyPr/>
        <a:lstStyle/>
        <a:p>
          <a:pPr>
            <a:lnSpc>
              <a:spcPct val="100000"/>
            </a:lnSpc>
          </a:pPr>
          <a:endParaRPr lang="en-GB"/>
        </a:p>
      </dgm:t>
    </dgm:pt>
    <dgm:pt modelId="{06AB6F48-20A0-4A88-A548-781FD4237BD8}">
      <dgm:prSet phldrT="[Text]"/>
      <dgm:spPr/>
      <dgm:t>
        <a:bodyPr/>
        <a:lstStyle/>
        <a:p>
          <a:pPr>
            <a:lnSpc>
              <a:spcPct val="100000"/>
            </a:lnSpc>
          </a:pPr>
          <a:r>
            <a:rPr lang="en-GB"/>
            <a:t>Use Mute</a:t>
          </a:r>
          <a:endParaRPr lang="en-GB" dirty="0"/>
        </a:p>
      </dgm:t>
    </dgm:pt>
    <dgm:pt modelId="{1FCC438A-91F6-4084-85A6-5DDD46A11043}" type="parTrans" cxnId="{7E58D295-1F85-4B4E-B3B3-69446E1976BA}">
      <dgm:prSet/>
      <dgm:spPr/>
      <dgm:t>
        <a:bodyPr/>
        <a:lstStyle/>
        <a:p>
          <a:endParaRPr lang="en-GB"/>
        </a:p>
      </dgm:t>
    </dgm:pt>
    <dgm:pt modelId="{39AB6085-6B54-4D2F-9880-F39209E4A92F}" type="sibTrans" cxnId="{7E58D295-1F85-4B4E-B3B3-69446E1976BA}">
      <dgm:prSet/>
      <dgm:spPr/>
      <dgm:t>
        <a:bodyPr/>
        <a:lstStyle/>
        <a:p>
          <a:pPr>
            <a:lnSpc>
              <a:spcPct val="100000"/>
            </a:lnSpc>
          </a:pPr>
          <a:endParaRPr lang="en-GB"/>
        </a:p>
      </dgm:t>
    </dgm:pt>
    <dgm:pt modelId="{5C9D37F0-E454-432F-A4E4-FA66F42BABDB}">
      <dgm:prSet phldrT="[Text]"/>
      <dgm:spPr/>
      <dgm:t>
        <a:bodyPr/>
        <a:lstStyle/>
        <a:p>
          <a:pPr>
            <a:lnSpc>
              <a:spcPct val="100000"/>
            </a:lnSpc>
          </a:pPr>
          <a:r>
            <a:rPr lang="en-GB"/>
            <a:t>Notes</a:t>
          </a:r>
          <a:endParaRPr lang="en-GB" dirty="0"/>
        </a:p>
      </dgm:t>
    </dgm:pt>
    <dgm:pt modelId="{D84BA54B-A5EC-4784-98E3-4C3566D67659}" type="parTrans" cxnId="{DB54D248-019C-4378-BA62-3A2DC9A54518}">
      <dgm:prSet/>
      <dgm:spPr/>
      <dgm:t>
        <a:bodyPr/>
        <a:lstStyle/>
        <a:p>
          <a:endParaRPr lang="en-GB"/>
        </a:p>
      </dgm:t>
    </dgm:pt>
    <dgm:pt modelId="{68A618E4-69F7-4793-9379-E157A48B0E90}" type="sibTrans" cxnId="{DB54D248-019C-4378-BA62-3A2DC9A54518}">
      <dgm:prSet/>
      <dgm:spPr/>
      <dgm:t>
        <a:bodyPr/>
        <a:lstStyle/>
        <a:p>
          <a:pPr>
            <a:lnSpc>
              <a:spcPct val="100000"/>
            </a:lnSpc>
          </a:pPr>
          <a:endParaRPr lang="en-GB"/>
        </a:p>
      </dgm:t>
    </dgm:pt>
    <dgm:pt modelId="{0D37F237-867F-4E10-946C-3CCDF36EB07C}">
      <dgm:prSet phldrT="[Text]"/>
      <dgm:spPr/>
      <dgm:t>
        <a:bodyPr/>
        <a:lstStyle/>
        <a:p>
          <a:pPr>
            <a:lnSpc>
              <a:spcPct val="100000"/>
            </a:lnSpc>
          </a:pPr>
          <a:r>
            <a:rPr lang="en-US"/>
            <a:t>Manage Alerts</a:t>
          </a:r>
          <a:endParaRPr lang="en-GB" dirty="0"/>
        </a:p>
      </dgm:t>
    </dgm:pt>
    <dgm:pt modelId="{6A115E2B-00AA-407D-A668-1762936C8A2E}" type="parTrans" cxnId="{94672BD5-FEF9-4D0D-B9BA-629883E7C464}">
      <dgm:prSet/>
      <dgm:spPr/>
      <dgm:t>
        <a:bodyPr/>
        <a:lstStyle/>
        <a:p>
          <a:endParaRPr lang="en-GB"/>
        </a:p>
      </dgm:t>
    </dgm:pt>
    <dgm:pt modelId="{96F46925-C641-456B-A92F-6FED9D8F2223}" type="sibTrans" cxnId="{94672BD5-FEF9-4D0D-B9BA-629883E7C464}">
      <dgm:prSet/>
      <dgm:spPr/>
      <dgm:t>
        <a:bodyPr/>
        <a:lstStyle/>
        <a:p>
          <a:endParaRPr lang="en-GB"/>
        </a:p>
      </dgm:t>
    </dgm:pt>
    <dgm:pt modelId="{06CE08DF-CEF7-41C9-B544-3F17A54F0EAE}" type="pres">
      <dgm:prSet presAssocID="{D1F4744E-8199-4B1D-A13A-320D7797B894}" presName="root" presStyleCnt="0">
        <dgm:presLayoutVars>
          <dgm:dir/>
          <dgm:resizeHandles val="exact"/>
        </dgm:presLayoutVars>
      </dgm:prSet>
      <dgm:spPr/>
    </dgm:pt>
    <dgm:pt modelId="{C63849EA-70F1-4668-B95B-283B8D8DACE6}" type="pres">
      <dgm:prSet presAssocID="{3CCCB76E-EC15-4D6D-98E7-D2A578F197A0}" presName="compNode" presStyleCnt="0"/>
      <dgm:spPr/>
    </dgm:pt>
    <dgm:pt modelId="{4C1A3C43-120C-46F7-B062-D2F670636861}" type="pres">
      <dgm:prSet presAssocID="{3CCCB76E-EC15-4D6D-98E7-D2A578F197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0530208C-9EAC-4CFE-B5B7-F324CC8943B3}" type="pres">
      <dgm:prSet presAssocID="{3CCCB76E-EC15-4D6D-98E7-D2A578F197A0}" presName="spaceRect" presStyleCnt="0"/>
      <dgm:spPr/>
    </dgm:pt>
    <dgm:pt modelId="{CA7E9971-FCE3-482E-B413-3BBF8B5D4A43}" type="pres">
      <dgm:prSet presAssocID="{3CCCB76E-EC15-4D6D-98E7-D2A578F197A0}" presName="textRect" presStyleLbl="revTx" presStyleIdx="0" presStyleCnt="5">
        <dgm:presLayoutVars>
          <dgm:chMax val="1"/>
          <dgm:chPref val="1"/>
        </dgm:presLayoutVars>
      </dgm:prSet>
      <dgm:spPr/>
    </dgm:pt>
    <dgm:pt modelId="{82CECE1C-389D-4D71-860E-B026A278D38A}" type="pres">
      <dgm:prSet presAssocID="{0BE4DCA9-7602-4D77-AAC7-B590D5782772}" presName="sibTrans" presStyleCnt="0"/>
      <dgm:spPr/>
    </dgm:pt>
    <dgm:pt modelId="{13463D03-0194-4646-81BE-F9D219C7AC86}" type="pres">
      <dgm:prSet presAssocID="{06AB6F48-20A0-4A88-A548-781FD4237BD8}" presName="compNode" presStyleCnt="0"/>
      <dgm:spPr/>
    </dgm:pt>
    <dgm:pt modelId="{9228F0A9-8E3F-4D5B-9F4D-2A259659B2A7}" type="pres">
      <dgm:prSet presAssocID="{06AB6F48-20A0-4A88-A548-781FD4237BD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ute speaker"/>
        </a:ext>
      </dgm:extLst>
    </dgm:pt>
    <dgm:pt modelId="{8B4F6106-5AA4-4E76-AAD2-A45F77517C0C}" type="pres">
      <dgm:prSet presAssocID="{06AB6F48-20A0-4A88-A548-781FD4237BD8}" presName="spaceRect" presStyleCnt="0"/>
      <dgm:spPr/>
    </dgm:pt>
    <dgm:pt modelId="{9903E90F-6818-4B60-BBF5-2430564A71FA}" type="pres">
      <dgm:prSet presAssocID="{06AB6F48-20A0-4A88-A548-781FD4237BD8}" presName="textRect" presStyleLbl="revTx" presStyleIdx="1" presStyleCnt="5">
        <dgm:presLayoutVars>
          <dgm:chMax val="1"/>
          <dgm:chPref val="1"/>
        </dgm:presLayoutVars>
      </dgm:prSet>
      <dgm:spPr/>
    </dgm:pt>
    <dgm:pt modelId="{542A33AC-47C7-4D72-83CB-1278215CD5D8}" type="pres">
      <dgm:prSet presAssocID="{39AB6085-6B54-4D2F-9880-F39209E4A92F}" presName="sibTrans" presStyleCnt="0"/>
      <dgm:spPr/>
    </dgm:pt>
    <dgm:pt modelId="{A66A02CE-9A55-4EB7-AAD9-AA7D33FC0A9B}" type="pres">
      <dgm:prSet presAssocID="{47C57CF5-2A02-432A-8E3F-AAACB273E0D4}" presName="compNode" presStyleCnt="0"/>
      <dgm:spPr/>
    </dgm:pt>
    <dgm:pt modelId="{8F2CCF76-282F-428F-B675-B2943CE43A5E}" type="pres">
      <dgm:prSet presAssocID="{47C57CF5-2A02-432A-8E3F-AAACB273E0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2663508B-B3FB-44BE-ACF8-A7BE90C0BAE6}" type="pres">
      <dgm:prSet presAssocID="{47C57CF5-2A02-432A-8E3F-AAACB273E0D4}" presName="spaceRect" presStyleCnt="0"/>
      <dgm:spPr/>
    </dgm:pt>
    <dgm:pt modelId="{16678EDB-4011-45B3-AC4C-249C1DB129B7}" type="pres">
      <dgm:prSet presAssocID="{47C57CF5-2A02-432A-8E3F-AAACB273E0D4}" presName="textRect" presStyleLbl="revTx" presStyleIdx="2" presStyleCnt="5">
        <dgm:presLayoutVars>
          <dgm:chMax val="1"/>
          <dgm:chPref val="1"/>
        </dgm:presLayoutVars>
      </dgm:prSet>
      <dgm:spPr/>
    </dgm:pt>
    <dgm:pt modelId="{6FD00806-7C4E-4747-8581-509A9201873D}" type="pres">
      <dgm:prSet presAssocID="{9B326827-EF1C-4686-8712-A796850A0BE3}" presName="sibTrans" presStyleCnt="0"/>
      <dgm:spPr/>
    </dgm:pt>
    <dgm:pt modelId="{503E4C30-DEC0-4E65-B9AE-831BD71E3C09}" type="pres">
      <dgm:prSet presAssocID="{5C9D37F0-E454-432F-A4E4-FA66F42BABDB}" presName="compNode" presStyleCnt="0"/>
      <dgm:spPr/>
    </dgm:pt>
    <dgm:pt modelId="{8C2DE837-FA7E-413B-912D-EF712DF7EC47}" type="pres">
      <dgm:prSet presAssocID="{5C9D37F0-E454-432F-A4E4-FA66F42BABDB}"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ipboard"/>
        </a:ext>
      </dgm:extLst>
    </dgm:pt>
    <dgm:pt modelId="{451F4247-602D-455D-B193-7DEAFDD55573}" type="pres">
      <dgm:prSet presAssocID="{5C9D37F0-E454-432F-A4E4-FA66F42BABDB}" presName="spaceRect" presStyleCnt="0"/>
      <dgm:spPr/>
    </dgm:pt>
    <dgm:pt modelId="{682675B4-2407-42B1-BD84-665D6E1011E4}" type="pres">
      <dgm:prSet presAssocID="{5C9D37F0-E454-432F-A4E4-FA66F42BABDB}" presName="textRect" presStyleLbl="revTx" presStyleIdx="3" presStyleCnt="5">
        <dgm:presLayoutVars>
          <dgm:chMax val="1"/>
          <dgm:chPref val="1"/>
        </dgm:presLayoutVars>
      </dgm:prSet>
      <dgm:spPr/>
    </dgm:pt>
    <dgm:pt modelId="{3263D482-B3F0-41BA-9048-1597AE9675F3}" type="pres">
      <dgm:prSet presAssocID="{68A618E4-69F7-4793-9379-E157A48B0E90}" presName="sibTrans" presStyleCnt="0"/>
      <dgm:spPr/>
    </dgm:pt>
    <dgm:pt modelId="{8FF3605C-E594-4560-B4FF-99E33D157FC3}" type="pres">
      <dgm:prSet presAssocID="{0D37F237-867F-4E10-946C-3CCDF36EB07C}" presName="compNode" presStyleCnt="0"/>
      <dgm:spPr/>
    </dgm:pt>
    <dgm:pt modelId="{C0751B8A-D3FE-4A99-A56F-9C95694B6706}" type="pres">
      <dgm:prSet presAssocID="{0D37F237-867F-4E10-946C-3CCDF36EB0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Alarm Ringing with solid fill"/>
        </a:ext>
      </dgm:extLst>
    </dgm:pt>
    <dgm:pt modelId="{8B4680F6-C041-4DE2-A962-1120D4C7C1C3}" type="pres">
      <dgm:prSet presAssocID="{0D37F237-867F-4E10-946C-3CCDF36EB07C}" presName="spaceRect" presStyleCnt="0"/>
      <dgm:spPr/>
    </dgm:pt>
    <dgm:pt modelId="{F5578398-1979-45CB-A895-37C71AE6268A}" type="pres">
      <dgm:prSet presAssocID="{0D37F237-867F-4E10-946C-3CCDF36EB07C}" presName="textRect" presStyleLbl="revTx" presStyleIdx="4" presStyleCnt="5">
        <dgm:presLayoutVars>
          <dgm:chMax val="1"/>
          <dgm:chPref val="1"/>
        </dgm:presLayoutVars>
      </dgm:prSet>
      <dgm:spPr/>
    </dgm:pt>
  </dgm:ptLst>
  <dgm:cxnLst>
    <dgm:cxn modelId="{8AE6931F-59B8-43E6-8BEB-C8FF05620C4D}" type="presOf" srcId="{D1F4744E-8199-4B1D-A13A-320D7797B894}" destId="{06CE08DF-CEF7-41C9-B544-3F17A54F0EAE}" srcOrd="0" destOrd="0" presId="urn:microsoft.com/office/officeart/2018/2/layout/IconLabelList"/>
    <dgm:cxn modelId="{2EFEC929-01B1-42AC-B43B-4BF572BD5CCE}" type="presOf" srcId="{5C9D37F0-E454-432F-A4E4-FA66F42BABDB}" destId="{682675B4-2407-42B1-BD84-665D6E1011E4}" srcOrd="0" destOrd="0" presId="urn:microsoft.com/office/officeart/2018/2/layout/IconLabelList"/>
    <dgm:cxn modelId="{D0B9885B-5BD2-49AA-8B01-8B48DC224F4D}" type="presOf" srcId="{3CCCB76E-EC15-4D6D-98E7-D2A578F197A0}" destId="{CA7E9971-FCE3-482E-B413-3BBF8B5D4A43}" srcOrd="0" destOrd="0" presId="urn:microsoft.com/office/officeart/2018/2/layout/IconLabelList"/>
    <dgm:cxn modelId="{DB54D248-019C-4378-BA62-3A2DC9A54518}" srcId="{D1F4744E-8199-4B1D-A13A-320D7797B894}" destId="{5C9D37F0-E454-432F-A4E4-FA66F42BABDB}" srcOrd="3" destOrd="0" parTransId="{D84BA54B-A5EC-4784-98E3-4C3566D67659}" sibTransId="{68A618E4-69F7-4793-9379-E157A48B0E90}"/>
    <dgm:cxn modelId="{F4466569-8FCE-490D-B180-6D62578FE432}" type="presOf" srcId="{0D37F237-867F-4E10-946C-3CCDF36EB07C}" destId="{F5578398-1979-45CB-A895-37C71AE6268A}" srcOrd="0" destOrd="0" presId="urn:microsoft.com/office/officeart/2018/2/layout/IconLabelList"/>
    <dgm:cxn modelId="{7EB65958-DB26-41A9-954A-DC8EB25BF276}" srcId="{D1F4744E-8199-4B1D-A13A-320D7797B894}" destId="{47C57CF5-2A02-432A-8E3F-AAACB273E0D4}" srcOrd="2" destOrd="0" parTransId="{0103D8B7-F030-4222-9D4E-9BA0CCB889AF}" sibTransId="{9B326827-EF1C-4686-8712-A796850A0BE3}"/>
    <dgm:cxn modelId="{7E58D295-1F85-4B4E-B3B3-69446E1976BA}" srcId="{D1F4744E-8199-4B1D-A13A-320D7797B894}" destId="{06AB6F48-20A0-4A88-A548-781FD4237BD8}" srcOrd="1" destOrd="0" parTransId="{1FCC438A-91F6-4084-85A6-5DDD46A11043}" sibTransId="{39AB6085-6B54-4D2F-9880-F39209E4A92F}"/>
    <dgm:cxn modelId="{A4A0E299-262E-4202-A837-947CB914EA70}" srcId="{D1F4744E-8199-4B1D-A13A-320D7797B894}" destId="{3CCCB76E-EC15-4D6D-98E7-D2A578F197A0}" srcOrd="0" destOrd="0" parTransId="{09654960-4F92-449B-8A77-5CEC252BABE4}" sibTransId="{0BE4DCA9-7602-4D77-AAC7-B590D5782772}"/>
    <dgm:cxn modelId="{9880C69B-6B20-46BE-AC9E-D770B7CA0618}" type="presOf" srcId="{06AB6F48-20A0-4A88-A548-781FD4237BD8}" destId="{9903E90F-6818-4B60-BBF5-2430564A71FA}" srcOrd="0" destOrd="0" presId="urn:microsoft.com/office/officeart/2018/2/layout/IconLabelList"/>
    <dgm:cxn modelId="{8ACF26C5-CBAA-494A-80E0-0C979D236172}" type="presOf" srcId="{47C57CF5-2A02-432A-8E3F-AAACB273E0D4}" destId="{16678EDB-4011-45B3-AC4C-249C1DB129B7}" srcOrd="0" destOrd="0" presId="urn:microsoft.com/office/officeart/2018/2/layout/IconLabelList"/>
    <dgm:cxn modelId="{94672BD5-FEF9-4D0D-B9BA-629883E7C464}" srcId="{D1F4744E-8199-4B1D-A13A-320D7797B894}" destId="{0D37F237-867F-4E10-946C-3CCDF36EB07C}" srcOrd="4" destOrd="0" parTransId="{6A115E2B-00AA-407D-A668-1762936C8A2E}" sibTransId="{96F46925-C641-456B-A92F-6FED9D8F2223}"/>
    <dgm:cxn modelId="{2B561847-7E68-4273-A71D-95F2A1397C48}" type="presParOf" srcId="{06CE08DF-CEF7-41C9-B544-3F17A54F0EAE}" destId="{C63849EA-70F1-4668-B95B-283B8D8DACE6}" srcOrd="0" destOrd="0" presId="urn:microsoft.com/office/officeart/2018/2/layout/IconLabelList"/>
    <dgm:cxn modelId="{411FC65D-F825-4F74-A21F-BBEEBA0F32FC}" type="presParOf" srcId="{C63849EA-70F1-4668-B95B-283B8D8DACE6}" destId="{4C1A3C43-120C-46F7-B062-D2F670636861}" srcOrd="0" destOrd="0" presId="urn:microsoft.com/office/officeart/2018/2/layout/IconLabelList"/>
    <dgm:cxn modelId="{2C7687C7-D3FD-4688-AB70-6F9D0A20EF1B}" type="presParOf" srcId="{C63849EA-70F1-4668-B95B-283B8D8DACE6}" destId="{0530208C-9EAC-4CFE-B5B7-F324CC8943B3}" srcOrd="1" destOrd="0" presId="urn:microsoft.com/office/officeart/2018/2/layout/IconLabelList"/>
    <dgm:cxn modelId="{E30A3992-F2D3-40C1-8239-24CA1139AF60}" type="presParOf" srcId="{C63849EA-70F1-4668-B95B-283B8D8DACE6}" destId="{CA7E9971-FCE3-482E-B413-3BBF8B5D4A43}" srcOrd="2" destOrd="0" presId="urn:microsoft.com/office/officeart/2018/2/layout/IconLabelList"/>
    <dgm:cxn modelId="{3BBC1AE5-9EF8-4CAF-92B0-10391C30E3E6}" type="presParOf" srcId="{06CE08DF-CEF7-41C9-B544-3F17A54F0EAE}" destId="{82CECE1C-389D-4D71-860E-B026A278D38A}" srcOrd="1" destOrd="0" presId="urn:microsoft.com/office/officeart/2018/2/layout/IconLabelList"/>
    <dgm:cxn modelId="{B6F56E3F-4737-43A2-AFB4-D29ACE90BBB4}" type="presParOf" srcId="{06CE08DF-CEF7-41C9-B544-3F17A54F0EAE}" destId="{13463D03-0194-4646-81BE-F9D219C7AC86}" srcOrd="2" destOrd="0" presId="urn:microsoft.com/office/officeart/2018/2/layout/IconLabelList"/>
    <dgm:cxn modelId="{231279F2-E733-495C-B22C-5ECEC4FBD9D5}" type="presParOf" srcId="{13463D03-0194-4646-81BE-F9D219C7AC86}" destId="{9228F0A9-8E3F-4D5B-9F4D-2A259659B2A7}" srcOrd="0" destOrd="0" presId="urn:microsoft.com/office/officeart/2018/2/layout/IconLabelList"/>
    <dgm:cxn modelId="{5A9C7C62-E52F-4615-A746-BA53286FDA60}" type="presParOf" srcId="{13463D03-0194-4646-81BE-F9D219C7AC86}" destId="{8B4F6106-5AA4-4E76-AAD2-A45F77517C0C}" srcOrd="1" destOrd="0" presId="urn:microsoft.com/office/officeart/2018/2/layout/IconLabelList"/>
    <dgm:cxn modelId="{1474564A-414F-4867-97AE-DA0830C10F2A}" type="presParOf" srcId="{13463D03-0194-4646-81BE-F9D219C7AC86}" destId="{9903E90F-6818-4B60-BBF5-2430564A71FA}" srcOrd="2" destOrd="0" presId="urn:microsoft.com/office/officeart/2018/2/layout/IconLabelList"/>
    <dgm:cxn modelId="{F124B9CF-AE69-48B6-BA1F-ADF2E3AEDB6B}" type="presParOf" srcId="{06CE08DF-CEF7-41C9-B544-3F17A54F0EAE}" destId="{542A33AC-47C7-4D72-83CB-1278215CD5D8}" srcOrd="3" destOrd="0" presId="urn:microsoft.com/office/officeart/2018/2/layout/IconLabelList"/>
    <dgm:cxn modelId="{DD86D677-EDE9-48AD-B4EA-17822AF7397C}" type="presParOf" srcId="{06CE08DF-CEF7-41C9-B544-3F17A54F0EAE}" destId="{A66A02CE-9A55-4EB7-AAD9-AA7D33FC0A9B}" srcOrd="4" destOrd="0" presId="urn:microsoft.com/office/officeart/2018/2/layout/IconLabelList"/>
    <dgm:cxn modelId="{D4135A92-17FC-45E2-A6F4-43D5F543791D}" type="presParOf" srcId="{A66A02CE-9A55-4EB7-AAD9-AA7D33FC0A9B}" destId="{8F2CCF76-282F-428F-B675-B2943CE43A5E}" srcOrd="0" destOrd="0" presId="urn:microsoft.com/office/officeart/2018/2/layout/IconLabelList"/>
    <dgm:cxn modelId="{E3A8356B-FF4B-4453-9CB8-6C7CE6CF4D3D}" type="presParOf" srcId="{A66A02CE-9A55-4EB7-AAD9-AA7D33FC0A9B}" destId="{2663508B-B3FB-44BE-ACF8-A7BE90C0BAE6}" srcOrd="1" destOrd="0" presId="urn:microsoft.com/office/officeart/2018/2/layout/IconLabelList"/>
    <dgm:cxn modelId="{6E9F8341-D51A-4F39-968F-7E07D4FAABE6}" type="presParOf" srcId="{A66A02CE-9A55-4EB7-AAD9-AA7D33FC0A9B}" destId="{16678EDB-4011-45B3-AC4C-249C1DB129B7}" srcOrd="2" destOrd="0" presId="urn:microsoft.com/office/officeart/2018/2/layout/IconLabelList"/>
    <dgm:cxn modelId="{CC1431FF-AE92-41E7-B8E0-900DA5C24B4A}" type="presParOf" srcId="{06CE08DF-CEF7-41C9-B544-3F17A54F0EAE}" destId="{6FD00806-7C4E-4747-8581-509A9201873D}" srcOrd="5" destOrd="0" presId="urn:microsoft.com/office/officeart/2018/2/layout/IconLabelList"/>
    <dgm:cxn modelId="{037C0A8E-F90A-4B39-B42F-FD9DC5F0289D}" type="presParOf" srcId="{06CE08DF-CEF7-41C9-B544-3F17A54F0EAE}" destId="{503E4C30-DEC0-4E65-B9AE-831BD71E3C09}" srcOrd="6" destOrd="0" presId="urn:microsoft.com/office/officeart/2018/2/layout/IconLabelList"/>
    <dgm:cxn modelId="{24A704D3-9887-470B-89DD-93EC8BEB3FEF}" type="presParOf" srcId="{503E4C30-DEC0-4E65-B9AE-831BD71E3C09}" destId="{8C2DE837-FA7E-413B-912D-EF712DF7EC47}" srcOrd="0" destOrd="0" presId="urn:microsoft.com/office/officeart/2018/2/layout/IconLabelList"/>
    <dgm:cxn modelId="{0B6453A7-DD33-4A0E-B3CF-BC727EBDE0C8}" type="presParOf" srcId="{503E4C30-DEC0-4E65-B9AE-831BD71E3C09}" destId="{451F4247-602D-455D-B193-7DEAFDD55573}" srcOrd="1" destOrd="0" presId="urn:microsoft.com/office/officeart/2018/2/layout/IconLabelList"/>
    <dgm:cxn modelId="{FE532CAD-B58F-4E66-AC7D-9F6E6C0596C6}" type="presParOf" srcId="{503E4C30-DEC0-4E65-B9AE-831BD71E3C09}" destId="{682675B4-2407-42B1-BD84-665D6E1011E4}" srcOrd="2" destOrd="0" presId="urn:microsoft.com/office/officeart/2018/2/layout/IconLabelList"/>
    <dgm:cxn modelId="{F669EE81-E46A-4A22-95B2-76125EE266F0}" type="presParOf" srcId="{06CE08DF-CEF7-41C9-B544-3F17A54F0EAE}" destId="{3263D482-B3F0-41BA-9048-1597AE9675F3}" srcOrd="7" destOrd="0" presId="urn:microsoft.com/office/officeart/2018/2/layout/IconLabelList"/>
    <dgm:cxn modelId="{3555F944-21AA-4461-9427-88A80A16F6E5}" type="presParOf" srcId="{06CE08DF-CEF7-41C9-B544-3F17A54F0EAE}" destId="{8FF3605C-E594-4560-B4FF-99E33D157FC3}" srcOrd="8" destOrd="0" presId="urn:microsoft.com/office/officeart/2018/2/layout/IconLabelList"/>
    <dgm:cxn modelId="{BF419A88-89E9-4626-86A6-DBCEC8C25EF8}" type="presParOf" srcId="{8FF3605C-E594-4560-B4FF-99E33D157FC3}" destId="{C0751B8A-D3FE-4A99-A56F-9C95694B6706}" srcOrd="0" destOrd="0" presId="urn:microsoft.com/office/officeart/2018/2/layout/IconLabelList"/>
    <dgm:cxn modelId="{1C5C4961-2370-45DB-8F42-9667C67E898C}" type="presParOf" srcId="{8FF3605C-E594-4560-B4FF-99E33D157FC3}" destId="{8B4680F6-C041-4DE2-A962-1120D4C7C1C3}" srcOrd="1" destOrd="0" presId="urn:microsoft.com/office/officeart/2018/2/layout/IconLabelList"/>
    <dgm:cxn modelId="{72B24C51-97D0-481C-9D69-DC8351431A3D}" type="presParOf" srcId="{8FF3605C-E594-4560-B4FF-99E33D157FC3}" destId="{F5578398-1979-45CB-A895-37C71AE626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CB253-82C7-4C98-AB47-8E85EE10DA7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207730-59E8-4F1A-BA18-D6048F6935F2}">
      <dgm:prSet/>
      <dgm:spPr/>
      <dgm:t>
        <a:bodyPr/>
        <a:lstStyle/>
        <a:p>
          <a:r>
            <a:rPr lang="en-US"/>
            <a:t>About you</a:t>
          </a:r>
        </a:p>
      </dgm:t>
    </dgm:pt>
    <dgm:pt modelId="{FDD69EBF-1D4A-45F1-8BB0-3E66807D9E6C}" type="parTrans" cxnId="{671E80BA-D2E6-4E87-A1F5-5F8CF7DBC89F}">
      <dgm:prSet/>
      <dgm:spPr/>
      <dgm:t>
        <a:bodyPr/>
        <a:lstStyle/>
        <a:p>
          <a:endParaRPr lang="en-US"/>
        </a:p>
      </dgm:t>
    </dgm:pt>
    <dgm:pt modelId="{C01048BE-6AE5-4AC0-B2E3-F37CFE7AB5C7}" type="sibTrans" cxnId="{671E80BA-D2E6-4E87-A1F5-5F8CF7DBC89F}">
      <dgm:prSet/>
      <dgm:spPr/>
      <dgm:t>
        <a:bodyPr/>
        <a:lstStyle/>
        <a:p>
          <a:endParaRPr lang="en-US"/>
        </a:p>
      </dgm:t>
    </dgm:pt>
    <dgm:pt modelId="{E8CEC1CB-6C36-4B7B-8401-1970C20C333F}">
      <dgm:prSet/>
      <dgm:spPr/>
      <dgm:t>
        <a:bodyPr/>
        <a:lstStyle/>
        <a:p>
          <a:r>
            <a:rPr lang="en-US"/>
            <a:t>Your Background</a:t>
          </a:r>
        </a:p>
      </dgm:t>
    </dgm:pt>
    <dgm:pt modelId="{1894AD07-7C87-48EF-BB54-AD52FED20054}" type="parTrans" cxnId="{9EA562BF-6405-4DF3-8B3F-62A8569AF000}">
      <dgm:prSet/>
      <dgm:spPr/>
      <dgm:t>
        <a:bodyPr/>
        <a:lstStyle/>
        <a:p>
          <a:endParaRPr lang="en-US"/>
        </a:p>
      </dgm:t>
    </dgm:pt>
    <dgm:pt modelId="{B0710BF1-A1FB-47A7-B626-F0B516FDF872}" type="sibTrans" cxnId="{9EA562BF-6405-4DF3-8B3F-62A8569AF000}">
      <dgm:prSet/>
      <dgm:spPr/>
      <dgm:t>
        <a:bodyPr/>
        <a:lstStyle/>
        <a:p>
          <a:endParaRPr lang="en-US"/>
        </a:p>
      </dgm:t>
    </dgm:pt>
    <dgm:pt modelId="{83FECE75-8A37-4864-82AD-9CE8FDAC438E}">
      <dgm:prSet/>
      <dgm:spPr/>
      <dgm:t>
        <a:bodyPr/>
        <a:lstStyle/>
        <a:p>
          <a:r>
            <a:rPr lang="en-GB" dirty="0"/>
            <a:t>Programming/Scripting Experience: Python, Ruby, Bash and </a:t>
          </a:r>
          <a:r>
            <a:rPr lang="en-GB" dirty="0" err="1"/>
            <a:t>Powershell</a:t>
          </a:r>
          <a:endParaRPr lang="en-US" dirty="0"/>
        </a:p>
      </dgm:t>
    </dgm:pt>
    <dgm:pt modelId="{5D46DEFB-A922-48B5-A01B-04B1CD36E04F}" type="parTrans" cxnId="{980FA203-DEEA-4511-ADDE-CC56E2F042C9}">
      <dgm:prSet/>
      <dgm:spPr/>
      <dgm:t>
        <a:bodyPr/>
        <a:lstStyle/>
        <a:p>
          <a:endParaRPr lang="en-US"/>
        </a:p>
      </dgm:t>
    </dgm:pt>
    <dgm:pt modelId="{C40371DE-63AC-4452-9AB8-5E2E17C11EEC}" type="sibTrans" cxnId="{980FA203-DEEA-4511-ADDE-CC56E2F042C9}">
      <dgm:prSet/>
      <dgm:spPr/>
      <dgm:t>
        <a:bodyPr/>
        <a:lstStyle/>
        <a:p>
          <a:endParaRPr lang="en-US"/>
        </a:p>
      </dgm:t>
    </dgm:pt>
    <dgm:pt modelId="{E570BEE0-BC65-477A-9898-844DEAA96D36}">
      <dgm:prSet/>
      <dgm:spPr/>
      <dgm:t>
        <a:bodyPr/>
        <a:lstStyle/>
        <a:p>
          <a:r>
            <a:rPr lang="en-GB" dirty="0"/>
            <a:t>Experience building solutions in Azure, AWS, GCP and On-Prem</a:t>
          </a:r>
          <a:endParaRPr lang="en-US" dirty="0"/>
        </a:p>
      </dgm:t>
    </dgm:pt>
    <dgm:pt modelId="{7864300B-3B17-43B2-98B1-E44CA06C0D88}" type="parTrans" cxnId="{51A99BC0-10EE-4045-BC83-019EF8F9F413}">
      <dgm:prSet/>
      <dgm:spPr/>
      <dgm:t>
        <a:bodyPr/>
        <a:lstStyle/>
        <a:p>
          <a:endParaRPr lang="en-US"/>
        </a:p>
      </dgm:t>
    </dgm:pt>
    <dgm:pt modelId="{4FF152D6-AB72-49D5-BC88-C4AD4AAF7A7B}" type="sibTrans" cxnId="{51A99BC0-10EE-4045-BC83-019EF8F9F413}">
      <dgm:prSet/>
      <dgm:spPr/>
      <dgm:t>
        <a:bodyPr/>
        <a:lstStyle/>
        <a:p>
          <a:endParaRPr lang="en-US"/>
        </a:p>
      </dgm:t>
    </dgm:pt>
    <dgm:pt modelId="{241322C3-A8F2-4693-A592-2FF51FE2061F}">
      <dgm:prSet/>
      <dgm:spPr/>
      <dgm:t>
        <a:bodyPr/>
        <a:lstStyle/>
        <a:p>
          <a:r>
            <a:rPr lang="en-US" dirty="0"/>
            <a:t>Prior experience in Kubernetes and Docker</a:t>
          </a:r>
        </a:p>
      </dgm:t>
    </dgm:pt>
    <dgm:pt modelId="{84441BE6-24E9-44DC-AB03-E49814E3F3A7}" type="parTrans" cxnId="{EC7C2531-19FC-472B-90A3-EF85CC45988A}">
      <dgm:prSet/>
      <dgm:spPr/>
      <dgm:t>
        <a:bodyPr/>
        <a:lstStyle/>
        <a:p>
          <a:endParaRPr lang="en-US"/>
        </a:p>
      </dgm:t>
    </dgm:pt>
    <dgm:pt modelId="{41F2AFD7-2535-47DD-B40C-F30ED928BE40}" type="sibTrans" cxnId="{EC7C2531-19FC-472B-90A3-EF85CC45988A}">
      <dgm:prSet/>
      <dgm:spPr/>
      <dgm:t>
        <a:bodyPr/>
        <a:lstStyle/>
        <a:p>
          <a:endParaRPr lang="en-US"/>
        </a:p>
      </dgm:t>
    </dgm:pt>
    <dgm:pt modelId="{5D2D5B1F-6BD7-4141-9ACF-97A491094E6F}">
      <dgm:prSet/>
      <dgm:spPr/>
      <dgm:t>
        <a:bodyPr/>
        <a:lstStyle/>
        <a:p>
          <a:r>
            <a:rPr lang="en-US" baseline="0"/>
            <a:t>Your objectives for this workshop</a:t>
          </a:r>
          <a:endParaRPr lang="en-US"/>
        </a:p>
      </dgm:t>
    </dgm:pt>
    <dgm:pt modelId="{2998F6C1-75AA-4CA9-AB2B-FD48929247C7}" type="parTrans" cxnId="{879F4BD8-57DB-4130-A4EF-1C15723905A8}">
      <dgm:prSet/>
      <dgm:spPr/>
      <dgm:t>
        <a:bodyPr/>
        <a:lstStyle/>
        <a:p>
          <a:endParaRPr lang="en-US"/>
        </a:p>
      </dgm:t>
    </dgm:pt>
    <dgm:pt modelId="{BCDE15AB-CCC5-4BFA-A2CD-8293872703F6}" type="sibTrans" cxnId="{879F4BD8-57DB-4130-A4EF-1C15723905A8}">
      <dgm:prSet/>
      <dgm:spPr/>
      <dgm:t>
        <a:bodyPr/>
        <a:lstStyle/>
        <a:p>
          <a:endParaRPr lang="en-US"/>
        </a:p>
      </dgm:t>
    </dgm:pt>
    <dgm:pt modelId="{50B6D4E2-419A-428F-8998-1BD432AC4766}">
      <dgm:prSet/>
      <dgm:spPr/>
      <dgm:t>
        <a:bodyPr/>
        <a:lstStyle/>
        <a:p>
          <a:r>
            <a:rPr lang="en-US" dirty="0"/>
            <a:t>Cloud Solutions Architect - </a:t>
          </a:r>
          <a:r>
            <a:rPr lang="en-US" baseline="0" dirty="0"/>
            <a:t>Infrastructure / DevOps / IT Architecture</a:t>
          </a:r>
          <a:endParaRPr lang="en-US" dirty="0"/>
        </a:p>
      </dgm:t>
    </dgm:pt>
    <dgm:pt modelId="{966ABAF5-805E-4487-8E11-2993C35BE0E0}" type="parTrans" cxnId="{3B9FD9E3-D38C-4634-B7F8-8455EB6464D4}">
      <dgm:prSet/>
      <dgm:spPr/>
      <dgm:t>
        <a:bodyPr/>
        <a:lstStyle/>
        <a:p>
          <a:endParaRPr lang="en-US"/>
        </a:p>
      </dgm:t>
    </dgm:pt>
    <dgm:pt modelId="{ABE5E0B2-15C4-4BD3-8B43-F2F68D412340}" type="sibTrans" cxnId="{3B9FD9E3-D38C-4634-B7F8-8455EB6464D4}">
      <dgm:prSet/>
      <dgm:spPr/>
      <dgm:t>
        <a:bodyPr/>
        <a:lstStyle/>
        <a:p>
          <a:endParaRPr lang="en-US"/>
        </a:p>
      </dgm:t>
    </dgm:pt>
    <dgm:pt modelId="{0E46E09A-A1B4-4829-A0C1-BDB5E1CDAA7A}">
      <dgm:prSet/>
      <dgm:spPr/>
      <dgm:t>
        <a:bodyPr/>
        <a:lstStyle/>
        <a:p>
          <a:r>
            <a:rPr lang="en-US" dirty="0"/>
            <a:t>IAC Experience: Terraform, ARM, </a:t>
          </a:r>
          <a:r>
            <a:rPr lang="en-US" dirty="0" err="1"/>
            <a:t>CloudFormations</a:t>
          </a:r>
          <a:r>
            <a:rPr lang="en-US" dirty="0"/>
            <a:t>, Puppet, Ansible, Chef, CI/CD</a:t>
          </a:r>
        </a:p>
      </dgm:t>
    </dgm:pt>
    <dgm:pt modelId="{71C9914F-1B6D-4F9C-AF06-8B14FCD65D1A}" type="parTrans" cxnId="{9D01CEB6-AA42-4BBD-9D8A-4ED6BD015A9C}">
      <dgm:prSet/>
      <dgm:spPr/>
      <dgm:t>
        <a:bodyPr/>
        <a:lstStyle/>
        <a:p>
          <a:endParaRPr lang="en-US"/>
        </a:p>
      </dgm:t>
    </dgm:pt>
    <dgm:pt modelId="{2029B8B7-5A85-4EAE-9B20-C0950D094B73}" type="sibTrans" cxnId="{9D01CEB6-AA42-4BBD-9D8A-4ED6BD015A9C}">
      <dgm:prSet/>
      <dgm:spPr/>
      <dgm:t>
        <a:bodyPr/>
        <a:lstStyle/>
        <a:p>
          <a:endParaRPr lang="en-US"/>
        </a:p>
      </dgm:t>
    </dgm:pt>
    <dgm:pt modelId="{1DE83800-64BC-4B64-BA6C-40F06764C1FA}" type="pres">
      <dgm:prSet presAssocID="{B37CB253-82C7-4C98-AB47-8E85EE10DA78}" presName="linear" presStyleCnt="0">
        <dgm:presLayoutVars>
          <dgm:dir/>
          <dgm:animLvl val="lvl"/>
          <dgm:resizeHandles val="exact"/>
        </dgm:presLayoutVars>
      </dgm:prSet>
      <dgm:spPr/>
    </dgm:pt>
    <dgm:pt modelId="{0216353A-C516-4C83-9674-9755D2D8D45E}" type="pres">
      <dgm:prSet presAssocID="{63207730-59E8-4F1A-BA18-D6048F6935F2}" presName="parentLin" presStyleCnt="0"/>
      <dgm:spPr/>
    </dgm:pt>
    <dgm:pt modelId="{5E454CCA-9636-40BD-92AB-AB01B0537B89}" type="pres">
      <dgm:prSet presAssocID="{63207730-59E8-4F1A-BA18-D6048F6935F2}" presName="parentLeftMargin" presStyleLbl="node1" presStyleIdx="0" presStyleCnt="3"/>
      <dgm:spPr/>
    </dgm:pt>
    <dgm:pt modelId="{0267D652-8413-47D3-A23D-7EF2A74D3A48}" type="pres">
      <dgm:prSet presAssocID="{63207730-59E8-4F1A-BA18-D6048F6935F2}" presName="parentText" presStyleLbl="node1" presStyleIdx="0" presStyleCnt="3">
        <dgm:presLayoutVars>
          <dgm:chMax val="0"/>
          <dgm:bulletEnabled val="1"/>
        </dgm:presLayoutVars>
      </dgm:prSet>
      <dgm:spPr/>
    </dgm:pt>
    <dgm:pt modelId="{6F099FC6-F0BC-4C16-BFC6-FBF4D2FCDE60}" type="pres">
      <dgm:prSet presAssocID="{63207730-59E8-4F1A-BA18-D6048F6935F2}" presName="negativeSpace" presStyleCnt="0"/>
      <dgm:spPr/>
    </dgm:pt>
    <dgm:pt modelId="{5EACDEB8-D9E9-475C-ABA8-3C7D2FCD638B}" type="pres">
      <dgm:prSet presAssocID="{63207730-59E8-4F1A-BA18-D6048F6935F2}" presName="childText" presStyleLbl="conFgAcc1" presStyleIdx="0" presStyleCnt="3">
        <dgm:presLayoutVars>
          <dgm:bulletEnabled val="1"/>
        </dgm:presLayoutVars>
      </dgm:prSet>
      <dgm:spPr/>
    </dgm:pt>
    <dgm:pt modelId="{AFE92799-B9BA-4B38-A8B0-710AC9428989}" type="pres">
      <dgm:prSet presAssocID="{C01048BE-6AE5-4AC0-B2E3-F37CFE7AB5C7}" presName="spaceBetweenRectangles" presStyleCnt="0"/>
      <dgm:spPr/>
    </dgm:pt>
    <dgm:pt modelId="{5C5C8653-C30C-4C4E-A088-694D3DF7A2E0}" type="pres">
      <dgm:prSet presAssocID="{E8CEC1CB-6C36-4B7B-8401-1970C20C333F}" presName="parentLin" presStyleCnt="0"/>
      <dgm:spPr/>
    </dgm:pt>
    <dgm:pt modelId="{94BFD1F8-A9B6-4765-A62A-652DC01B22AC}" type="pres">
      <dgm:prSet presAssocID="{E8CEC1CB-6C36-4B7B-8401-1970C20C333F}" presName="parentLeftMargin" presStyleLbl="node1" presStyleIdx="0" presStyleCnt="3"/>
      <dgm:spPr/>
    </dgm:pt>
    <dgm:pt modelId="{4D4B07DB-2B3B-48CC-9150-8437B717DBE4}" type="pres">
      <dgm:prSet presAssocID="{E8CEC1CB-6C36-4B7B-8401-1970C20C333F}" presName="parentText" presStyleLbl="node1" presStyleIdx="1" presStyleCnt="3">
        <dgm:presLayoutVars>
          <dgm:chMax val="0"/>
          <dgm:bulletEnabled val="1"/>
        </dgm:presLayoutVars>
      </dgm:prSet>
      <dgm:spPr/>
    </dgm:pt>
    <dgm:pt modelId="{0E38375E-904E-4A07-A6F1-C60605183A98}" type="pres">
      <dgm:prSet presAssocID="{E8CEC1CB-6C36-4B7B-8401-1970C20C333F}" presName="negativeSpace" presStyleCnt="0"/>
      <dgm:spPr/>
    </dgm:pt>
    <dgm:pt modelId="{5EE5BA11-48E3-49A7-94B5-DB8B3377CAD0}" type="pres">
      <dgm:prSet presAssocID="{E8CEC1CB-6C36-4B7B-8401-1970C20C333F}" presName="childText" presStyleLbl="conFgAcc1" presStyleIdx="1" presStyleCnt="3">
        <dgm:presLayoutVars>
          <dgm:bulletEnabled val="1"/>
        </dgm:presLayoutVars>
      </dgm:prSet>
      <dgm:spPr/>
    </dgm:pt>
    <dgm:pt modelId="{A4D8E750-6118-421E-BEF1-EF0DF0FBC1E5}" type="pres">
      <dgm:prSet presAssocID="{B0710BF1-A1FB-47A7-B626-F0B516FDF872}" presName="spaceBetweenRectangles" presStyleCnt="0"/>
      <dgm:spPr/>
    </dgm:pt>
    <dgm:pt modelId="{4551607F-FBE2-4BB0-9479-10F1DBB99C23}" type="pres">
      <dgm:prSet presAssocID="{5D2D5B1F-6BD7-4141-9ACF-97A491094E6F}" presName="parentLin" presStyleCnt="0"/>
      <dgm:spPr/>
    </dgm:pt>
    <dgm:pt modelId="{7E698FDA-C5B7-43A2-B636-3E7AC587E465}" type="pres">
      <dgm:prSet presAssocID="{5D2D5B1F-6BD7-4141-9ACF-97A491094E6F}" presName="parentLeftMargin" presStyleLbl="node1" presStyleIdx="1" presStyleCnt="3"/>
      <dgm:spPr/>
    </dgm:pt>
    <dgm:pt modelId="{8870D68C-5D4C-46DA-904B-62B863208EDF}" type="pres">
      <dgm:prSet presAssocID="{5D2D5B1F-6BD7-4141-9ACF-97A491094E6F}" presName="parentText" presStyleLbl="node1" presStyleIdx="2" presStyleCnt="3">
        <dgm:presLayoutVars>
          <dgm:chMax val="0"/>
          <dgm:bulletEnabled val="1"/>
        </dgm:presLayoutVars>
      </dgm:prSet>
      <dgm:spPr/>
    </dgm:pt>
    <dgm:pt modelId="{5F873553-B092-4384-B2D7-6D5DEBFD40D4}" type="pres">
      <dgm:prSet presAssocID="{5D2D5B1F-6BD7-4141-9ACF-97A491094E6F}" presName="negativeSpace" presStyleCnt="0"/>
      <dgm:spPr/>
    </dgm:pt>
    <dgm:pt modelId="{80661001-2FF7-4B78-933D-40E79F9140BF}" type="pres">
      <dgm:prSet presAssocID="{5D2D5B1F-6BD7-4141-9ACF-97A491094E6F}" presName="childText" presStyleLbl="conFgAcc1" presStyleIdx="2" presStyleCnt="3">
        <dgm:presLayoutVars>
          <dgm:bulletEnabled val="1"/>
        </dgm:presLayoutVars>
      </dgm:prSet>
      <dgm:spPr/>
    </dgm:pt>
  </dgm:ptLst>
  <dgm:cxnLst>
    <dgm:cxn modelId="{980FA203-DEEA-4511-ADDE-CC56E2F042C9}" srcId="{E8CEC1CB-6C36-4B7B-8401-1970C20C333F}" destId="{83FECE75-8A37-4864-82AD-9CE8FDAC438E}" srcOrd="2" destOrd="0" parTransId="{5D46DEFB-A922-48B5-A01B-04B1CD36E04F}" sibTransId="{C40371DE-63AC-4452-9AB8-5E2E17C11EEC}"/>
    <dgm:cxn modelId="{9D8D1906-48C2-4D50-A86A-EFD7013ACA05}" type="presOf" srcId="{0E46E09A-A1B4-4829-A0C1-BDB5E1CDAA7A}" destId="{5EE5BA11-48E3-49A7-94B5-DB8B3377CAD0}" srcOrd="0" destOrd="1" presId="urn:microsoft.com/office/officeart/2005/8/layout/list1"/>
    <dgm:cxn modelId="{D9275911-9F79-44F1-BD6F-579BDA89F0F2}" type="presOf" srcId="{E570BEE0-BC65-477A-9898-844DEAA96D36}" destId="{5EE5BA11-48E3-49A7-94B5-DB8B3377CAD0}" srcOrd="0" destOrd="3" presId="urn:microsoft.com/office/officeart/2005/8/layout/list1"/>
    <dgm:cxn modelId="{33116115-A14C-46CE-9439-A4F4AC5EF4EE}" type="presOf" srcId="{E8CEC1CB-6C36-4B7B-8401-1970C20C333F}" destId="{4D4B07DB-2B3B-48CC-9150-8437B717DBE4}" srcOrd="1" destOrd="0" presId="urn:microsoft.com/office/officeart/2005/8/layout/list1"/>
    <dgm:cxn modelId="{0139B41A-C80B-4385-B6FA-2195966C234A}" type="presOf" srcId="{B37CB253-82C7-4C98-AB47-8E85EE10DA78}" destId="{1DE83800-64BC-4B64-BA6C-40F06764C1FA}" srcOrd="0" destOrd="0" presId="urn:microsoft.com/office/officeart/2005/8/layout/list1"/>
    <dgm:cxn modelId="{12891E24-7264-4CE7-AC99-D2CF30C5D4AF}" type="presOf" srcId="{241322C3-A8F2-4693-A592-2FF51FE2061F}" destId="{5EE5BA11-48E3-49A7-94B5-DB8B3377CAD0}" srcOrd="0" destOrd="4" presId="urn:microsoft.com/office/officeart/2005/8/layout/list1"/>
    <dgm:cxn modelId="{84AE602D-2987-467A-98F2-BFA74B07049F}" type="presOf" srcId="{E8CEC1CB-6C36-4B7B-8401-1970C20C333F}" destId="{94BFD1F8-A9B6-4765-A62A-652DC01B22AC}" srcOrd="0" destOrd="0" presId="urn:microsoft.com/office/officeart/2005/8/layout/list1"/>
    <dgm:cxn modelId="{76A4BF2E-EF2B-4E16-8259-14E4A17F25BE}" type="presOf" srcId="{5D2D5B1F-6BD7-4141-9ACF-97A491094E6F}" destId="{8870D68C-5D4C-46DA-904B-62B863208EDF}" srcOrd="1" destOrd="0" presId="urn:microsoft.com/office/officeart/2005/8/layout/list1"/>
    <dgm:cxn modelId="{EC7C2531-19FC-472B-90A3-EF85CC45988A}" srcId="{E8CEC1CB-6C36-4B7B-8401-1970C20C333F}" destId="{241322C3-A8F2-4693-A592-2FF51FE2061F}" srcOrd="4" destOrd="0" parTransId="{84441BE6-24E9-44DC-AB03-E49814E3F3A7}" sibTransId="{41F2AFD7-2535-47DD-B40C-F30ED928BE40}"/>
    <dgm:cxn modelId="{6532FA5F-3A12-4C38-833D-4B2B59398146}" type="presOf" srcId="{5D2D5B1F-6BD7-4141-9ACF-97A491094E6F}" destId="{7E698FDA-C5B7-43A2-B636-3E7AC587E465}" srcOrd="0" destOrd="0" presId="urn:microsoft.com/office/officeart/2005/8/layout/list1"/>
    <dgm:cxn modelId="{D9920C6D-DC68-4845-AB8E-90856DBC2273}" type="presOf" srcId="{83FECE75-8A37-4864-82AD-9CE8FDAC438E}" destId="{5EE5BA11-48E3-49A7-94B5-DB8B3377CAD0}" srcOrd="0" destOrd="2" presId="urn:microsoft.com/office/officeart/2005/8/layout/list1"/>
    <dgm:cxn modelId="{D54CBFA6-27F0-41C6-8CAF-24C6A4D0CA19}" type="presOf" srcId="{50B6D4E2-419A-428F-8998-1BD432AC4766}" destId="{5EE5BA11-48E3-49A7-94B5-DB8B3377CAD0}" srcOrd="0" destOrd="0" presId="urn:microsoft.com/office/officeart/2005/8/layout/list1"/>
    <dgm:cxn modelId="{9D01CEB6-AA42-4BBD-9D8A-4ED6BD015A9C}" srcId="{E8CEC1CB-6C36-4B7B-8401-1970C20C333F}" destId="{0E46E09A-A1B4-4829-A0C1-BDB5E1CDAA7A}" srcOrd="1" destOrd="0" parTransId="{71C9914F-1B6D-4F9C-AF06-8B14FCD65D1A}" sibTransId="{2029B8B7-5A85-4EAE-9B20-C0950D094B73}"/>
    <dgm:cxn modelId="{883709B9-7054-41DA-835B-8242B79E61CB}" type="presOf" srcId="{63207730-59E8-4F1A-BA18-D6048F6935F2}" destId="{0267D652-8413-47D3-A23D-7EF2A74D3A48}" srcOrd="1" destOrd="0" presId="urn:microsoft.com/office/officeart/2005/8/layout/list1"/>
    <dgm:cxn modelId="{671E80BA-D2E6-4E87-A1F5-5F8CF7DBC89F}" srcId="{B37CB253-82C7-4C98-AB47-8E85EE10DA78}" destId="{63207730-59E8-4F1A-BA18-D6048F6935F2}" srcOrd="0" destOrd="0" parTransId="{FDD69EBF-1D4A-45F1-8BB0-3E66807D9E6C}" sibTransId="{C01048BE-6AE5-4AC0-B2E3-F37CFE7AB5C7}"/>
    <dgm:cxn modelId="{9EA562BF-6405-4DF3-8B3F-62A8569AF000}" srcId="{B37CB253-82C7-4C98-AB47-8E85EE10DA78}" destId="{E8CEC1CB-6C36-4B7B-8401-1970C20C333F}" srcOrd="1" destOrd="0" parTransId="{1894AD07-7C87-48EF-BB54-AD52FED20054}" sibTransId="{B0710BF1-A1FB-47A7-B626-F0B516FDF872}"/>
    <dgm:cxn modelId="{59BF96C0-FC93-4E53-B681-D441B130CCEA}" type="presOf" srcId="{63207730-59E8-4F1A-BA18-D6048F6935F2}" destId="{5E454CCA-9636-40BD-92AB-AB01B0537B89}" srcOrd="0" destOrd="0" presId="urn:microsoft.com/office/officeart/2005/8/layout/list1"/>
    <dgm:cxn modelId="{51A99BC0-10EE-4045-BC83-019EF8F9F413}" srcId="{E8CEC1CB-6C36-4B7B-8401-1970C20C333F}" destId="{E570BEE0-BC65-477A-9898-844DEAA96D36}" srcOrd="3" destOrd="0" parTransId="{7864300B-3B17-43B2-98B1-E44CA06C0D88}" sibTransId="{4FF152D6-AB72-49D5-BC88-C4AD4AAF7A7B}"/>
    <dgm:cxn modelId="{879F4BD8-57DB-4130-A4EF-1C15723905A8}" srcId="{B37CB253-82C7-4C98-AB47-8E85EE10DA78}" destId="{5D2D5B1F-6BD7-4141-9ACF-97A491094E6F}" srcOrd="2" destOrd="0" parTransId="{2998F6C1-75AA-4CA9-AB2B-FD48929247C7}" sibTransId="{BCDE15AB-CCC5-4BFA-A2CD-8293872703F6}"/>
    <dgm:cxn modelId="{3B9FD9E3-D38C-4634-B7F8-8455EB6464D4}" srcId="{E8CEC1CB-6C36-4B7B-8401-1970C20C333F}" destId="{50B6D4E2-419A-428F-8998-1BD432AC4766}" srcOrd="0" destOrd="0" parTransId="{966ABAF5-805E-4487-8E11-2993C35BE0E0}" sibTransId="{ABE5E0B2-15C4-4BD3-8B43-F2F68D412340}"/>
    <dgm:cxn modelId="{2760EA0D-4E04-4D05-B189-CF9553C80BC3}" type="presParOf" srcId="{1DE83800-64BC-4B64-BA6C-40F06764C1FA}" destId="{0216353A-C516-4C83-9674-9755D2D8D45E}" srcOrd="0" destOrd="0" presId="urn:microsoft.com/office/officeart/2005/8/layout/list1"/>
    <dgm:cxn modelId="{26096998-D290-4050-B672-9A4FCE4B417C}" type="presParOf" srcId="{0216353A-C516-4C83-9674-9755D2D8D45E}" destId="{5E454CCA-9636-40BD-92AB-AB01B0537B89}" srcOrd="0" destOrd="0" presId="urn:microsoft.com/office/officeart/2005/8/layout/list1"/>
    <dgm:cxn modelId="{EB97C491-0D60-45C0-918D-C6DC9AEEBA84}" type="presParOf" srcId="{0216353A-C516-4C83-9674-9755D2D8D45E}" destId="{0267D652-8413-47D3-A23D-7EF2A74D3A48}" srcOrd="1" destOrd="0" presId="urn:microsoft.com/office/officeart/2005/8/layout/list1"/>
    <dgm:cxn modelId="{3F3E40A4-61A6-4308-95A2-0523F52F4E8E}" type="presParOf" srcId="{1DE83800-64BC-4B64-BA6C-40F06764C1FA}" destId="{6F099FC6-F0BC-4C16-BFC6-FBF4D2FCDE60}" srcOrd="1" destOrd="0" presId="urn:microsoft.com/office/officeart/2005/8/layout/list1"/>
    <dgm:cxn modelId="{4A720B4A-10E2-4830-8A66-EF7434BD8775}" type="presParOf" srcId="{1DE83800-64BC-4B64-BA6C-40F06764C1FA}" destId="{5EACDEB8-D9E9-475C-ABA8-3C7D2FCD638B}" srcOrd="2" destOrd="0" presId="urn:microsoft.com/office/officeart/2005/8/layout/list1"/>
    <dgm:cxn modelId="{DA21FE9B-8269-4B9F-B4BB-69B4524CAD5A}" type="presParOf" srcId="{1DE83800-64BC-4B64-BA6C-40F06764C1FA}" destId="{AFE92799-B9BA-4B38-A8B0-710AC9428989}" srcOrd="3" destOrd="0" presId="urn:microsoft.com/office/officeart/2005/8/layout/list1"/>
    <dgm:cxn modelId="{04571AF9-6195-46CD-B7EC-E7B9DE74F85F}" type="presParOf" srcId="{1DE83800-64BC-4B64-BA6C-40F06764C1FA}" destId="{5C5C8653-C30C-4C4E-A088-694D3DF7A2E0}" srcOrd="4" destOrd="0" presId="urn:microsoft.com/office/officeart/2005/8/layout/list1"/>
    <dgm:cxn modelId="{4DD3C5AC-D469-40E0-808C-2AB3B4467C17}" type="presParOf" srcId="{5C5C8653-C30C-4C4E-A088-694D3DF7A2E0}" destId="{94BFD1F8-A9B6-4765-A62A-652DC01B22AC}" srcOrd="0" destOrd="0" presId="urn:microsoft.com/office/officeart/2005/8/layout/list1"/>
    <dgm:cxn modelId="{B359F192-6754-48E1-B23B-9F13FDF9B4CF}" type="presParOf" srcId="{5C5C8653-C30C-4C4E-A088-694D3DF7A2E0}" destId="{4D4B07DB-2B3B-48CC-9150-8437B717DBE4}" srcOrd="1" destOrd="0" presId="urn:microsoft.com/office/officeart/2005/8/layout/list1"/>
    <dgm:cxn modelId="{0AB73840-2DC5-4937-8C5A-9B95C8FF323A}" type="presParOf" srcId="{1DE83800-64BC-4B64-BA6C-40F06764C1FA}" destId="{0E38375E-904E-4A07-A6F1-C60605183A98}" srcOrd="5" destOrd="0" presId="urn:microsoft.com/office/officeart/2005/8/layout/list1"/>
    <dgm:cxn modelId="{D01030BF-733F-43E1-8E0B-68AF86DE82E1}" type="presParOf" srcId="{1DE83800-64BC-4B64-BA6C-40F06764C1FA}" destId="{5EE5BA11-48E3-49A7-94B5-DB8B3377CAD0}" srcOrd="6" destOrd="0" presId="urn:microsoft.com/office/officeart/2005/8/layout/list1"/>
    <dgm:cxn modelId="{50A4CFA1-7D3F-4B47-A324-3E993A1C6E2B}" type="presParOf" srcId="{1DE83800-64BC-4B64-BA6C-40F06764C1FA}" destId="{A4D8E750-6118-421E-BEF1-EF0DF0FBC1E5}" srcOrd="7" destOrd="0" presId="urn:microsoft.com/office/officeart/2005/8/layout/list1"/>
    <dgm:cxn modelId="{ED5C836D-14A2-4F41-98EC-5708AAB56846}" type="presParOf" srcId="{1DE83800-64BC-4B64-BA6C-40F06764C1FA}" destId="{4551607F-FBE2-4BB0-9479-10F1DBB99C23}" srcOrd="8" destOrd="0" presId="urn:microsoft.com/office/officeart/2005/8/layout/list1"/>
    <dgm:cxn modelId="{469349C2-1D9E-4C5F-BF04-5DE9EAC629E3}" type="presParOf" srcId="{4551607F-FBE2-4BB0-9479-10F1DBB99C23}" destId="{7E698FDA-C5B7-43A2-B636-3E7AC587E465}" srcOrd="0" destOrd="0" presId="urn:microsoft.com/office/officeart/2005/8/layout/list1"/>
    <dgm:cxn modelId="{DE6250E2-85BC-47C8-B436-7E6BD5C5E995}" type="presParOf" srcId="{4551607F-FBE2-4BB0-9479-10F1DBB99C23}" destId="{8870D68C-5D4C-46DA-904B-62B863208EDF}" srcOrd="1" destOrd="0" presId="urn:microsoft.com/office/officeart/2005/8/layout/list1"/>
    <dgm:cxn modelId="{874093D1-2B79-4C9C-A6C1-CBAC34B584A4}" type="presParOf" srcId="{1DE83800-64BC-4B64-BA6C-40F06764C1FA}" destId="{5F873553-B092-4384-B2D7-6D5DEBFD40D4}" srcOrd="9" destOrd="0" presId="urn:microsoft.com/office/officeart/2005/8/layout/list1"/>
    <dgm:cxn modelId="{2FF73713-82C7-49B0-B0BC-90382073F322}" type="presParOf" srcId="{1DE83800-64BC-4B64-BA6C-40F06764C1FA}" destId="{80661001-2FF7-4B78-933D-40E79F9140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3999A8-A6FE-47D4-87FA-71B8C3CDFC9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0EBF9799-DED7-4581-BC46-40BDD6EF090F}">
      <dgm:prSet/>
      <dgm:spPr/>
      <dgm:t>
        <a:bodyPr/>
        <a:lstStyle/>
        <a:p>
          <a:r>
            <a:rPr lang="en-US" baseline="0"/>
            <a:t>IaC - Bigger Picture</a:t>
          </a:r>
          <a:endParaRPr lang="en-GB"/>
        </a:p>
      </dgm:t>
    </dgm:pt>
    <dgm:pt modelId="{6BF2500E-47CC-4EBA-9B03-048D24633232}" type="parTrans" cxnId="{FF4DA5D6-DF00-45F3-8FE7-91F649D00ECA}">
      <dgm:prSet/>
      <dgm:spPr/>
      <dgm:t>
        <a:bodyPr/>
        <a:lstStyle/>
        <a:p>
          <a:endParaRPr lang="en-GB"/>
        </a:p>
      </dgm:t>
    </dgm:pt>
    <dgm:pt modelId="{4B449228-A729-4EBE-A6A5-ED5A279C0328}" type="sibTrans" cxnId="{FF4DA5D6-DF00-45F3-8FE7-91F649D00ECA}">
      <dgm:prSet/>
      <dgm:spPr/>
      <dgm:t>
        <a:bodyPr/>
        <a:lstStyle/>
        <a:p>
          <a:endParaRPr lang="en-GB"/>
        </a:p>
      </dgm:t>
    </dgm:pt>
    <dgm:pt modelId="{B9806759-3BF8-461C-BCCE-2E86A0DD6B2B}">
      <dgm:prSet/>
      <dgm:spPr/>
      <dgm:t>
        <a:bodyPr/>
        <a:lstStyle/>
        <a:p>
          <a:r>
            <a:rPr lang="en-US" baseline="0"/>
            <a:t>Well-Architected Framework</a:t>
          </a:r>
          <a:endParaRPr lang="en-GB"/>
        </a:p>
      </dgm:t>
    </dgm:pt>
    <dgm:pt modelId="{33155CE4-F4EA-4475-9C82-904BEF3F59CD}" type="parTrans" cxnId="{8AD11673-FE21-4919-98DC-38530AB9FED2}">
      <dgm:prSet/>
      <dgm:spPr/>
      <dgm:t>
        <a:bodyPr/>
        <a:lstStyle/>
        <a:p>
          <a:endParaRPr lang="en-GB"/>
        </a:p>
      </dgm:t>
    </dgm:pt>
    <dgm:pt modelId="{67269FD5-0921-4E5D-8D93-9C340C851913}" type="sibTrans" cxnId="{8AD11673-FE21-4919-98DC-38530AB9FED2}">
      <dgm:prSet/>
      <dgm:spPr/>
      <dgm:t>
        <a:bodyPr/>
        <a:lstStyle/>
        <a:p>
          <a:endParaRPr lang="en-GB"/>
        </a:p>
      </dgm:t>
    </dgm:pt>
    <dgm:pt modelId="{82D8007C-38A9-4C6B-A262-CFC9096EC72F}">
      <dgm:prSet/>
      <dgm:spPr/>
      <dgm:t>
        <a:bodyPr/>
        <a:lstStyle/>
        <a:p>
          <a:r>
            <a:rPr lang="en-US" baseline="0"/>
            <a:t>Provisioning vs Configuration Management</a:t>
          </a:r>
          <a:endParaRPr lang="en-GB"/>
        </a:p>
      </dgm:t>
    </dgm:pt>
    <dgm:pt modelId="{C6FAAE73-8866-466A-9385-A4B6ADAF9FC3}" type="parTrans" cxnId="{05700829-E981-4494-86F6-AC08C10A4A44}">
      <dgm:prSet/>
      <dgm:spPr/>
      <dgm:t>
        <a:bodyPr/>
        <a:lstStyle/>
        <a:p>
          <a:endParaRPr lang="en-GB"/>
        </a:p>
      </dgm:t>
    </dgm:pt>
    <dgm:pt modelId="{E8C469F3-5CE5-4A87-914D-77C58CDA9EB5}" type="sibTrans" cxnId="{05700829-E981-4494-86F6-AC08C10A4A44}">
      <dgm:prSet/>
      <dgm:spPr/>
      <dgm:t>
        <a:bodyPr/>
        <a:lstStyle/>
        <a:p>
          <a:endParaRPr lang="en-GB"/>
        </a:p>
      </dgm:t>
    </dgm:pt>
    <dgm:pt modelId="{AA344717-7133-4AAF-AEA5-1294143809E7}">
      <dgm:prSet/>
      <dgm:spPr/>
      <dgm:t>
        <a:bodyPr/>
        <a:lstStyle/>
        <a:p>
          <a:r>
            <a:rPr lang="en-US" baseline="0"/>
            <a:t>Provisioning</a:t>
          </a:r>
          <a:endParaRPr lang="en-GB"/>
        </a:p>
      </dgm:t>
    </dgm:pt>
    <dgm:pt modelId="{03090707-F8F9-47AB-93F8-64C80C476419}" type="parTrans" cxnId="{BDD53B43-22D1-4BC4-BDA3-CC4130AF9B3C}">
      <dgm:prSet/>
      <dgm:spPr/>
      <dgm:t>
        <a:bodyPr/>
        <a:lstStyle/>
        <a:p>
          <a:endParaRPr lang="en-GB"/>
        </a:p>
      </dgm:t>
    </dgm:pt>
    <dgm:pt modelId="{7D18980B-693D-40DF-B9D1-E2650A4D538B}" type="sibTrans" cxnId="{BDD53B43-22D1-4BC4-BDA3-CC4130AF9B3C}">
      <dgm:prSet/>
      <dgm:spPr/>
      <dgm:t>
        <a:bodyPr/>
        <a:lstStyle/>
        <a:p>
          <a:endParaRPr lang="en-GB"/>
        </a:p>
      </dgm:t>
    </dgm:pt>
    <dgm:pt modelId="{19E210C5-A20D-47EB-9E03-F8243A80EFCA}">
      <dgm:prSet/>
      <dgm:spPr/>
      <dgm:t>
        <a:bodyPr/>
        <a:lstStyle/>
        <a:p>
          <a:r>
            <a:rPr lang="en-US" baseline="0" dirty="0"/>
            <a:t>Terraform on Azure</a:t>
          </a:r>
          <a:endParaRPr lang="en-GB" dirty="0"/>
        </a:p>
      </dgm:t>
    </dgm:pt>
    <dgm:pt modelId="{A35A23D7-1186-4CB0-8570-930EC8C3083A}" type="parTrans" cxnId="{0895E265-EA47-49F5-8B1A-6CD3D932DF62}">
      <dgm:prSet/>
      <dgm:spPr/>
      <dgm:t>
        <a:bodyPr/>
        <a:lstStyle/>
        <a:p>
          <a:endParaRPr lang="en-GB"/>
        </a:p>
      </dgm:t>
    </dgm:pt>
    <dgm:pt modelId="{74EE997F-0E14-449D-851C-88AF6D3C2C88}" type="sibTrans" cxnId="{0895E265-EA47-49F5-8B1A-6CD3D932DF62}">
      <dgm:prSet/>
      <dgm:spPr/>
      <dgm:t>
        <a:bodyPr/>
        <a:lstStyle/>
        <a:p>
          <a:endParaRPr lang="en-GB"/>
        </a:p>
      </dgm:t>
    </dgm:pt>
    <dgm:pt modelId="{CCAC5741-A7EB-4D78-95FB-4D86128AF1F1}" type="pres">
      <dgm:prSet presAssocID="{233999A8-A6FE-47D4-87FA-71B8C3CDFC9E}" presName="linear" presStyleCnt="0">
        <dgm:presLayoutVars>
          <dgm:animLvl val="lvl"/>
          <dgm:resizeHandles val="exact"/>
        </dgm:presLayoutVars>
      </dgm:prSet>
      <dgm:spPr/>
    </dgm:pt>
    <dgm:pt modelId="{A8F20349-8E89-4305-AC25-4238239D30F1}" type="pres">
      <dgm:prSet presAssocID="{0EBF9799-DED7-4581-BC46-40BDD6EF090F}" presName="parentText" presStyleLbl="node1" presStyleIdx="0" presStyleCnt="4">
        <dgm:presLayoutVars>
          <dgm:chMax val="0"/>
          <dgm:bulletEnabled val="1"/>
        </dgm:presLayoutVars>
      </dgm:prSet>
      <dgm:spPr/>
    </dgm:pt>
    <dgm:pt modelId="{94ECFEA4-A9F1-458A-A1AA-7BD384832828}" type="pres">
      <dgm:prSet presAssocID="{4B449228-A729-4EBE-A6A5-ED5A279C0328}" presName="spacer" presStyleCnt="0"/>
      <dgm:spPr/>
    </dgm:pt>
    <dgm:pt modelId="{FEE41BC3-417D-4649-977F-E84DBA7A8641}" type="pres">
      <dgm:prSet presAssocID="{B9806759-3BF8-461C-BCCE-2E86A0DD6B2B}" presName="parentText" presStyleLbl="node1" presStyleIdx="1" presStyleCnt="4">
        <dgm:presLayoutVars>
          <dgm:chMax val="0"/>
          <dgm:bulletEnabled val="1"/>
        </dgm:presLayoutVars>
      </dgm:prSet>
      <dgm:spPr/>
    </dgm:pt>
    <dgm:pt modelId="{57DDE332-54B4-4428-9E1B-D88B1B4691DD}" type="pres">
      <dgm:prSet presAssocID="{67269FD5-0921-4E5D-8D93-9C340C851913}" presName="spacer" presStyleCnt="0"/>
      <dgm:spPr/>
    </dgm:pt>
    <dgm:pt modelId="{9E156BF6-50D2-4A5B-8585-9FBC16709AD1}" type="pres">
      <dgm:prSet presAssocID="{82D8007C-38A9-4C6B-A262-CFC9096EC72F}" presName="parentText" presStyleLbl="node1" presStyleIdx="2" presStyleCnt="4">
        <dgm:presLayoutVars>
          <dgm:chMax val="0"/>
          <dgm:bulletEnabled val="1"/>
        </dgm:presLayoutVars>
      </dgm:prSet>
      <dgm:spPr/>
    </dgm:pt>
    <dgm:pt modelId="{9EAE200B-6A1D-4E67-8862-68ACF25E817C}" type="pres">
      <dgm:prSet presAssocID="{E8C469F3-5CE5-4A87-914D-77C58CDA9EB5}" presName="spacer" presStyleCnt="0"/>
      <dgm:spPr/>
    </dgm:pt>
    <dgm:pt modelId="{85B3447D-87D7-45CE-BDA3-F16C75E28BB1}" type="pres">
      <dgm:prSet presAssocID="{AA344717-7133-4AAF-AEA5-1294143809E7}" presName="parentText" presStyleLbl="node1" presStyleIdx="3" presStyleCnt="4">
        <dgm:presLayoutVars>
          <dgm:chMax val="0"/>
          <dgm:bulletEnabled val="1"/>
        </dgm:presLayoutVars>
      </dgm:prSet>
      <dgm:spPr/>
    </dgm:pt>
    <dgm:pt modelId="{D4FFA258-6DF4-4D6E-98AF-94356B1FE570}" type="pres">
      <dgm:prSet presAssocID="{AA344717-7133-4AAF-AEA5-1294143809E7}" presName="childText" presStyleLbl="revTx" presStyleIdx="0" presStyleCnt="1">
        <dgm:presLayoutVars>
          <dgm:bulletEnabled val="1"/>
        </dgm:presLayoutVars>
      </dgm:prSet>
      <dgm:spPr/>
    </dgm:pt>
  </dgm:ptLst>
  <dgm:cxnLst>
    <dgm:cxn modelId="{419C2815-66EF-4419-B372-D956055606DD}" type="presOf" srcId="{AA344717-7133-4AAF-AEA5-1294143809E7}" destId="{85B3447D-87D7-45CE-BDA3-F16C75E28BB1}" srcOrd="0" destOrd="0" presId="urn:microsoft.com/office/officeart/2005/8/layout/vList2"/>
    <dgm:cxn modelId="{07438B1E-1EEE-4A93-8AA4-095EFA64004D}" type="presOf" srcId="{82D8007C-38A9-4C6B-A262-CFC9096EC72F}" destId="{9E156BF6-50D2-4A5B-8585-9FBC16709AD1}" srcOrd="0" destOrd="0" presId="urn:microsoft.com/office/officeart/2005/8/layout/vList2"/>
    <dgm:cxn modelId="{05700829-E981-4494-86F6-AC08C10A4A44}" srcId="{233999A8-A6FE-47D4-87FA-71B8C3CDFC9E}" destId="{82D8007C-38A9-4C6B-A262-CFC9096EC72F}" srcOrd="2" destOrd="0" parTransId="{C6FAAE73-8866-466A-9385-A4B6ADAF9FC3}" sibTransId="{E8C469F3-5CE5-4A87-914D-77C58CDA9EB5}"/>
    <dgm:cxn modelId="{BDD53B43-22D1-4BC4-BDA3-CC4130AF9B3C}" srcId="{233999A8-A6FE-47D4-87FA-71B8C3CDFC9E}" destId="{AA344717-7133-4AAF-AEA5-1294143809E7}" srcOrd="3" destOrd="0" parTransId="{03090707-F8F9-47AB-93F8-64C80C476419}" sibTransId="{7D18980B-693D-40DF-B9D1-E2650A4D538B}"/>
    <dgm:cxn modelId="{0895E265-EA47-49F5-8B1A-6CD3D932DF62}" srcId="{AA344717-7133-4AAF-AEA5-1294143809E7}" destId="{19E210C5-A20D-47EB-9E03-F8243A80EFCA}" srcOrd="0" destOrd="0" parTransId="{A35A23D7-1186-4CB0-8570-930EC8C3083A}" sibTransId="{74EE997F-0E14-449D-851C-88AF6D3C2C88}"/>
    <dgm:cxn modelId="{8AD11673-FE21-4919-98DC-38530AB9FED2}" srcId="{233999A8-A6FE-47D4-87FA-71B8C3CDFC9E}" destId="{B9806759-3BF8-461C-BCCE-2E86A0DD6B2B}" srcOrd="1" destOrd="0" parTransId="{33155CE4-F4EA-4475-9C82-904BEF3F59CD}" sibTransId="{67269FD5-0921-4E5D-8D93-9C340C851913}"/>
    <dgm:cxn modelId="{B04FB75A-B61F-4CA5-A47A-14F9F88A2D13}" type="presOf" srcId="{0EBF9799-DED7-4581-BC46-40BDD6EF090F}" destId="{A8F20349-8E89-4305-AC25-4238239D30F1}" srcOrd="0" destOrd="0" presId="urn:microsoft.com/office/officeart/2005/8/layout/vList2"/>
    <dgm:cxn modelId="{448095A5-2B10-4EB2-8F0F-6C681DAD4C9C}" type="presOf" srcId="{B9806759-3BF8-461C-BCCE-2E86A0DD6B2B}" destId="{FEE41BC3-417D-4649-977F-E84DBA7A8641}" srcOrd="0" destOrd="0" presId="urn:microsoft.com/office/officeart/2005/8/layout/vList2"/>
    <dgm:cxn modelId="{FF4DA5D6-DF00-45F3-8FE7-91F649D00ECA}" srcId="{233999A8-A6FE-47D4-87FA-71B8C3CDFC9E}" destId="{0EBF9799-DED7-4581-BC46-40BDD6EF090F}" srcOrd="0" destOrd="0" parTransId="{6BF2500E-47CC-4EBA-9B03-048D24633232}" sibTransId="{4B449228-A729-4EBE-A6A5-ED5A279C0328}"/>
    <dgm:cxn modelId="{63D81BE2-3428-465A-8354-E52D6F2829D3}" type="presOf" srcId="{19E210C5-A20D-47EB-9E03-F8243A80EFCA}" destId="{D4FFA258-6DF4-4D6E-98AF-94356B1FE570}" srcOrd="0" destOrd="0" presId="urn:microsoft.com/office/officeart/2005/8/layout/vList2"/>
    <dgm:cxn modelId="{99FA8AF3-DD19-41C7-AB3D-05E7B39D1584}" type="presOf" srcId="{233999A8-A6FE-47D4-87FA-71B8C3CDFC9E}" destId="{CCAC5741-A7EB-4D78-95FB-4D86128AF1F1}" srcOrd="0" destOrd="0" presId="urn:microsoft.com/office/officeart/2005/8/layout/vList2"/>
    <dgm:cxn modelId="{1C0EF5D9-120D-448A-A4E6-8A37F721AE2E}" type="presParOf" srcId="{CCAC5741-A7EB-4D78-95FB-4D86128AF1F1}" destId="{A8F20349-8E89-4305-AC25-4238239D30F1}" srcOrd="0" destOrd="0" presId="urn:microsoft.com/office/officeart/2005/8/layout/vList2"/>
    <dgm:cxn modelId="{0F1C00BD-8C9E-4850-AA8C-16F3755DB620}" type="presParOf" srcId="{CCAC5741-A7EB-4D78-95FB-4D86128AF1F1}" destId="{94ECFEA4-A9F1-458A-A1AA-7BD384832828}" srcOrd="1" destOrd="0" presId="urn:microsoft.com/office/officeart/2005/8/layout/vList2"/>
    <dgm:cxn modelId="{F239C05D-3B6D-4794-BC6B-B80C6AB6FE96}" type="presParOf" srcId="{CCAC5741-A7EB-4D78-95FB-4D86128AF1F1}" destId="{FEE41BC3-417D-4649-977F-E84DBA7A8641}" srcOrd="2" destOrd="0" presId="urn:microsoft.com/office/officeart/2005/8/layout/vList2"/>
    <dgm:cxn modelId="{2C56A415-D316-4242-B97E-C10A8C2D15DF}" type="presParOf" srcId="{CCAC5741-A7EB-4D78-95FB-4D86128AF1F1}" destId="{57DDE332-54B4-4428-9E1B-D88B1B4691DD}" srcOrd="3" destOrd="0" presId="urn:microsoft.com/office/officeart/2005/8/layout/vList2"/>
    <dgm:cxn modelId="{0F99645E-5951-4B54-947A-6FDDD1ED71DD}" type="presParOf" srcId="{CCAC5741-A7EB-4D78-95FB-4D86128AF1F1}" destId="{9E156BF6-50D2-4A5B-8585-9FBC16709AD1}" srcOrd="4" destOrd="0" presId="urn:microsoft.com/office/officeart/2005/8/layout/vList2"/>
    <dgm:cxn modelId="{2CE8062D-8A18-4127-8E16-62F150036E5C}" type="presParOf" srcId="{CCAC5741-A7EB-4D78-95FB-4D86128AF1F1}" destId="{9EAE200B-6A1D-4E67-8862-68ACF25E817C}" srcOrd="5" destOrd="0" presId="urn:microsoft.com/office/officeart/2005/8/layout/vList2"/>
    <dgm:cxn modelId="{D9FCA3B5-039C-4529-8550-A965FEF277B7}" type="presParOf" srcId="{CCAC5741-A7EB-4D78-95FB-4D86128AF1F1}" destId="{85B3447D-87D7-45CE-BDA3-F16C75E28BB1}" srcOrd="6" destOrd="0" presId="urn:microsoft.com/office/officeart/2005/8/layout/vList2"/>
    <dgm:cxn modelId="{F27D050E-EF90-418F-AEBB-E6016B534753}" type="presParOf" srcId="{CCAC5741-A7EB-4D78-95FB-4D86128AF1F1}" destId="{D4FFA258-6DF4-4D6E-98AF-94356B1FE57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8913F5-1825-4DE5-997B-1B2E06DC78E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GB"/>
        </a:p>
      </dgm:t>
    </dgm:pt>
    <dgm:pt modelId="{71041344-8139-453A-A9A3-EA766F29DEEB}">
      <dgm:prSet/>
      <dgm:spPr/>
      <dgm:t>
        <a:bodyPr/>
        <a:lstStyle/>
        <a:p>
          <a:r>
            <a:rPr lang="en-US" baseline="0"/>
            <a:t>Cloud Environment</a:t>
          </a:r>
          <a:endParaRPr lang="en-GB"/>
        </a:p>
      </dgm:t>
    </dgm:pt>
    <dgm:pt modelId="{2BAECA02-4E47-4E8C-9946-4BE64CFEC62B}" type="parTrans" cxnId="{BAAE4095-FB87-4A50-AA28-D79B061BEAF7}">
      <dgm:prSet/>
      <dgm:spPr/>
      <dgm:t>
        <a:bodyPr/>
        <a:lstStyle/>
        <a:p>
          <a:endParaRPr lang="en-GB"/>
        </a:p>
      </dgm:t>
    </dgm:pt>
    <dgm:pt modelId="{B8EF2E29-95DC-4FA9-99A1-F8F76057FC36}" type="sibTrans" cxnId="{BAAE4095-FB87-4A50-AA28-D79B061BEAF7}">
      <dgm:prSet/>
      <dgm:spPr/>
      <dgm:t>
        <a:bodyPr/>
        <a:lstStyle/>
        <a:p>
          <a:endParaRPr lang="en-GB"/>
        </a:p>
      </dgm:t>
    </dgm:pt>
    <dgm:pt modelId="{3C829F8E-C101-4C77-9E45-9B08304B45D0}">
      <dgm:prSet/>
      <dgm:spPr/>
      <dgm:t>
        <a:bodyPr/>
        <a:lstStyle/>
        <a:p>
          <a:r>
            <a:rPr lang="en-US" baseline="0"/>
            <a:t>Azure Dev / Sandbox Environment with Contributor level Access</a:t>
          </a:r>
          <a:endParaRPr lang="en-GB"/>
        </a:p>
      </dgm:t>
    </dgm:pt>
    <dgm:pt modelId="{529236A2-A94A-4E60-98E5-123DB9B19230}" type="parTrans" cxnId="{0EC57F64-746D-4ED7-9557-7573D0836BAB}">
      <dgm:prSet/>
      <dgm:spPr/>
      <dgm:t>
        <a:bodyPr/>
        <a:lstStyle/>
        <a:p>
          <a:endParaRPr lang="en-GB"/>
        </a:p>
      </dgm:t>
    </dgm:pt>
    <dgm:pt modelId="{9238AF83-1D57-425D-9F87-F3308B521BDF}" type="sibTrans" cxnId="{0EC57F64-746D-4ED7-9557-7573D0836BAB}">
      <dgm:prSet/>
      <dgm:spPr/>
      <dgm:t>
        <a:bodyPr/>
        <a:lstStyle/>
        <a:p>
          <a:endParaRPr lang="en-GB"/>
        </a:p>
      </dgm:t>
    </dgm:pt>
    <dgm:pt modelId="{7F31E113-E129-47A7-8B74-EBE501FCC8E1}">
      <dgm:prSet/>
      <dgm:spPr/>
      <dgm:t>
        <a:bodyPr/>
        <a:lstStyle/>
        <a:p>
          <a:r>
            <a:rPr lang="en-US" baseline="0"/>
            <a:t>Cloud Shell</a:t>
          </a:r>
          <a:endParaRPr lang="en-GB"/>
        </a:p>
      </dgm:t>
    </dgm:pt>
    <dgm:pt modelId="{17D749F3-4504-4BD0-94C4-A56D465D276E}" type="parTrans" cxnId="{679809D1-8375-483E-9812-F7946167DC80}">
      <dgm:prSet/>
      <dgm:spPr/>
      <dgm:t>
        <a:bodyPr/>
        <a:lstStyle/>
        <a:p>
          <a:endParaRPr lang="en-GB"/>
        </a:p>
      </dgm:t>
    </dgm:pt>
    <dgm:pt modelId="{43D7C152-65C8-40B7-B9D3-AB6CE1A26382}" type="sibTrans" cxnId="{679809D1-8375-483E-9812-F7946167DC80}">
      <dgm:prSet/>
      <dgm:spPr/>
      <dgm:t>
        <a:bodyPr/>
        <a:lstStyle/>
        <a:p>
          <a:endParaRPr lang="en-GB"/>
        </a:p>
      </dgm:t>
    </dgm:pt>
    <dgm:pt modelId="{10C978E0-D946-4353-8970-8066D34E121B}">
      <dgm:prSet/>
      <dgm:spPr/>
      <dgm:t>
        <a:bodyPr/>
        <a:lstStyle/>
        <a:p>
          <a:r>
            <a:rPr lang="en-US" baseline="0" dirty="0"/>
            <a:t>Local Environment</a:t>
          </a:r>
          <a:endParaRPr lang="en-GB" dirty="0"/>
        </a:p>
      </dgm:t>
    </dgm:pt>
    <dgm:pt modelId="{D0E139E4-6DB9-4F46-8975-6DBC28193354}" type="parTrans" cxnId="{A402B7E6-D9BE-47D2-A625-F6F865B7D679}">
      <dgm:prSet/>
      <dgm:spPr/>
      <dgm:t>
        <a:bodyPr/>
        <a:lstStyle/>
        <a:p>
          <a:endParaRPr lang="en-GB"/>
        </a:p>
      </dgm:t>
    </dgm:pt>
    <dgm:pt modelId="{E74B8974-28D1-41CF-BCF3-9D17718542DF}" type="sibTrans" cxnId="{A402B7E6-D9BE-47D2-A625-F6F865B7D679}">
      <dgm:prSet/>
      <dgm:spPr/>
      <dgm:t>
        <a:bodyPr/>
        <a:lstStyle/>
        <a:p>
          <a:endParaRPr lang="en-GB"/>
        </a:p>
      </dgm:t>
    </dgm:pt>
    <dgm:pt modelId="{E36D0F85-5F99-445D-932F-B23E43C18059}">
      <dgm:prSet/>
      <dgm:spPr/>
      <dgm:t>
        <a:bodyPr/>
        <a:lstStyle/>
        <a:p>
          <a:r>
            <a:rPr lang="en-US" baseline="0"/>
            <a:t>VS Code and Git</a:t>
          </a:r>
          <a:endParaRPr lang="en-GB"/>
        </a:p>
      </dgm:t>
    </dgm:pt>
    <dgm:pt modelId="{2C38EED8-6474-4BF4-BED1-6B807E243AFB}" type="parTrans" cxnId="{C1338D35-6201-4D06-9B2B-E224D68DE7DB}">
      <dgm:prSet/>
      <dgm:spPr/>
      <dgm:t>
        <a:bodyPr/>
        <a:lstStyle/>
        <a:p>
          <a:endParaRPr lang="en-GB"/>
        </a:p>
      </dgm:t>
    </dgm:pt>
    <dgm:pt modelId="{A542C651-36FC-41C6-B5C4-42445FB94F58}" type="sibTrans" cxnId="{C1338D35-6201-4D06-9B2B-E224D68DE7DB}">
      <dgm:prSet/>
      <dgm:spPr/>
      <dgm:t>
        <a:bodyPr/>
        <a:lstStyle/>
        <a:p>
          <a:endParaRPr lang="en-GB"/>
        </a:p>
      </dgm:t>
    </dgm:pt>
    <dgm:pt modelId="{C19CE64E-964F-4A20-B20F-E5951051BE7E}">
      <dgm:prSet/>
      <dgm:spPr/>
      <dgm:t>
        <a:bodyPr/>
        <a:lstStyle/>
        <a:p>
          <a:r>
            <a:rPr lang="en-US" baseline="0"/>
            <a:t>Azure CLI</a:t>
          </a:r>
          <a:endParaRPr lang="en-GB"/>
        </a:p>
      </dgm:t>
    </dgm:pt>
    <dgm:pt modelId="{D30AC5DD-4A2D-4518-A350-D2B87D18FE3E}" type="parTrans" cxnId="{0F6EDB89-ABB0-4A2F-926B-CED09E3381F5}">
      <dgm:prSet/>
      <dgm:spPr/>
      <dgm:t>
        <a:bodyPr/>
        <a:lstStyle/>
        <a:p>
          <a:endParaRPr lang="en-GB"/>
        </a:p>
      </dgm:t>
    </dgm:pt>
    <dgm:pt modelId="{2D49830F-2F60-4CFB-BE9B-1A74CCAF5616}" type="sibTrans" cxnId="{0F6EDB89-ABB0-4A2F-926B-CED09E3381F5}">
      <dgm:prSet/>
      <dgm:spPr/>
      <dgm:t>
        <a:bodyPr/>
        <a:lstStyle/>
        <a:p>
          <a:endParaRPr lang="en-GB"/>
        </a:p>
      </dgm:t>
    </dgm:pt>
    <dgm:pt modelId="{B58AD3F1-0C9C-4DCC-860C-8C23C7F948DC}">
      <dgm:prSet/>
      <dgm:spPr/>
      <dgm:t>
        <a:bodyPr/>
        <a:lstStyle/>
        <a:p>
          <a:r>
            <a:rPr lang="en-US" baseline="0"/>
            <a:t>Admin privileges on local machine to install CLI tools such as Terraform</a:t>
          </a:r>
          <a:endParaRPr lang="en-GB"/>
        </a:p>
      </dgm:t>
    </dgm:pt>
    <dgm:pt modelId="{985DAA5A-D200-42E6-AF55-0DE18D7A5EFD}" type="parTrans" cxnId="{58B781F8-BF6F-467A-889E-9E3216A8B8FF}">
      <dgm:prSet/>
      <dgm:spPr/>
      <dgm:t>
        <a:bodyPr/>
        <a:lstStyle/>
        <a:p>
          <a:endParaRPr lang="en-GB"/>
        </a:p>
      </dgm:t>
    </dgm:pt>
    <dgm:pt modelId="{DFF5FBF5-F67E-416D-85DC-218525719FC7}" type="sibTrans" cxnId="{58B781F8-BF6F-467A-889E-9E3216A8B8FF}">
      <dgm:prSet/>
      <dgm:spPr/>
      <dgm:t>
        <a:bodyPr/>
        <a:lstStyle/>
        <a:p>
          <a:endParaRPr lang="en-GB"/>
        </a:p>
      </dgm:t>
    </dgm:pt>
    <dgm:pt modelId="{D487E007-9679-46F9-AD7A-8284739F065A}">
      <dgm:prSet/>
      <dgm:spPr/>
      <dgm:t>
        <a:bodyPr/>
        <a:lstStyle/>
        <a:p>
          <a:r>
            <a:rPr lang="en-US" baseline="0" dirty="0"/>
            <a:t>Modern Browser</a:t>
          </a:r>
          <a:endParaRPr lang="en-GB" dirty="0"/>
        </a:p>
      </dgm:t>
    </dgm:pt>
    <dgm:pt modelId="{5BD06282-2EFE-4C13-917B-7122A2812BBD}" type="parTrans" cxnId="{5EF28CB3-2F54-4FAA-BC38-3ED9EFEF89AB}">
      <dgm:prSet/>
      <dgm:spPr/>
      <dgm:t>
        <a:bodyPr/>
        <a:lstStyle/>
        <a:p>
          <a:endParaRPr lang="en-GB"/>
        </a:p>
      </dgm:t>
    </dgm:pt>
    <dgm:pt modelId="{8A4D1C3F-9891-4858-89AE-DA4B78FBF3C3}" type="sibTrans" cxnId="{5EF28CB3-2F54-4FAA-BC38-3ED9EFEF89AB}">
      <dgm:prSet/>
      <dgm:spPr/>
      <dgm:t>
        <a:bodyPr/>
        <a:lstStyle/>
        <a:p>
          <a:endParaRPr lang="en-GB"/>
        </a:p>
      </dgm:t>
    </dgm:pt>
    <dgm:pt modelId="{E1C358D9-D51D-4036-9D14-E5244113DC0D}" type="pres">
      <dgm:prSet presAssocID="{5E8913F5-1825-4DE5-997B-1B2E06DC78E2}" presName="linear" presStyleCnt="0">
        <dgm:presLayoutVars>
          <dgm:animLvl val="lvl"/>
          <dgm:resizeHandles val="exact"/>
        </dgm:presLayoutVars>
      </dgm:prSet>
      <dgm:spPr/>
    </dgm:pt>
    <dgm:pt modelId="{6209C004-BAB1-45FB-B292-BE576013BA0F}" type="pres">
      <dgm:prSet presAssocID="{71041344-8139-453A-A9A3-EA766F29DEEB}" presName="parentText" presStyleLbl="node1" presStyleIdx="0" presStyleCnt="2">
        <dgm:presLayoutVars>
          <dgm:chMax val="0"/>
          <dgm:bulletEnabled val="1"/>
        </dgm:presLayoutVars>
      </dgm:prSet>
      <dgm:spPr/>
    </dgm:pt>
    <dgm:pt modelId="{CB1F1453-3D36-495C-BAE9-2322B23E45AB}" type="pres">
      <dgm:prSet presAssocID="{71041344-8139-453A-A9A3-EA766F29DEEB}" presName="childText" presStyleLbl="revTx" presStyleIdx="0" presStyleCnt="2">
        <dgm:presLayoutVars>
          <dgm:bulletEnabled val="1"/>
        </dgm:presLayoutVars>
      </dgm:prSet>
      <dgm:spPr/>
    </dgm:pt>
    <dgm:pt modelId="{2A75959B-BDC1-4F58-BD75-0439EDE6DB7B}" type="pres">
      <dgm:prSet presAssocID="{10C978E0-D946-4353-8970-8066D34E121B}" presName="parentText" presStyleLbl="node1" presStyleIdx="1" presStyleCnt="2">
        <dgm:presLayoutVars>
          <dgm:chMax val="0"/>
          <dgm:bulletEnabled val="1"/>
        </dgm:presLayoutVars>
      </dgm:prSet>
      <dgm:spPr/>
    </dgm:pt>
    <dgm:pt modelId="{4287F2FC-8A95-43B3-B2A1-FD464A56DF01}" type="pres">
      <dgm:prSet presAssocID="{10C978E0-D946-4353-8970-8066D34E121B}" presName="childText" presStyleLbl="revTx" presStyleIdx="1" presStyleCnt="2">
        <dgm:presLayoutVars>
          <dgm:bulletEnabled val="1"/>
        </dgm:presLayoutVars>
      </dgm:prSet>
      <dgm:spPr/>
    </dgm:pt>
  </dgm:ptLst>
  <dgm:cxnLst>
    <dgm:cxn modelId="{C1338D35-6201-4D06-9B2B-E224D68DE7DB}" srcId="{10C978E0-D946-4353-8970-8066D34E121B}" destId="{E36D0F85-5F99-445D-932F-B23E43C18059}" srcOrd="0" destOrd="0" parTransId="{2C38EED8-6474-4BF4-BED1-6B807E243AFB}" sibTransId="{A542C651-36FC-41C6-B5C4-42445FB94F58}"/>
    <dgm:cxn modelId="{56307642-5541-46ED-96A4-99491862C928}" type="presOf" srcId="{10C978E0-D946-4353-8970-8066D34E121B}" destId="{2A75959B-BDC1-4F58-BD75-0439EDE6DB7B}" srcOrd="0" destOrd="0" presId="urn:microsoft.com/office/officeart/2005/8/layout/vList2"/>
    <dgm:cxn modelId="{0EC57F64-746D-4ED7-9557-7573D0836BAB}" srcId="{71041344-8139-453A-A9A3-EA766F29DEEB}" destId="{3C829F8E-C101-4C77-9E45-9B08304B45D0}" srcOrd="0" destOrd="0" parTransId="{529236A2-A94A-4E60-98E5-123DB9B19230}" sibTransId="{9238AF83-1D57-425D-9F87-F3308B521BDF}"/>
    <dgm:cxn modelId="{4EDA0845-A3BC-4BDC-932B-D24F34E6E59B}" type="presOf" srcId="{7F31E113-E129-47A7-8B74-EBE501FCC8E1}" destId="{CB1F1453-3D36-495C-BAE9-2322B23E45AB}" srcOrd="0" destOrd="1" presId="urn:microsoft.com/office/officeart/2005/8/layout/vList2"/>
    <dgm:cxn modelId="{3D00D07B-BE2A-494B-8009-6363A58784DC}" type="presOf" srcId="{71041344-8139-453A-A9A3-EA766F29DEEB}" destId="{6209C004-BAB1-45FB-B292-BE576013BA0F}" srcOrd="0" destOrd="0" presId="urn:microsoft.com/office/officeart/2005/8/layout/vList2"/>
    <dgm:cxn modelId="{0F6EDB89-ABB0-4A2F-926B-CED09E3381F5}" srcId="{10C978E0-D946-4353-8970-8066D34E121B}" destId="{C19CE64E-964F-4A20-B20F-E5951051BE7E}" srcOrd="1" destOrd="0" parTransId="{D30AC5DD-4A2D-4518-A350-D2B87D18FE3E}" sibTransId="{2D49830F-2F60-4CFB-BE9B-1A74CCAF5616}"/>
    <dgm:cxn modelId="{4C2F288B-3E6E-41B8-A8D5-8E76397F8509}" type="presOf" srcId="{B58AD3F1-0C9C-4DCC-860C-8C23C7F948DC}" destId="{4287F2FC-8A95-43B3-B2A1-FD464A56DF01}" srcOrd="0" destOrd="2" presId="urn:microsoft.com/office/officeart/2005/8/layout/vList2"/>
    <dgm:cxn modelId="{BAAE4095-FB87-4A50-AA28-D79B061BEAF7}" srcId="{5E8913F5-1825-4DE5-997B-1B2E06DC78E2}" destId="{71041344-8139-453A-A9A3-EA766F29DEEB}" srcOrd="0" destOrd="0" parTransId="{2BAECA02-4E47-4E8C-9946-4BE64CFEC62B}" sibTransId="{B8EF2E29-95DC-4FA9-99A1-F8F76057FC36}"/>
    <dgm:cxn modelId="{5EF28CB3-2F54-4FAA-BC38-3ED9EFEF89AB}" srcId="{10C978E0-D946-4353-8970-8066D34E121B}" destId="{D487E007-9679-46F9-AD7A-8284739F065A}" srcOrd="3" destOrd="0" parTransId="{5BD06282-2EFE-4C13-917B-7122A2812BBD}" sibTransId="{8A4D1C3F-9891-4858-89AE-DA4B78FBF3C3}"/>
    <dgm:cxn modelId="{DC699DCC-A221-4933-A76B-79CF72CA0853}" type="presOf" srcId="{C19CE64E-964F-4A20-B20F-E5951051BE7E}" destId="{4287F2FC-8A95-43B3-B2A1-FD464A56DF01}" srcOrd="0" destOrd="1" presId="urn:microsoft.com/office/officeart/2005/8/layout/vList2"/>
    <dgm:cxn modelId="{4AFF0FD0-86C3-4ADA-A030-2C51342227DF}" type="presOf" srcId="{5E8913F5-1825-4DE5-997B-1B2E06DC78E2}" destId="{E1C358D9-D51D-4036-9D14-E5244113DC0D}" srcOrd="0" destOrd="0" presId="urn:microsoft.com/office/officeart/2005/8/layout/vList2"/>
    <dgm:cxn modelId="{679809D1-8375-483E-9812-F7946167DC80}" srcId="{71041344-8139-453A-A9A3-EA766F29DEEB}" destId="{7F31E113-E129-47A7-8B74-EBE501FCC8E1}" srcOrd="1" destOrd="0" parTransId="{17D749F3-4504-4BD0-94C4-A56D465D276E}" sibTransId="{43D7C152-65C8-40B7-B9D3-AB6CE1A26382}"/>
    <dgm:cxn modelId="{8A59F4DC-0CC4-4672-AC05-7C38F93C3AFC}" type="presOf" srcId="{E36D0F85-5F99-445D-932F-B23E43C18059}" destId="{4287F2FC-8A95-43B3-B2A1-FD464A56DF01}" srcOrd="0" destOrd="0" presId="urn:microsoft.com/office/officeart/2005/8/layout/vList2"/>
    <dgm:cxn modelId="{0AD7F4DE-CF85-4FF7-A397-87B408D4DB9F}" type="presOf" srcId="{3C829F8E-C101-4C77-9E45-9B08304B45D0}" destId="{CB1F1453-3D36-495C-BAE9-2322B23E45AB}" srcOrd="0" destOrd="0" presId="urn:microsoft.com/office/officeart/2005/8/layout/vList2"/>
    <dgm:cxn modelId="{A402B7E6-D9BE-47D2-A625-F6F865B7D679}" srcId="{5E8913F5-1825-4DE5-997B-1B2E06DC78E2}" destId="{10C978E0-D946-4353-8970-8066D34E121B}" srcOrd="1" destOrd="0" parTransId="{D0E139E4-6DB9-4F46-8975-6DBC28193354}" sibTransId="{E74B8974-28D1-41CF-BCF3-9D17718542DF}"/>
    <dgm:cxn modelId="{099EF6F4-21D5-41DC-8C2C-05AA869757E4}" type="presOf" srcId="{D487E007-9679-46F9-AD7A-8284739F065A}" destId="{4287F2FC-8A95-43B3-B2A1-FD464A56DF01}" srcOrd="0" destOrd="3" presId="urn:microsoft.com/office/officeart/2005/8/layout/vList2"/>
    <dgm:cxn modelId="{58B781F8-BF6F-467A-889E-9E3216A8B8FF}" srcId="{10C978E0-D946-4353-8970-8066D34E121B}" destId="{B58AD3F1-0C9C-4DCC-860C-8C23C7F948DC}" srcOrd="2" destOrd="0" parTransId="{985DAA5A-D200-42E6-AF55-0DE18D7A5EFD}" sibTransId="{DFF5FBF5-F67E-416D-85DC-218525719FC7}"/>
    <dgm:cxn modelId="{262CE46C-543B-413D-89FC-40E0737BA08D}" type="presParOf" srcId="{E1C358D9-D51D-4036-9D14-E5244113DC0D}" destId="{6209C004-BAB1-45FB-B292-BE576013BA0F}" srcOrd="0" destOrd="0" presId="urn:microsoft.com/office/officeart/2005/8/layout/vList2"/>
    <dgm:cxn modelId="{A3816CE0-7CE2-4830-9743-F3593AF2767D}" type="presParOf" srcId="{E1C358D9-D51D-4036-9D14-E5244113DC0D}" destId="{CB1F1453-3D36-495C-BAE9-2322B23E45AB}" srcOrd="1" destOrd="0" presId="urn:microsoft.com/office/officeart/2005/8/layout/vList2"/>
    <dgm:cxn modelId="{C76F0D5E-3CBE-4B32-8E6A-C3395FB71A18}" type="presParOf" srcId="{E1C358D9-D51D-4036-9D14-E5244113DC0D}" destId="{2A75959B-BDC1-4F58-BD75-0439EDE6DB7B}" srcOrd="2" destOrd="0" presId="urn:microsoft.com/office/officeart/2005/8/layout/vList2"/>
    <dgm:cxn modelId="{662F93BB-0A16-4668-A183-4CED4A196B13}" type="presParOf" srcId="{E1C358D9-D51D-4036-9D14-E5244113DC0D}" destId="{4287F2FC-8A95-43B3-B2A1-FD464A56DF0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7B01E75A-3535-47DB-8DD4-D8334794E259}">
      <dgm:prSet/>
      <dgm:spPr/>
      <dgm:t>
        <a:bodyPr/>
        <a:lstStyle/>
        <a:p>
          <a:r>
            <a:rPr lang="en-US" b="0" baseline="0" dirty="0"/>
            <a:t>Understand IAC	</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GB" dirty="0"/>
            <a:t>Terraform Core Concepts</a:t>
          </a:r>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GB" dirty="0"/>
            <a:t>Using Terraform to manage Azure Resources</a:t>
          </a:r>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Approaches to solving common problems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D711891-F4D3-460A-B9A9-E62CCA47AF3A}">
      <dgm:prSet/>
      <dgm:spPr/>
      <dgm:t>
        <a:bodyPr/>
        <a:lstStyle/>
        <a:p>
          <a:r>
            <a:rPr lang="en-US" b="0" baseline="0" dirty="0"/>
            <a:t>Collaborative development using Git and Terraform</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3E84E9DE-047C-42E9-AF74-544DBBF107D3}">
      <dgm:prSet/>
      <dgm:spPr/>
      <dgm:t>
        <a:bodyPr/>
        <a:lstStyle/>
        <a:p>
          <a:r>
            <a:rPr lang="en-US" b="0" baseline="0" dirty="0"/>
            <a:t>Understand how Terraform can fit with your DevOps</a:t>
          </a:r>
          <a:endParaRPr lang="en-GB" dirty="0"/>
        </a:p>
      </dgm:t>
    </dgm:pt>
    <dgm:pt modelId="{0F182F7F-77AA-4F6A-9B81-5924795C41E2}" type="parTrans" cxnId="{30D5E290-B092-4078-AC92-D7F331768AE4}">
      <dgm:prSet/>
      <dgm:spPr/>
      <dgm:t>
        <a:bodyPr/>
        <a:lstStyle/>
        <a:p>
          <a:endParaRPr lang="en-GB"/>
        </a:p>
      </dgm:t>
    </dgm:pt>
    <dgm:pt modelId="{AD2F4143-2567-4D7E-B296-E7225E39EC7B}" type="sibTrans" cxnId="{30D5E290-B092-4078-AC92-D7F331768AE4}">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2B31B121-1B96-4AF2-8873-F8F1B8C236ED}" type="pres">
      <dgm:prSet presAssocID="{CD711891-F4D3-460A-B9A9-E62CCA47AF3A}" presName="node" presStyleLbl="node1" presStyleIdx="4" presStyleCnt="6">
        <dgm:presLayoutVars>
          <dgm:bulletEnabled val="1"/>
        </dgm:presLayoutVars>
      </dgm:prSet>
      <dgm:spPr/>
    </dgm:pt>
    <dgm:pt modelId="{B8732388-9C4B-477B-B4BC-75DC05365C33}" type="pres">
      <dgm:prSet presAssocID="{8438CBA2-BB4D-4B25-8932-88282BAFC4E7}" presName="sibTrans" presStyleCnt="0"/>
      <dgm:spPr/>
    </dgm:pt>
    <dgm:pt modelId="{8AF7B2F7-BF76-4462-A93F-3835941C34E4}" type="pres">
      <dgm:prSet presAssocID="{3E84E9DE-047C-42E9-AF74-544DBBF107D3}"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0D5E290-B092-4078-AC92-D7F331768AE4}" srcId="{F2418B00-0A21-47C7-8FB6-DEE63FC7A060}" destId="{3E84E9DE-047C-42E9-AF74-544DBBF107D3}" srcOrd="5" destOrd="0" parTransId="{0F182F7F-77AA-4F6A-9B81-5924795C41E2}" sibTransId="{AD2F4143-2567-4D7E-B296-E7225E39EC7B}"/>
    <dgm:cxn modelId="{5EC16EE3-8999-48D4-95C6-DCBE85EAC16A}" srcId="{F2418B00-0A21-47C7-8FB6-DEE63FC7A060}" destId="{CD711891-F4D3-460A-B9A9-E62CCA47AF3A}" srcOrd="4"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D2B7E6F9-29B1-4875-B5E4-2ED648769C1B}" type="presOf" srcId="{3E84E9DE-047C-42E9-AF74-544DBBF107D3}" destId="{8AF7B2F7-BF76-4462-A93F-3835941C34E4}"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DFDBB848-1A44-4542-A0E4-D8FCC3A42353}" type="presParOf" srcId="{9438E9F6-6F45-43BD-9C0B-AE98E8E06931}" destId="{2B31B121-1B96-4AF2-8873-F8F1B8C236ED}" srcOrd="8" destOrd="0" presId="urn:microsoft.com/office/officeart/2005/8/layout/default"/>
    <dgm:cxn modelId="{CFE47A6C-5961-486A-97D1-B5B205A68203}" type="presParOf" srcId="{9438E9F6-6F45-43BD-9C0B-AE98E8E06931}" destId="{B8732388-9C4B-477B-B4BC-75DC05365C33}" srcOrd="9" destOrd="0" presId="urn:microsoft.com/office/officeart/2005/8/layout/default"/>
    <dgm:cxn modelId="{126FBB69-95FD-41E4-B7AC-093F661903F0}" type="presParOf" srcId="{9438E9F6-6F45-43BD-9C0B-AE98E8E06931}" destId="{8AF7B2F7-BF76-4462-A93F-3835941C34E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GB"/>
        </a:p>
      </dgm:t>
    </dgm:pt>
    <dgm:pt modelId="{7B01E75A-3535-47DB-8DD4-D8334794E259}">
      <dgm:prSet/>
      <dgm:spPr/>
      <dgm:t>
        <a:bodyPr/>
        <a:lstStyle/>
        <a:p>
          <a:r>
            <a:rPr lang="en-US" b="0" baseline="0" dirty="0"/>
            <a:t>Prescriptive Labs</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US" b="0" baseline="0" dirty="0"/>
            <a:t>Exploration Labs</a:t>
          </a:r>
          <a:endParaRPr lang="en-GB" dirty="0"/>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US" b="0" baseline="0" dirty="0"/>
            <a:t>Bonus Challenges</a:t>
          </a:r>
          <a:endParaRPr lang="en-GB" dirty="0"/>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Hackathons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F1F7F36-4BA3-479D-A835-909C3BE7AC80}">
      <dgm:prSet/>
      <dgm:spPr/>
      <dgm:t>
        <a:bodyPr/>
        <a:lstStyle/>
        <a:p>
          <a:r>
            <a:rPr lang="en-GB" dirty="0"/>
            <a:t>Walk-throughs</a:t>
          </a:r>
        </a:p>
      </dgm:t>
    </dgm:pt>
    <dgm:pt modelId="{DF424358-3495-407B-A07C-5085A40F6281}" type="parTrans" cxnId="{0D2C2F48-6857-42C5-BB95-48D6350F325B}">
      <dgm:prSet/>
      <dgm:spPr/>
      <dgm:t>
        <a:bodyPr/>
        <a:lstStyle/>
        <a:p>
          <a:endParaRPr lang="en-GB"/>
        </a:p>
      </dgm:t>
    </dgm:pt>
    <dgm:pt modelId="{3BB4B0A4-904D-4A63-BCE3-FB374AC03CF4}" type="sibTrans" cxnId="{0D2C2F48-6857-42C5-BB95-48D6350F325B}">
      <dgm:prSet/>
      <dgm:spPr/>
      <dgm:t>
        <a:bodyPr/>
        <a:lstStyle/>
        <a:p>
          <a:endParaRPr lang="en-GB"/>
        </a:p>
      </dgm:t>
    </dgm:pt>
    <dgm:pt modelId="{CD711891-F4D3-460A-B9A9-E62CCA47AF3A}">
      <dgm:prSet/>
      <dgm:spPr/>
      <dgm:t>
        <a:bodyPr/>
        <a:lstStyle/>
        <a:p>
          <a:r>
            <a:rPr lang="en-US" b="0" baseline="0" dirty="0"/>
            <a:t>Research and Collaboration</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8EAE9264-0F8D-4D1B-AA8D-9B4811310A4B}" type="pres">
      <dgm:prSet presAssocID="{CF1F7F36-4BA3-479D-A835-909C3BE7AC80}" presName="node" presStyleLbl="node1" presStyleIdx="4" presStyleCnt="6">
        <dgm:presLayoutVars>
          <dgm:bulletEnabled val="1"/>
        </dgm:presLayoutVars>
      </dgm:prSet>
      <dgm:spPr/>
    </dgm:pt>
    <dgm:pt modelId="{14824403-6757-4648-BF78-E1C116D8BBEC}" type="pres">
      <dgm:prSet presAssocID="{3BB4B0A4-904D-4A63-BCE3-FB374AC03CF4}" presName="sibTrans" presStyleCnt="0"/>
      <dgm:spPr/>
    </dgm:pt>
    <dgm:pt modelId="{2B31B121-1B96-4AF2-8873-F8F1B8C236ED}" type="pres">
      <dgm:prSet presAssocID="{CD711891-F4D3-460A-B9A9-E62CCA47AF3A}"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0D2C2F48-6857-42C5-BB95-48D6350F325B}" srcId="{F2418B00-0A21-47C7-8FB6-DEE63FC7A060}" destId="{CF1F7F36-4BA3-479D-A835-909C3BE7AC80}" srcOrd="4" destOrd="0" parTransId="{DF424358-3495-407B-A07C-5085A40F6281}" sibTransId="{3BB4B0A4-904D-4A63-BCE3-FB374AC03CF4}"/>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D1F4879-A46D-404B-A3BD-CB5FCE8113E1}" type="presOf" srcId="{CF1F7F36-4BA3-479D-A835-909C3BE7AC80}" destId="{8EAE9264-0F8D-4D1B-AA8D-9B4811310A4B}" srcOrd="0" destOrd="0" presId="urn:microsoft.com/office/officeart/2005/8/layout/default"/>
    <dgm:cxn modelId="{5EC16EE3-8999-48D4-95C6-DCBE85EAC16A}" srcId="{F2418B00-0A21-47C7-8FB6-DEE63FC7A060}" destId="{CD711891-F4D3-460A-B9A9-E62CCA47AF3A}" srcOrd="5"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B14D50FB-7686-4895-A0EE-E111A85BB692}" type="presParOf" srcId="{9438E9F6-6F45-43BD-9C0B-AE98E8E06931}" destId="{8EAE9264-0F8D-4D1B-AA8D-9B4811310A4B}" srcOrd="8" destOrd="0" presId="urn:microsoft.com/office/officeart/2005/8/layout/default"/>
    <dgm:cxn modelId="{D46E0406-7F2A-4817-A0CA-3738DAC35DAF}" type="presParOf" srcId="{9438E9F6-6F45-43BD-9C0B-AE98E8E06931}" destId="{14824403-6757-4648-BF78-E1C116D8BBEC}" srcOrd="9" destOrd="0" presId="urn:microsoft.com/office/officeart/2005/8/layout/default"/>
    <dgm:cxn modelId="{DFDBB848-1A44-4542-A0E4-D8FCC3A42353}" type="presParOf" srcId="{9438E9F6-6F45-43BD-9C0B-AE98E8E06931}" destId="{2B31B121-1B96-4AF2-8873-F8F1B8C236E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A3C43-120C-46F7-B062-D2F670636861}">
      <dsp:nvSpPr>
        <dsp:cNvPr id="0" name=""/>
        <dsp:cNvSpPr/>
      </dsp:nvSpPr>
      <dsp:spPr>
        <a:xfrm>
          <a:off x="873637" y="150662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E9971-FCE3-482E-B413-3BBF8B5D4A43}">
      <dsp:nvSpPr>
        <dsp:cNvPr id="0" name=""/>
        <dsp:cNvSpPr/>
      </dsp:nvSpPr>
      <dsp:spPr>
        <a:xfrm>
          <a:off x="37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Stay Connected</a:t>
          </a:r>
          <a:endParaRPr lang="en-GB" sz="2100" kern="1200" dirty="0"/>
        </a:p>
      </dsp:txBody>
      <dsp:txXfrm>
        <a:off x="378637" y="2606623"/>
        <a:ext cx="1800000" cy="720000"/>
      </dsp:txXfrm>
    </dsp:sp>
    <dsp:sp modelId="{9228F0A9-8E3F-4D5B-9F4D-2A259659B2A7}">
      <dsp:nvSpPr>
        <dsp:cNvPr id="0" name=""/>
        <dsp:cNvSpPr/>
      </dsp:nvSpPr>
      <dsp:spPr>
        <a:xfrm>
          <a:off x="2988637" y="150662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3E90F-6818-4B60-BBF5-2430564A71FA}">
      <dsp:nvSpPr>
        <dsp:cNvPr id="0" name=""/>
        <dsp:cNvSpPr/>
      </dsp:nvSpPr>
      <dsp:spPr>
        <a:xfrm>
          <a:off x="249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Use Mute</a:t>
          </a:r>
          <a:endParaRPr lang="en-GB" sz="2100" kern="1200" dirty="0"/>
        </a:p>
      </dsp:txBody>
      <dsp:txXfrm>
        <a:off x="2493637" y="2606623"/>
        <a:ext cx="1800000" cy="720000"/>
      </dsp:txXfrm>
    </dsp:sp>
    <dsp:sp modelId="{8F2CCF76-282F-428F-B675-B2943CE43A5E}">
      <dsp:nvSpPr>
        <dsp:cNvPr id="0" name=""/>
        <dsp:cNvSpPr/>
      </dsp:nvSpPr>
      <dsp:spPr>
        <a:xfrm>
          <a:off x="5103637" y="150662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678EDB-4011-45B3-AC4C-249C1DB129B7}">
      <dsp:nvSpPr>
        <dsp:cNvPr id="0" name=""/>
        <dsp:cNvSpPr/>
      </dsp:nvSpPr>
      <dsp:spPr>
        <a:xfrm>
          <a:off x="460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Ask Questions</a:t>
          </a:r>
          <a:endParaRPr lang="en-GB" sz="2100" kern="1200" dirty="0"/>
        </a:p>
      </dsp:txBody>
      <dsp:txXfrm>
        <a:off x="4608637" y="2606623"/>
        <a:ext cx="1800000" cy="720000"/>
      </dsp:txXfrm>
    </dsp:sp>
    <dsp:sp modelId="{8C2DE837-FA7E-413B-912D-EF712DF7EC47}">
      <dsp:nvSpPr>
        <dsp:cNvPr id="0" name=""/>
        <dsp:cNvSpPr/>
      </dsp:nvSpPr>
      <dsp:spPr>
        <a:xfrm>
          <a:off x="7218637" y="1506628"/>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675B4-2407-42B1-BD84-665D6E1011E4}">
      <dsp:nvSpPr>
        <dsp:cNvPr id="0" name=""/>
        <dsp:cNvSpPr/>
      </dsp:nvSpPr>
      <dsp:spPr>
        <a:xfrm>
          <a:off x="672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Notes</a:t>
          </a:r>
          <a:endParaRPr lang="en-GB" sz="2100" kern="1200" dirty="0"/>
        </a:p>
      </dsp:txBody>
      <dsp:txXfrm>
        <a:off x="6723637" y="2606623"/>
        <a:ext cx="1800000" cy="720000"/>
      </dsp:txXfrm>
    </dsp:sp>
    <dsp:sp modelId="{C0751B8A-D3FE-4A99-A56F-9C95694B6706}">
      <dsp:nvSpPr>
        <dsp:cNvPr id="0" name=""/>
        <dsp:cNvSpPr/>
      </dsp:nvSpPr>
      <dsp:spPr>
        <a:xfrm>
          <a:off x="9333637" y="150662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78398-1979-45CB-A895-37C71AE6268A}">
      <dsp:nvSpPr>
        <dsp:cNvPr id="0" name=""/>
        <dsp:cNvSpPr/>
      </dsp:nvSpPr>
      <dsp:spPr>
        <a:xfrm>
          <a:off x="883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Manage Alerts</a:t>
          </a:r>
          <a:endParaRPr lang="en-GB" sz="2100" kern="1200" dirty="0"/>
        </a:p>
      </dsp:txBody>
      <dsp:txXfrm>
        <a:off x="8838637" y="260662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CDEB8-D9E9-475C-ABA8-3C7D2FCD638B}">
      <dsp:nvSpPr>
        <dsp:cNvPr id="0" name=""/>
        <dsp:cNvSpPr/>
      </dsp:nvSpPr>
      <dsp:spPr>
        <a:xfrm>
          <a:off x="0" y="491868"/>
          <a:ext cx="11018837" cy="504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67D652-8413-47D3-A23D-7EF2A74D3A48}">
      <dsp:nvSpPr>
        <dsp:cNvPr id="0" name=""/>
        <dsp:cNvSpPr/>
      </dsp:nvSpPr>
      <dsp:spPr>
        <a:xfrm>
          <a:off x="550941" y="196668"/>
          <a:ext cx="7713186" cy="590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889000">
            <a:lnSpc>
              <a:spcPct val="90000"/>
            </a:lnSpc>
            <a:spcBef>
              <a:spcPct val="0"/>
            </a:spcBef>
            <a:spcAft>
              <a:spcPct val="35000"/>
            </a:spcAft>
            <a:buNone/>
          </a:pPr>
          <a:r>
            <a:rPr lang="en-US" sz="2000" kern="1200"/>
            <a:t>About you</a:t>
          </a:r>
        </a:p>
      </dsp:txBody>
      <dsp:txXfrm>
        <a:off x="579762" y="225489"/>
        <a:ext cx="7655544" cy="532758"/>
      </dsp:txXfrm>
    </dsp:sp>
    <dsp:sp modelId="{5EE5BA11-48E3-49A7-94B5-DB8B3377CAD0}">
      <dsp:nvSpPr>
        <dsp:cNvPr id="0" name=""/>
        <dsp:cNvSpPr/>
      </dsp:nvSpPr>
      <dsp:spPr>
        <a:xfrm>
          <a:off x="0" y="1399068"/>
          <a:ext cx="11018837" cy="2331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416560" rIns="85518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Cloud Solutions Architect - </a:t>
          </a:r>
          <a:r>
            <a:rPr lang="en-US" sz="2000" kern="1200" baseline="0" dirty="0"/>
            <a:t>Infrastructure / DevOps / IT Architecture</a:t>
          </a:r>
          <a:endParaRPr lang="en-US" sz="2000" kern="1200" dirty="0"/>
        </a:p>
        <a:p>
          <a:pPr marL="228600" lvl="1" indent="-228600" algn="l" defTabSz="889000">
            <a:lnSpc>
              <a:spcPct val="90000"/>
            </a:lnSpc>
            <a:spcBef>
              <a:spcPct val="0"/>
            </a:spcBef>
            <a:spcAft>
              <a:spcPct val="15000"/>
            </a:spcAft>
            <a:buChar char="•"/>
          </a:pPr>
          <a:r>
            <a:rPr lang="en-US" sz="2000" kern="1200" dirty="0"/>
            <a:t>IAC Experience: Terraform, ARM, </a:t>
          </a:r>
          <a:r>
            <a:rPr lang="en-US" sz="2000" kern="1200" dirty="0" err="1"/>
            <a:t>CloudFormations</a:t>
          </a:r>
          <a:r>
            <a:rPr lang="en-US" sz="2000" kern="1200" dirty="0"/>
            <a:t>, Puppet, Ansible, Chef, CI/CD</a:t>
          </a:r>
        </a:p>
        <a:p>
          <a:pPr marL="228600" lvl="1" indent="-228600" algn="l" defTabSz="889000">
            <a:lnSpc>
              <a:spcPct val="90000"/>
            </a:lnSpc>
            <a:spcBef>
              <a:spcPct val="0"/>
            </a:spcBef>
            <a:spcAft>
              <a:spcPct val="15000"/>
            </a:spcAft>
            <a:buChar char="•"/>
          </a:pPr>
          <a:r>
            <a:rPr lang="en-GB" sz="2000" kern="1200" dirty="0"/>
            <a:t>Programming/Scripting Experience: Python, Ruby, Bash and </a:t>
          </a:r>
          <a:r>
            <a:rPr lang="en-GB" sz="2000" kern="1200" dirty="0" err="1"/>
            <a:t>Powershell</a:t>
          </a:r>
          <a:endParaRPr lang="en-US" sz="2000" kern="1200" dirty="0"/>
        </a:p>
        <a:p>
          <a:pPr marL="228600" lvl="1" indent="-228600" algn="l" defTabSz="889000">
            <a:lnSpc>
              <a:spcPct val="90000"/>
            </a:lnSpc>
            <a:spcBef>
              <a:spcPct val="0"/>
            </a:spcBef>
            <a:spcAft>
              <a:spcPct val="15000"/>
            </a:spcAft>
            <a:buChar char="•"/>
          </a:pPr>
          <a:r>
            <a:rPr lang="en-GB" sz="2000" kern="1200" dirty="0"/>
            <a:t>Experience building solutions in Azure, AWS, GCP and On-Prem</a:t>
          </a:r>
          <a:endParaRPr lang="en-US" sz="2000" kern="1200" dirty="0"/>
        </a:p>
        <a:p>
          <a:pPr marL="228600" lvl="1" indent="-228600" algn="l" defTabSz="889000">
            <a:lnSpc>
              <a:spcPct val="90000"/>
            </a:lnSpc>
            <a:spcBef>
              <a:spcPct val="0"/>
            </a:spcBef>
            <a:spcAft>
              <a:spcPct val="15000"/>
            </a:spcAft>
            <a:buChar char="•"/>
          </a:pPr>
          <a:r>
            <a:rPr lang="en-US" sz="2000" kern="1200" dirty="0"/>
            <a:t>Prior experience in Kubernetes and Docker</a:t>
          </a:r>
        </a:p>
      </dsp:txBody>
      <dsp:txXfrm>
        <a:off x="0" y="1399068"/>
        <a:ext cx="11018837" cy="2331000"/>
      </dsp:txXfrm>
    </dsp:sp>
    <dsp:sp modelId="{4D4B07DB-2B3B-48CC-9150-8437B717DBE4}">
      <dsp:nvSpPr>
        <dsp:cNvPr id="0" name=""/>
        <dsp:cNvSpPr/>
      </dsp:nvSpPr>
      <dsp:spPr>
        <a:xfrm>
          <a:off x="550941" y="1103868"/>
          <a:ext cx="7713186" cy="590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889000">
            <a:lnSpc>
              <a:spcPct val="90000"/>
            </a:lnSpc>
            <a:spcBef>
              <a:spcPct val="0"/>
            </a:spcBef>
            <a:spcAft>
              <a:spcPct val="35000"/>
            </a:spcAft>
            <a:buNone/>
          </a:pPr>
          <a:r>
            <a:rPr lang="en-US" sz="2000" kern="1200"/>
            <a:t>Your Background</a:t>
          </a:r>
        </a:p>
      </dsp:txBody>
      <dsp:txXfrm>
        <a:off x="579762" y="1132689"/>
        <a:ext cx="7655544" cy="532758"/>
      </dsp:txXfrm>
    </dsp:sp>
    <dsp:sp modelId="{80661001-2FF7-4B78-933D-40E79F9140BF}">
      <dsp:nvSpPr>
        <dsp:cNvPr id="0" name=""/>
        <dsp:cNvSpPr/>
      </dsp:nvSpPr>
      <dsp:spPr>
        <a:xfrm>
          <a:off x="0" y="4133269"/>
          <a:ext cx="11018837" cy="504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0D68C-5D4C-46DA-904B-62B863208EDF}">
      <dsp:nvSpPr>
        <dsp:cNvPr id="0" name=""/>
        <dsp:cNvSpPr/>
      </dsp:nvSpPr>
      <dsp:spPr>
        <a:xfrm>
          <a:off x="550941" y="3838069"/>
          <a:ext cx="7713186" cy="590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889000">
            <a:lnSpc>
              <a:spcPct val="90000"/>
            </a:lnSpc>
            <a:spcBef>
              <a:spcPct val="0"/>
            </a:spcBef>
            <a:spcAft>
              <a:spcPct val="35000"/>
            </a:spcAft>
            <a:buNone/>
          </a:pPr>
          <a:r>
            <a:rPr lang="en-US" sz="2000" kern="1200" baseline="0"/>
            <a:t>Your objectives for this workshop</a:t>
          </a:r>
          <a:endParaRPr lang="en-US" sz="2000" kern="1200"/>
        </a:p>
      </dsp:txBody>
      <dsp:txXfrm>
        <a:off x="579762" y="3866890"/>
        <a:ext cx="7655544"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20349-8E89-4305-AC25-4238239D30F1}">
      <dsp:nvSpPr>
        <dsp:cNvPr id="0" name=""/>
        <dsp:cNvSpPr/>
      </dsp:nvSpPr>
      <dsp:spPr>
        <a:xfrm>
          <a:off x="0" y="175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IaC - Bigger Picture</a:t>
          </a:r>
          <a:endParaRPr lang="en-GB" sz="3100" kern="1200"/>
        </a:p>
      </dsp:txBody>
      <dsp:txXfrm>
        <a:off x="38952" y="40708"/>
        <a:ext cx="10940933" cy="720036"/>
      </dsp:txXfrm>
    </dsp:sp>
    <dsp:sp modelId="{FEE41BC3-417D-4649-977F-E84DBA7A8641}">
      <dsp:nvSpPr>
        <dsp:cNvPr id="0" name=""/>
        <dsp:cNvSpPr/>
      </dsp:nvSpPr>
      <dsp:spPr>
        <a:xfrm>
          <a:off x="0" y="88897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Well-Architected Framework</a:t>
          </a:r>
          <a:endParaRPr lang="en-GB" sz="3100" kern="1200"/>
        </a:p>
      </dsp:txBody>
      <dsp:txXfrm>
        <a:off x="38952" y="927928"/>
        <a:ext cx="10940933" cy="720036"/>
      </dsp:txXfrm>
    </dsp:sp>
    <dsp:sp modelId="{9E156BF6-50D2-4A5B-8585-9FBC16709AD1}">
      <dsp:nvSpPr>
        <dsp:cNvPr id="0" name=""/>
        <dsp:cNvSpPr/>
      </dsp:nvSpPr>
      <dsp:spPr>
        <a:xfrm>
          <a:off x="0" y="177619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 vs Configuration Management</a:t>
          </a:r>
          <a:endParaRPr lang="en-GB" sz="3100" kern="1200"/>
        </a:p>
      </dsp:txBody>
      <dsp:txXfrm>
        <a:off x="38952" y="1815148"/>
        <a:ext cx="10940933" cy="720036"/>
      </dsp:txXfrm>
    </dsp:sp>
    <dsp:sp modelId="{85B3447D-87D7-45CE-BDA3-F16C75E28BB1}">
      <dsp:nvSpPr>
        <dsp:cNvPr id="0" name=""/>
        <dsp:cNvSpPr/>
      </dsp:nvSpPr>
      <dsp:spPr>
        <a:xfrm>
          <a:off x="0" y="266341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a:t>
          </a:r>
          <a:endParaRPr lang="en-GB" sz="3100" kern="1200"/>
        </a:p>
      </dsp:txBody>
      <dsp:txXfrm>
        <a:off x="38952" y="2702368"/>
        <a:ext cx="10940933" cy="720036"/>
      </dsp:txXfrm>
    </dsp:sp>
    <dsp:sp modelId="{D4FFA258-6DF4-4D6E-98AF-94356B1FE570}">
      <dsp:nvSpPr>
        <dsp:cNvPr id="0" name=""/>
        <dsp:cNvSpPr/>
      </dsp:nvSpPr>
      <dsp:spPr>
        <a:xfrm>
          <a:off x="0" y="3461356"/>
          <a:ext cx="11018837"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Terraform on Azure</a:t>
          </a:r>
          <a:endParaRPr lang="en-GB" sz="2400" kern="1200" dirty="0"/>
        </a:p>
      </dsp:txBody>
      <dsp:txXfrm>
        <a:off x="0" y="3461356"/>
        <a:ext cx="11018837" cy="51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9C004-BAB1-45FB-B292-BE576013BA0F}">
      <dsp:nvSpPr>
        <dsp:cNvPr id="0" name=""/>
        <dsp:cNvSpPr/>
      </dsp:nvSpPr>
      <dsp:spPr>
        <a:xfrm>
          <a:off x="0" y="41043"/>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Cloud Environment</a:t>
          </a:r>
          <a:endParaRPr lang="en-GB" sz="2600" kern="1200"/>
        </a:p>
      </dsp:txBody>
      <dsp:txXfrm>
        <a:off x="32670" y="73713"/>
        <a:ext cx="10953497" cy="603900"/>
      </dsp:txXfrm>
    </dsp:sp>
    <dsp:sp modelId="{CB1F1453-3D36-495C-BAE9-2322B23E45AB}">
      <dsp:nvSpPr>
        <dsp:cNvPr id="0" name=""/>
        <dsp:cNvSpPr/>
      </dsp:nvSpPr>
      <dsp:spPr>
        <a:xfrm>
          <a:off x="0" y="710284"/>
          <a:ext cx="11018837"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Azure Dev / Sandbox Environment with Contributor level Access</a:t>
          </a:r>
          <a:endParaRPr lang="en-GB" sz="2000" kern="1200"/>
        </a:p>
        <a:p>
          <a:pPr marL="228600" lvl="1" indent="-228600" algn="l" defTabSz="889000">
            <a:lnSpc>
              <a:spcPct val="90000"/>
            </a:lnSpc>
            <a:spcBef>
              <a:spcPct val="0"/>
            </a:spcBef>
            <a:spcAft>
              <a:spcPct val="20000"/>
            </a:spcAft>
            <a:buChar char="•"/>
          </a:pPr>
          <a:r>
            <a:rPr lang="en-US" sz="2000" kern="1200" baseline="0"/>
            <a:t>Cloud Shell</a:t>
          </a:r>
          <a:endParaRPr lang="en-GB" sz="2000" kern="1200"/>
        </a:p>
      </dsp:txBody>
      <dsp:txXfrm>
        <a:off x="0" y="710284"/>
        <a:ext cx="11018837" cy="753480"/>
      </dsp:txXfrm>
    </dsp:sp>
    <dsp:sp modelId="{2A75959B-BDC1-4F58-BD75-0439EDE6DB7B}">
      <dsp:nvSpPr>
        <dsp:cNvPr id="0" name=""/>
        <dsp:cNvSpPr/>
      </dsp:nvSpPr>
      <dsp:spPr>
        <a:xfrm>
          <a:off x="0" y="1463764"/>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Local Environment</a:t>
          </a:r>
          <a:endParaRPr lang="en-GB" sz="2600" kern="1200" dirty="0"/>
        </a:p>
      </dsp:txBody>
      <dsp:txXfrm>
        <a:off x="32670" y="1496434"/>
        <a:ext cx="10953497" cy="603900"/>
      </dsp:txXfrm>
    </dsp:sp>
    <dsp:sp modelId="{4287F2FC-8A95-43B3-B2A1-FD464A56DF01}">
      <dsp:nvSpPr>
        <dsp:cNvPr id="0" name=""/>
        <dsp:cNvSpPr/>
      </dsp:nvSpPr>
      <dsp:spPr>
        <a:xfrm>
          <a:off x="0" y="2133004"/>
          <a:ext cx="11018837"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VS Code and Git</a:t>
          </a:r>
          <a:endParaRPr lang="en-GB" sz="2000" kern="1200"/>
        </a:p>
        <a:p>
          <a:pPr marL="228600" lvl="1" indent="-228600" algn="l" defTabSz="889000">
            <a:lnSpc>
              <a:spcPct val="90000"/>
            </a:lnSpc>
            <a:spcBef>
              <a:spcPct val="0"/>
            </a:spcBef>
            <a:spcAft>
              <a:spcPct val="20000"/>
            </a:spcAft>
            <a:buChar char="•"/>
          </a:pPr>
          <a:r>
            <a:rPr lang="en-US" sz="2000" kern="1200" baseline="0"/>
            <a:t>Azure CLI</a:t>
          </a:r>
          <a:endParaRPr lang="en-GB" sz="2000" kern="1200"/>
        </a:p>
        <a:p>
          <a:pPr marL="228600" lvl="1" indent="-228600" algn="l" defTabSz="889000">
            <a:lnSpc>
              <a:spcPct val="90000"/>
            </a:lnSpc>
            <a:spcBef>
              <a:spcPct val="0"/>
            </a:spcBef>
            <a:spcAft>
              <a:spcPct val="20000"/>
            </a:spcAft>
            <a:buChar char="•"/>
          </a:pPr>
          <a:r>
            <a:rPr lang="en-US" sz="2000" kern="1200" baseline="0"/>
            <a:t>Admin privileges on local machine to install CLI tools such as Terraform</a:t>
          </a:r>
          <a:endParaRPr lang="en-GB" sz="2000" kern="1200"/>
        </a:p>
        <a:p>
          <a:pPr marL="228600" lvl="1" indent="-228600" algn="l" defTabSz="889000">
            <a:lnSpc>
              <a:spcPct val="90000"/>
            </a:lnSpc>
            <a:spcBef>
              <a:spcPct val="0"/>
            </a:spcBef>
            <a:spcAft>
              <a:spcPct val="20000"/>
            </a:spcAft>
            <a:buChar char="•"/>
          </a:pPr>
          <a:r>
            <a:rPr lang="en-US" sz="2000" kern="1200" baseline="0" dirty="0"/>
            <a:t>Modern Browser</a:t>
          </a:r>
          <a:endParaRPr lang="en-GB" sz="2000" kern="1200" dirty="0"/>
        </a:p>
      </dsp:txBody>
      <dsp:txXfrm>
        <a:off x="0" y="2133004"/>
        <a:ext cx="11018837" cy="150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IAC	</a:t>
          </a:r>
          <a:endParaRPr lang="en-GB" sz="2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Terraform Core Concepts</a:t>
          </a:r>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Using Terraform to manage Azure Resources</a:t>
          </a:r>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Approaches to solving common problems</a:t>
          </a:r>
        </a:p>
      </dsp:txBody>
      <dsp:txXfrm>
        <a:off x="813225" y="2121144"/>
        <a:ext cx="3027495" cy="1816497"/>
      </dsp:txXfrm>
    </dsp:sp>
    <dsp:sp modelId="{2B31B121-1B96-4AF2-8873-F8F1B8C236ED}">
      <dsp:nvSpPr>
        <dsp:cNvPr id="0" name=""/>
        <dsp:cNvSpPr/>
      </dsp:nvSpPr>
      <dsp:spPr>
        <a:xfrm>
          <a:off x="4143469"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Collaborative development using Git and Terraform</a:t>
          </a:r>
          <a:endParaRPr lang="en-GB" sz="2600" kern="1200" dirty="0"/>
        </a:p>
      </dsp:txBody>
      <dsp:txXfrm>
        <a:off x="4143469" y="2121144"/>
        <a:ext cx="3027495" cy="1816497"/>
      </dsp:txXfrm>
    </dsp:sp>
    <dsp:sp modelId="{8AF7B2F7-BF76-4462-A93F-3835941C34E4}">
      <dsp:nvSpPr>
        <dsp:cNvPr id="0" name=""/>
        <dsp:cNvSpPr/>
      </dsp:nvSpPr>
      <dsp:spPr>
        <a:xfrm>
          <a:off x="7473714"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how Terraform can fit with your DevOps</a:t>
          </a:r>
          <a:endParaRPr lang="en-GB" sz="2600" kern="1200" dirty="0"/>
        </a:p>
      </dsp:txBody>
      <dsp:txXfrm>
        <a:off x="7473714" y="2121144"/>
        <a:ext cx="3027495" cy="1816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Prescriptive Labs</a:t>
          </a:r>
          <a:endParaRPr lang="en-GB" sz="3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5">
            <a:hueOff val="-2606887"/>
            <a:satOff val="-8924"/>
            <a:lumOff val="39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Exploration Labs</a:t>
          </a:r>
          <a:endParaRPr lang="en-GB" sz="3600" kern="1200" dirty="0"/>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5">
            <a:hueOff val="-5213773"/>
            <a:satOff val="-17847"/>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Bonus Challenges</a:t>
          </a:r>
          <a:endParaRPr lang="en-GB" sz="3600" kern="1200" dirty="0"/>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5">
            <a:hueOff val="-7820660"/>
            <a:satOff val="-26771"/>
            <a:lumOff val="117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Hackathons</a:t>
          </a:r>
        </a:p>
      </dsp:txBody>
      <dsp:txXfrm>
        <a:off x="813225" y="2121144"/>
        <a:ext cx="3027495" cy="1816497"/>
      </dsp:txXfrm>
    </dsp:sp>
    <dsp:sp modelId="{8EAE9264-0F8D-4D1B-AA8D-9B4811310A4B}">
      <dsp:nvSpPr>
        <dsp:cNvPr id="0" name=""/>
        <dsp:cNvSpPr/>
      </dsp:nvSpPr>
      <dsp:spPr>
        <a:xfrm>
          <a:off x="4143469" y="2121144"/>
          <a:ext cx="3027495" cy="1816497"/>
        </a:xfrm>
        <a:prstGeom prst="rect">
          <a:avLst/>
        </a:prstGeom>
        <a:solidFill>
          <a:schemeClr val="accent5">
            <a:hueOff val="-10427546"/>
            <a:satOff val="-35694"/>
            <a:lumOff val="156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Walk-throughs</a:t>
          </a:r>
        </a:p>
      </dsp:txBody>
      <dsp:txXfrm>
        <a:off x="4143469" y="2121144"/>
        <a:ext cx="3027495" cy="1816497"/>
      </dsp:txXfrm>
    </dsp:sp>
    <dsp:sp modelId="{2B31B121-1B96-4AF2-8873-F8F1B8C236ED}">
      <dsp:nvSpPr>
        <dsp:cNvPr id="0" name=""/>
        <dsp:cNvSpPr/>
      </dsp:nvSpPr>
      <dsp:spPr>
        <a:xfrm>
          <a:off x="7473714" y="2121144"/>
          <a:ext cx="3027495" cy="1816497"/>
        </a:xfrm>
        <a:prstGeom prst="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Research and Collaboration</a:t>
          </a:r>
          <a:endParaRPr lang="en-GB" sz="3600" kern="1200" dirty="0"/>
        </a:p>
      </dsp:txBody>
      <dsp:txXfrm>
        <a:off x="7473714" y="2121144"/>
        <a:ext cx="3027495" cy="18164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7/31/2023 8:55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7/31/2023 8:55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7/31/2023 8:55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Stay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least one person on main chat. One to one sessions</a:t>
            </a:r>
          </a:p>
          <a:p>
            <a:endParaRPr lang="en-GB" dirty="0"/>
          </a:p>
          <a:p>
            <a:r>
              <a:rPr lang="en-GB" dirty="0"/>
              <a:t>Check your emails and notifications during break</a:t>
            </a:r>
          </a:p>
          <a:p>
            <a:endParaRPr lang="en-GB" dirty="0"/>
          </a:p>
          <a:p>
            <a:r>
              <a:rPr lang="en-GB" dirty="0"/>
              <a:t>Workarounds: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Whiteboard alternatives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Environment provisioning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Feel free to Group Chat – something we enjoy on-site. As long as it doesn’t take too long</a:t>
            </a:r>
          </a:p>
          <a:p>
            <a:endParaRPr lang="en-GB" dirty="0"/>
          </a:p>
          <a:p>
            <a:endParaRPr lang="en-GB" dirty="0"/>
          </a:p>
        </p:txBody>
      </p:sp>
      <p:sp>
        <p:nvSpPr>
          <p:cNvPr id="4" name="Slide Number Placeholder 3"/>
          <p:cNvSpPr>
            <a:spLocks noGrp="1"/>
          </p:cNvSpPr>
          <p:nvPr>
            <p:ph type="sldNum" sz="quarter" idx="5"/>
          </p:nvPr>
        </p:nvSpPr>
        <p:spPr/>
        <p:txBody>
          <a:bodyPr/>
          <a:lstStyle/>
          <a:p>
            <a:fld id="{BA033E59-C87C-4E7A-BB12-17B6829DEAD8}" type="slidenum">
              <a:rPr lang="en-GB" smtClean="0"/>
              <a:t>3</a:t>
            </a:fld>
            <a:endParaRPr lang="en-GB" dirty="0"/>
          </a:p>
        </p:txBody>
      </p:sp>
    </p:spTree>
    <p:extLst>
      <p:ext uri="{BB962C8B-B14F-4D97-AF65-F5344CB8AC3E}">
        <p14:creationId xmlns:p14="http://schemas.microsoft.com/office/powerpoint/2010/main" val="57534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8:55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1480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Platform owner</a:t>
            </a:r>
          </a:p>
          <a:p>
            <a:r>
              <a:rPr lang="en-US" dirty="0"/>
              <a:t>Chris – IaC..</a:t>
            </a:r>
          </a:p>
          <a:p>
            <a:r>
              <a:rPr lang="en-US" dirty="0"/>
              <a:t>Terraform on Ansible</a:t>
            </a:r>
          </a:p>
          <a:p>
            <a:r>
              <a:rPr lang="en-US" dirty="0" err="1"/>
              <a:t>Uat</a:t>
            </a:r>
            <a:r>
              <a:rPr lang="en-US" dirty="0"/>
              <a:t> - production</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8:55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873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8:55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5464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8:55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a structured workshop but happy to answer questions that does not take too long.</a:t>
            </a:r>
          </a:p>
          <a:p>
            <a:r>
              <a:rPr lang="en-US" dirty="0"/>
              <a:t>Book a session with me.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7/31/2023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when / how they can do the labs in their own time.</a:t>
            </a:r>
          </a:p>
          <a:p>
            <a:r>
              <a:rPr lang="en-US" dirty="0"/>
              <a:t>Merging Lunch with Lab time. (usually, labs done after every session but if customer requested to do labs separately)</a:t>
            </a:r>
          </a:p>
          <a:p>
            <a:r>
              <a:rPr lang="en-US" dirty="0"/>
              <a:t>Do the labs to become familiar especially if you are planning to do Terraform in near future. (available in the evening as well)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7/31/2023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7/31/2023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58519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997487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7501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427320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581093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76875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 id="2147484935" r:id="rId36"/>
    <p:sldLayoutId id="2147484936"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rganizations/plan" TargetMode="External"/><Relationship Id="rId2" Type="http://schemas.openxmlformats.org/officeDocument/2006/relationships/hyperlink" Target="https://azure.microsoft.com/en-gb/free" TargetMode="External"/><Relationship Id="rId1" Type="http://schemas.openxmlformats.org/officeDocument/2006/relationships/slideLayout" Target="../slideLayouts/slideLayout36.xml"/><Relationship Id="rId6" Type="http://schemas.openxmlformats.org/officeDocument/2006/relationships/hyperlink" Target="https://learn.microsoft.com/en-us/cli/azure/install-azure-cli" TargetMode="External"/><Relationship Id="rId5" Type="http://schemas.openxmlformats.org/officeDocument/2006/relationships/hyperlink" Target="https://git-scm.com/downloads" TargetMode="External"/><Relationship Id="rId4" Type="http://schemas.openxmlformats.org/officeDocument/2006/relationships/hyperlink" Target="https://code.visualstudio.com/Download"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5C1-53F6-A547-9ECD-882F3870AF81}"/>
              </a:ext>
            </a:extLst>
          </p:cNvPr>
          <p:cNvSpPr>
            <a:spLocks noGrp="1"/>
          </p:cNvSpPr>
          <p:nvPr>
            <p:ph type="title"/>
          </p:nvPr>
        </p:nvSpPr>
        <p:spPr>
          <a:xfrm>
            <a:off x="588263" y="2425541"/>
            <a:ext cx="4579730" cy="1107996"/>
          </a:xfrm>
        </p:spPr>
        <p:txBody>
          <a:bodyPr/>
          <a:lstStyle/>
          <a:p>
            <a:r>
              <a:rPr lang="en-US" dirty="0"/>
              <a:t>Infrastructure as Code</a:t>
            </a:r>
            <a:br>
              <a:rPr lang="en-US" dirty="0"/>
            </a:br>
            <a:r>
              <a:rPr lang="en-US" dirty="0"/>
              <a:t>with Terraform</a:t>
            </a:r>
          </a:p>
        </p:txBody>
      </p:sp>
      <p:pic>
        <p:nvPicPr>
          <p:cNvPr id="6" name="Picture Placeholder 5" descr="Commercial shipping vessels of various sizes out on the water.">
            <a:extLst>
              <a:ext uri="{FF2B5EF4-FFF2-40B4-BE49-F238E27FC236}">
                <a16:creationId xmlns:a16="http://schemas.microsoft.com/office/drawing/2014/main" id="{4C31AB18-4B76-6048-A07E-7D4DB388BCF7}"/>
              </a:ext>
            </a:extLst>
          </p:cNvPr>
          <p:cNvPicPr>
            <a:picLocks noGrp="1" noChangeAspect="1"/>
          </p:cNvPicPr>
          <p:nvPr>
            <p:ph type="pic" sz="quarter" idx="13"/>
          </p:nvPr>
        </p:nvPicPr>
        <p:blipFill rotWithShape="1">
          <a:blip r:embed="rId2"/>
          <a:srcRect l="9839" r="34009"/>
          <a:stretch/>
        </p:blipFill>
        <p:spPr>
          <a:xfrm>
            <a:off x="5334000" y="0"/>
            <a:ext cx="6858000" cy="6858000"/>
          </a:xfrm>
        </p:spPr>
      </p:pic>
      <p:sp>
        <p:nvSpPr>
          <p:cNvPr id="5" name="Text Placeholder 4">
            <a:extLst>
              <a:ext uri="{FF2B5EF4-FFF2-40B4-BE49-F238E27FC236}">
                <a16:creationId xmlns:a16="http://schemas.microsoft.com/office/drawing/2014/main" id="{4D987960-9170-4386-9E10-903BEEAAD31C}"/>
              </a:ext>
            </a:extLst>
          </p:cNvPr>
          <p:cNvSpPr>
            <a:spLocks noGrp="1"/>
          </p:cNvSpPr>
          <p:nvPr>
            <p:ph type="body" sz="quarter" idx="12"/>
          </p:nvPr>
        </p:nvSpPr>
        <p:spPr/>
        <p:txBody>
          <a:bodyPr/>
          <a:lstStyle/>
          <a:p>
            <a:r>
              <a:rPr lang="en-GB" dirty="0"/>
              <a:t>Ryan Russell-Yates</a:t>
            </a:r>
          </a:p>
        </p:txBody>
      </p:sp>
    </p:spTree>
    <p:extLst>
      <p:ext uri="{BB962C8B-B14F-4D97-AF65-F5344CB8AC3E}">
        <p14:creationId xmlns:p14="http://schemas.microsoft.com/office/powerpoint/2010/main" val="28728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Getting hands-on</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1048614019"/>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195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38D19-B6F7-5EE7-950C-3B8912832F34}"/>
              </a:ext>
            </a:extLst>
          </p:cNvPr>
          <p:cNvSpPr>
            <a:spLocks noGrp="1"/>
          </p:cNvSpPr>
          <p:nvPr>
            <p:ph type="title"/>
          </p:nvPr>
        </p:nvSpPr>
        <p:spPr/>
        <p:txBody>
          <a:bodyPr/>
          <a:lstStyle/>
          <a:p>
            <a:r>
              <a:rPr lang="en-GB" dirty="0"/>
              <a:t>Timings</a:t>
            </a:r>
          </a:p>
        </p:txBody>
      </p:sp>
      <p:sp>
        <p:nvSpPr>
          <p:cNvPr id="5" name="Text Placeholder 4">
            <a:extLst>
              <a:ext uri="{FF2B5EF4-FFF2-40B4-BE49-F238E27FC236}">
                <a16:creationId xmlns:a16="http://schemas.microsoft.com/office/drawing/2014/main" id="{AA537217-6B05-A117-4C52-0B12662859AD}"/>
              </a:ext>
            </a:extLst>
          </p:cNvPr>
          <p:cNvSpPr>
            <a:spLocks noGrp="1"/>
          </p:cNvSpPr>
          <p:nvPr>
            <p:ph type="body" sz="quarter" idx="11"/>
          </p:nvPr>
        </p:nvSpPr>
        <p:spPr/>
        <p:txBody>
          <a:bodyPr/>
          <a:lstStyle/>
          <a:p>
            <a:pPr marL="0" indent="0">
              <a:spcBef>
                <a:spcPts val="100"/>
              </a:spcBef>
              <a:spcAft>
                <a:spcPts val="100"/>
              </a:spcAft>
              <a:buNone/>
            </a:pPr>
            <a:r>
              <a:rPr lang="en-GB" sz="1100" b="1" dirty="0"/>
              <a:t>Day 1</a:t>
            </a:r>
          </a:p>
          <a:p>
            <a:pPr marL="0" indent="0">
              <a:spcBef>
                <a:spcPts val="100"/>
              </a:spcBef>
              <a:spcAft>
                <a:spcPts val="100"/>
              </a:spcAft>
              <a:buNone/>
            </a:pPr>
            <a:r>
              <a:rPr lang="en-GB" sz="1100" dirty="0"/>
              <a:t>09:30 - 10:00 - Introduction</a:t>
            </a:r>
          </a:p>
          <a:p>
            <a:pPr marL="0" indent="0">
              <a:spcBef>
                <a:spcPts val="100"/>
              </a:spcBef>
              <a:spcAft>
                <a:spcPts val="100"/>
              </a:spcAft>
              <a:buNone/>
            </a:pPr>
            <a:r>
              <a:rPr lang="en-GB" sz="1100" dirty="0"/>
              <a:t>10:00 - 10:30 - IAC Bigger Picture</a:t>
            </a:r>
          </a:p>
          <a:p>
            <a:pPr marL="0" indent="0">
              <a:spcBef>
                <a:spcPts val="100"/>
              </a:spcBef>
              <a:spcAft>
                <a:spcPts val="100"/>
              </a:spcAft>
              <a:buNone/>
            </a:pPr>
            <a:r>
              <a:rPr lang="en-GB" sz="1100" dirty="0">
                <a:solidFill>
                  <a:srgbClr val="107C10"/>
                </a:solidFill>
              </a:rPr>
              <a:t>10:30 - 11:00 - Break</a:t>
            </a:r>
          </a:p>
          <a:p>
            <a:pPr marL="0" indent="0">
              <a:spcBef>
                <a:spcPts val="100"/>
              </a:spcBef>
              <a:spcAft>
                <a:spcPts val="100"/>
              </a:spcAft>
              <a:buNone/>
            </a:pPr>
            <a:r>
              <a:rPr lang="en-GB" sz="1100" dirty="0"/>
              <a:t>11:00 - 11:30 - Core Workflow</a:t>
            </a:r>
          </a:p>
          <a:p>
            <a:pPr marL="0" indent="0">
              <a:spcBef>
                <a:spcPts val="100"/>
              </a:spcBef>
              <a:spcAft>
                <a:spcPts val="100"/>
              </a:spcAft>
              <a:buNone/>
            </a:pPr>
            <a:r>
              <a:rPr lang="en-GB" sz="1100" dirty="0"/>
              <a:t>11:30 - 12:30 - Lab 1 and Lab 2</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13:30 - 13:45 - Expressions and Functions Part 1 - Expressions</a:t>
            </a:r>
          </a:p>
          <a:p>
            <a:pPr marL="0" indent="0">
              <a:spcBef>
                <a:spcPts val="100"/>
              </a:spcBef>
              <a:spcAft>
                <a:spcPts val="100"/>
              </a:spcAft>
              <a:buNone/>
            </a:pPr>
            <a:r>
              <a:rPr lang="en-GB" sz="1100" dirty="0"/>
              <a:t>13:45 - 14:00 - Lab 3 - Expressions</a:t>
            </a:r>
          </a:p>
          <a:p>
            <a:pPr marL="0" indent="0">
              <a:spcBef>
                <a:spcPts val="100"/>
              </a:spcBef>
              <a:spcAft>
                <a:spcPts val="100"/>
              </a:spcAft>
              <a:buNone/>
            </a:pPr>
            <a:r>
              <a:rPr lang="en-GB" sz="1100" dirty="0"/>
              <a:t>14:00 - 14:15 - Expressions and Functions Part 2 - Functions</a:t>
            </a:r>
          </a:p>
          <a:p>
            <a:pPr marL="0" indent="0">
              <a:spcBef>
                <a:spcPts val="100"/>
              </a:spcBef>
              <a:spcAft>
                <a:spcPts val="100"/>
              </a:spcAft>
              <a:buNone/>
            </a:pPr>
            <a:r>
              <a:rPr lang="en-GB" sz="1100" dirty="0"/>
              <a:t>14:15 - 14:30 - Lab 3 - Functions</a:t>
            </a:r>
          </a:p>
          <a:p>
            <a:pPr marL="0" indent="0">
              <a:spcBef>
                <a:spcPts val="100"/>
              </a:spcBef>
              <a:spcAft>
                <a:spcPts val="100"/>
              </a:spcAft>
              <a:buNone/>
            </a:pPr>
            <a:r>
              <a:rPr lang="en-GB" sz="1100" dirty="0">
                <a:solidFill>
                  <a:srgbClr val="107C10"/>
                </a:solidFill>
              </a:rPr>
              <a:t>14:30 - 15:00 - Break</a:t>
            </a:r>
          </a:p>
          <a:p>
            <a:pPr marL="0" indent="0">
              <a:spcBef>
                <a:spcPts val="100"/>
              </a:spcBef>
              <a:spcAft>
                <a:spcPts val="100"/>
              </a:spcAft>
              <a:buNone/>
            </a:pPr>
            <a:r>
              <a:rPr lang="en-GB" sz="1100" dirty="0"/>
              <a:t>15:00 - 15:30 - Lab 4 - Importing resources and using data sources</a:t>
            </a:r>
          </a:p>
          <a:p>
            <a:pPr marL="0" indent="0">
              <a:spcBef>
                <a:spcPts val="100"/>
              </a:spcBef>
              <a:spcAft>
                <a:spcPts val="100"/>
              </a:spcAft>
              <a:buNone/>
            </a:pPr>
            <a:r>
              <a:rPr lang="en-GB" sz="1100" dirty="0"/>
              <a:t>15:30 - 15:45 - Dependencies and Modules - Part 1 Dependencies</a:t>
            </a:r>
          </a:p>
          <a:p>
            <a:pPr marL="0" indent="0">
              <a:spcBef>
                <a:spcPts val="100"/>
              </a:spcBef>
              <a:spcAft>
                <a:spcPts val="100"/>
              </a:spcAft>
              <a:buNone/>
            </a:pPr>
            <a:r>
              <a:rPr lang="en-GB" sz="1100" dirty="0"/>
              <a:t>15:45 - 16:15 - Lab 5 - Dependencies</a:t>
            </a:r>
          </a:p>
          <a:p>
            <a:pPr marL="0" indent="0">
              <a:spcBef>
                <a:spcPts val="100"/>
              </a:spcBef>
              <a:spcAft>
                <a:spcPts val="100"/>
              </a:spcAft>
              <a:buNone/>
            </a:pPr>
            <a:r>
              <a:rPr lang="en-GB" sz="1100" dirty="0"/>
              <a:t>16:15 - 17:00 - Dependencies and Modules - Part 2 Modules</a:t>
            </a:r>
          </a:p>
          <a:p>
            <a:pPr marL="0" indent="0">
              <a:spcBef>
                <a:spcPts val="100"/>
              </a:spcBef>
              <a:spcAft>
                <a:spcPts val="100"/>
              </a:spcAft>
              <a:buNone/>
            </a:pPr>
            <a:endParaRPr lang="en-GB" sz="1100" dirty="0"/>
          </a:p>
          <a:p>
            <a:pPr marL="0" indent="0">
              <a:spcBef>
                <a:spcPts val="100"/>
              </a:spcBef>
              <a:spcAft>
                <a:spcPts val="100"/>
              </a:spcAft>
              <a:buNone/>
            </a:pPr>
            <a:r>
              <a:rPr lang="en-GB" sz="1100" b="1" dirty="0"/>
              <a:t>Day 2</a:t>
            </a:r>
          </a:p>
          <a:p>
            <a:pPr marL="0" indent="0">
              <a:spcBef>
                <a:spcPts val="100"/>
              </a:spcBef>
              <a:spcAft>
                <a:spcPts val="100"/>
              </a:spcAft>
              <a:buNone/>
            </a:pPr>
            <a:r>
              <a:rPr lang="en-GB" sz="1100" dirty="0"/>
              <a:t>09:30 - 10:00 - Lab 6 - Modules</a:t>
            </a:r>
          </a:p>
          <a:p>
            <a:pPr marL="0" indent="0">
              <a:spcBef>
                <a:spcPts val="100"/>
              </a:spcBef>
              <a:spcAft>
                <a:spcPts val="100"/>
              </a:spcAft>
              <a:buNone/>
            </a:pPr>
            <a:r>
              <a:rPr lang="en-GB" sz="1100" dirty="0"/>
              <a:t>10:00 - 10:15 - State Management and Provisioning - Part 1 Remote State</a:t>
            </a:r>
          </a:p>
          <a:p>
            <a:pPr marL="0" indent="0">
              <a:spcBef>
                <a:spcPts val="100"/>
              </a:spcBef>
              <a:spcAft>
                <a:spcPts val="100"/>
              </a:spcAft>
              <a:buNone/>
            </a:pPr>
            <a:r>
              <a:rPr lang="en-GB" sz="1100" dirty="0">
                <a:solidFill>
                  <a:srgbClr val="107C10"/>
                </a:solidFill>
              </a:rPr>
              <a:t>10:15 - 10:45 - Break</a:t>
            </a:r>
          </a:p>
          <a:p>
            <a:pPr marL="0" indent="0">
              <a:spcBef>
                <a:spcPts val="100"/>
              </a:spcBef>
              <a:spcAft>
                <a:spcPts val="100"/>
              </a:spcAft>
              <a:buNone/>
            </a:pPr>
            <a:r>
              <a:rPr lang="en-GB" sz="1100" dirty="0"/>
              <a:t>10:45 - 11:15 - Lab 7 - Remote state</a:t>
            </a:r>
          </a:p>
          <a:p>
            <a:pPr marL="0" indent="0">
              <a:spcBef>
                <a:spcPts val="100"/>
              </a:spcBef>
              <a:spcAft>
                <a:spcPts val="100"/>
              </a:spcAft>
              <a:buNone/>
            </a:pPr>
            <a:r>
              <a:rPr lang="en-GB" sz="1100" dirty="0"/>
              <a:t>11:15 - 11:30 - State Management and Provisioning - Part 2 Workspaces</a:t>
            </a:r>
          </a:p>
          <a:p>
            <a:pPr marL="0" indent="0">
              <a:spcBef>
                <a:spcPts val="100"/>
              </a:spcBef>
              <a:spcAft>
                <a:spcPts val="100"/>
              </a:spcAft>
              <a:buNone/>
            </a:pPr>
            <a:r>
              <a:rPr lang="en-GB" sz="1100" dirty="0"/>
              <a:t>11:30 - 11:45 - Lab 8.1 - Workspaces</a:t>
            </a:r>
          </a:p>
          <a:p>
            <a:pPr marL="0" indent="0">
              <a:spcBef>
                <a:spcPts val="100"/>
              </a:spcBef>
              <a:spcAft>
                <a:spcPts val="100"/>
              </a:spcAft>
              <a:buNone/>
            </a:pPr>
            <a:r>
              <a:rPr lang="en-GB" sz="1100" dirty="0"/>
              <a:t>11:45 - 12:30 - Continuous Delivery</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13:30 - 15:00 - Continuous Delivery Lab</a:t>
            </a:r>
          </a:p>
          <a:p>
            <a:pPr marL="0" indent="0">
              <a:spcBef>
                <a:spcPts val="100"/>
              </a:spcBef>
              <a:spcAft>
                <a:spcPts val="100"/>
              </a:spcAft>
              <a:buNone/>
            </a:pPr>
            <a:r>
              <a:rPr lang="en-GB" sz="1100" dirty="0">
                <a:solidFill>
                  <a:srgbClr val="107C10"/>
                </a:solidFill>
              </a:rPr>
              <a:t>15:00 – 15:30 - Break</a:t>
            </a:r>
          </a:p>
          <a:p>
            <a:pPr marL="0" indent="0">
              <a:spcBef>
                <a:spcPts val="100"/>
              </a:spcBef>
              <a:spcAft>
                <a:spcPts val="100"/>
              </a:spcAft>
              <a:buNone/>
            </a:pPr>
            <a:r>
              <a:rPr lang="en-GB" sz="1100" dirty="0"/>
              <a:t>15:30 - 17:00 - Other labs, Q&amp;A, deep dive into any subjects</a:t>
            </a:r>
          </a:p>
        </p:txBody>
      </p:sp>
    </p:spTree>
    <p:extLst>
      <p:ext uri="{BB962C8B-B14F-4D97-AF65-F5344CB8AC3E}">
        <p14:creationId xmlns:p14="http://schemas.microsoft.com/office/powerpoint/2010/main" val="6240953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CA37-8AFF-419F-8380-126ACB12EF29}"/>
              </a:ext>
            </a:extLst>
          </p:cNvPr>
          <p:cNvSpPr>
            <a:spLocks noGrp="1"/>
          </p:cNvSpPr>
          <p:nvPr>
            <p:ph type="title"/>
          </p:nvPr>
        </p:nvSpPr>
        <p:spPr>
          <a:xfrm>
            <a:off x="589044" y="457622"/>
            <a:ext cx="11016957" cy="553920"/>
          </a:xfrm>
        </p:spPr>
        <p:txBody>
          <a:bodyPr wrap="square" anchor="t">
            <a:normAutofit/>
          </a:bodyPr>
          <a:lstStyle/>
          <a:p>
            <a:r>
              <a:rPr lang="en-GB" dirty="0"/>
              <a:t>Remote Delivery</a:t>
            </a:r>
          </a:p>
        </p:txBody>
      </p:sp>
      <p:graphicFrame>
        <p:nvGraphicFramePr>
          <p:cNvPr id="4" name="Content Placeholder 3">
            <a:extLst>
              <a:ext uri="{FF2B5EF4-FFF2-40B4-BE49-F238E27FC236}">
                <a16:creationId xmlns:a16="http://schemas.microsoft.com/office/drawing/2014/main" id="{879481ED-03E1-4607-8704-10D8A37CE267}"/>
              </a:ext>
            </a:extLst>
          </p:cNvPr>
          <p:cNvGraphicFramePr>
            <a:graphicFrameLocks noGrp="1"/>
          </p:cNvGraphicFramePr>
          <p:nvPr>
            <p:ph sz="quarter" idx="10"/>
            <p:extLst>
              <p:ext uri="{D42A27DB-BD31-4B8C-83A1-F6EECF244321}">
                <p14:modId xmlns:p14="http://schemas.microsoft.com/office/powerpoint/2010/main" val="1502718323"/>
              </p:ext>
            </p:extLst>
          </p:nvPr>
        </p:nvGraphicFramePr>
        <p:xfrm>
          <a:off x="584982" y="1435384"/>
          <a:ext cx="11017275" cy="483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1136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9686-0E04-4A9B-8AC1-74D8321B2F80}"/>
              </a:ext>
            </a:extLst>
          </p:cNvPr>
          <p:cNvSpPr>
            <a:spLocks noGrp="1"/>
          </p:cNvSpPr>
          <p:nvPr>
            <p:ph type="title"/>
          </p:nvPr>
        </p:nvSpPr>
        <p:spPr>
          <a:xfrm>
            <a:off x="588263" y="457200"/>
            <a:ext cx="11018520" cy="553998"/>
          </a:xfrm>
        </p:spPr>
        <p:txBody>
          <a:bodyPr wrap="square" anchor="t">
            <a:normAutofit/>
          </a:bodyPr>
          <a:lstStyle/>
          <a:p>
            <a:r>
              <a:rPr lang="en-US" dirty="0"/>
              <a:t>Introductions</a:t>
            </a:r>
            <a:endParaRPr lang="en-GB" dirty="0"/>
          </a:p>
        </p:txBody>
      </p:sp>
      <p:graphicFrame>
        <p:nvGraphicFramePr>
          <p:cNvPr id="5" name="Content Placeholder 2">
            <a:extLst>
              <a:ext uri="{FF2B5EF4-FFF2-40B4-BE49-F238E27FC236}">
                <a16:creationId xmlns:a16="http://schemas.microsoft.com/office/drawing/2014/main" id="{BCC1651C-48FC-41F8-A26F-F377BCF6B0C7}"/>
              </a:ext>
            </a:extLst>
          </p:cNvPr>
          <p:cNvGraphicFramePr>
            <a:graphicFrameLocks noGrp="1"/>
          </p:cNvGraphicFramePr>
          <p:nvPr>
            <p:ph sz="quarter" idx="10"/>
            <p:extLst>
              <p:ext uri="{D42A27DB-BD31-4B8C-83A1-F6EECF244321}">
                <p14:modId xmlns:p14="http://schemas.microsoft.com/office/powerpoint/2010/main" val="161829414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5814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D6A6-8AD5-45A9-A743-EE84C04C213B}"/>
              </a:ext>
            </a:extLst>
          </p:cNvPr>
          <p:cNvSpPr>
            <a:spLocks noGrp="1"/>
          </p:cNvSpPr>
          <p:nvPr>
            <p:ph type="title"/>
          </p:nvPr>
        </p:nvSpPr>
        <p:spPr/>
        <p:txBody>
          <a:bodyPr/>
          <a:lstStyle/>
          <a:p>
            <a:r>
              <a:rPr lang="en-US" dirty="0"/>
              <a:t>Infrastructure-as-Code Workshop</a:t>
            </a:r>
            <a:endParaRPr lang="en-GB" dirty="0"/>
          </a:p>
        </p:txBody>
      </p:sp>
      <p:graphicFrame>
        <p:nvGraphicFramePr>
          <p:cNvPr id="4" name="Content Placeholder 3">
            <a:extLst>
              <a:ext uri="{FF2B5EF4-FFF2-40B4-BE49-F238E27FC236}">
                <a16:creationId xmlns:a16="http://schemas.microsoft.com/office/drawing/2014/main" id="{7B96820D-C894-4F11-90FE-9B4D89C5FD9E}"/>
              </a:ext>
            </a:extLst>
          </p:cNvPr>
          <p:cNvGraphicFramePr>
            <a:graphicFrameLocks noGrp="1"/>
          </p:cNvGraphicFramePr>
          <p:nvPr>
            <p:ph sz="quarter" idx="10"/>
            <p:extLst>
              <p:ext uri="{D42A27DB-BD31-4B8C-83A1-F6EECF244321}">
                <p14:modId xmlns:p14="http://schemas.microsoft.com/office/powerpoint/2010/main" val="1921717754"/>
              </p:ext>
            </p:extLst>
          </p:nvPr>
        </p:nvGraphicFramePr>
        <p:xfrm>
          <a:off x="584200" y="1435100"/>
          <a:ext cx="11018838" cy="3976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4460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8F20349-8E89-4305-AC25-4238239D30F1}"/>
                                            </p:graphicEl>
                                          </p:spTgt>
                                        </p:tgtEl>
                                        <p:attrNameLst>
                                          <p:attrName>style.visibility</p:attrName>
                                        </p:attrNameLst>
                                      </p:cBhvr>
                                      <p:to>
                                        <p:strVal val="visible"/>
                                      </p:to>
                                    </p:set>
                                    <p:animEffect transition="in" filter="fade">
                                      <p:cBhvr>
                                        <p:cTn id="7" dur="500"/>
                                        <p:tgtEl>
                                          <p:spTgt spid="4">
                                            <p:graphicEl>
                                              <a:dgm id="{A8F20349-8E89-4305-AC25-4238239D30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EE41BC3-417D-4649-977F-E84DBA7A8641}"/>
                                            </p:graphicEl>
                                          </p:spTgt>
                                        </p:tgtEl>
                                        <p:attrNameLst>
                                          <p:attrName>style.visibility</p:attrName>
                                        </p:attrNameLst>
                                      </p:cBhvr>
                                      <p:to>
                                        <p:strVal val="visible"/>
                                      </p:to>
                                    </p:set>
                                    <p:animEffect transition="in" filter="fade">
                                      <p:cBhvr>
                                        <p:cTn id="12" dur="500"/>
                                        <p:tgtEl>
                                          <p:spTgt spid="4">
                                            <p:graphicEl>
                                              <a:dgm id="{FEE41BC3-417D-4649-977F-E84DBA7A864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9E156BF6-50D2-4A5B-8585-9FBC16709AD1}"/>
                                            </p:graphicEl>
                                          </p:spTgt>
                                        </p:tgtEl>
                                        <p:attrNameLst>
                                          <p:attrName>style.visibility</p:attrName>
                                        </p:attrNameLst>
                                      </p:cBhvr>
                                      <p:to>
                                        <p:strVal val="visible"/>
                                      </p:to>
                                    </p:set>
                                    <p:animEffect transition="in" filter="fade">
                                      <p:cBhvr>
                                        <p:cTn id="17" dur="500"/>
                                        <p:tgtEl>
                                          <p:spTgt spid="4">
                                            <p:graphicEl>
                                              <a:dgm id="{9E156BF6-50D2-4A5B-8585-9FBC16709A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5B3447D-87D7-45CE-BDA3-F16C75E28BB1}"/>
                                            </p:graphicEl>
                                          </p:spTgt>
                                        </p:tgtEl>
                                        <p:attrNameLst>
                                          <p:attrName>style.visibility</p:attrName>
                                        </p:attrNameLst>
                                      </p:cBhvr>
                                      <p:to>
                                        <p:strVal val="visible"/>
                                      </p:to>
                                    </p:set>
                                    <p:animEffect transition="in" filter="fade">
                                      <p:cBhvr>
                                        <p:cTn id="22" dur="500"/>
                                        <p:tgtEl>
                                          <p:spTgt spid="4">
                                            <p:graphicEl>
                                              <a:dgm id="{85B3447D-87D7-45CE-BDA3-F16C75E28BB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D4FFA258-6DF4-4D6E-98AF-94356B1FE570}"/>
                                            </p:graphicEl>
                                          </p:spTgt>
                                        </p:tgtEl>
                                        <p:attrNameLst>
                                          <p:attrName>style.visibility</p:attrName>
                                        </p:attrNameLst>
                                      </p:cBhvr>
                                      <p:to>
                                        <p:strVal val="visible"/>
                                      </p:to>
                                    </p:set>
                                    <p:animEffect transition="in" filter="fade">
                                      <p:cBhvr>
                                        <p:cTn id="27" dur="500"/>
                                        <p:tgtEl>
                                          <p:spTgt spid="4">
                                            <p:graphicEl>
                                              <a:dgm id="{D4FFA258-6DF4-4D6E-98AF-94356B1FE5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Requirements for Labs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sz="1800" dirty="0"/>
              <a:t>Laptop with Windows, MacOS or Linux</a:t>
            </a:r>
          </a:p>
          <a:p>
            <a:pPr lvl="1"/>
            <a:r>
              <a:rPr lang="en-US" sz="1000" dirty="0"/>
              <a:t>Recommend using a Personal Laptop outside of the corporate network.</a:t>
            </a:r>
          </a:p>
          <a:p>
            <a:pPr lvl="1"/>
            <a:r>
              <a:rPr lang="en-US" sz="1000" dirty="0"/>
              <a:t>Must have privileges to install software (e.g. Terraform CLI).</a:t>
            </a:r>
          </a:p>
          <a:p>
            <a:pPr lvl="1"/>
            <a:r>
              <a:rPr lang="en-US" sz="1000" dirty="0"/>
              <a:t>Must have a modern browser with unrestricted internet access.</a:t>
            </a:r>
          </a:p>
          <a:p>
            <a:pPr marL="228600" lvl="1" indent="0">
              <a:buNone/>
            </a:pPr>
            <a:endParaRPr lang="en-US" sz="1000" dirty="0"/>
          </a:p>
          <a:p>
            <a:r>
              <a:rPr lang="en-US" sz="1800" dirty="0"/>
              <a:t>Sandbox Azure with Owner rights on the Subscription.</a:t>
            </a:r>
          </a:p>
          <a:p>
            <a:pPr lvl="1"/>
            <a:r>
              <a:rPr lang="en-US" sz="1000" dirty="0"/>
              <a:t>Recommend using Azure Free Account: </a:t>
            </a:r>
            <a:r>
              <a:rPr lang="en-GB" sz="1000" dirty="0">
                <a:hlinkClick r:id="rId2"/>
              </a:rPr>
              <a:t>https://azure.microsoft.com/en-gb/free</a:t>
            </a:r>
            <a:endParaRPr lang="en-GB" sz="1000" dirty="0"/>
          </a:p>
          <a:p>
            <a:pPr marL="228600" lvl="1" indent="0">
              <a:buNone/>
            </a:pPr>
            <a:endParaRPr lang="en-US" sz="1000" dirty="0"/>
          </a:p>
          <a:p>
            <a:r>
              <a:rPr lang="en-US" sz="1800" dirty="0"/>
              <a:t>GitHub Organization with full admin rights</a:t>
            </a:r>
          </a:p>
          <a:p>
            <a:pPr lvl="1"/>
            <a:r>
              <a:rPr lang="en-US" sz="1000" dirty="0"/>
              <a:t>Recommend creating a free personal organization: </a:t>
            </a:r>
            <a:r>
              <a:rPr lang="en-GB" sz="1000" dirty="0">
                <a:hlinkClick r:id="rId3"/>
              </a:rPr>
              <a:t>https://github.com/organizations/plan</a:t>
            </a:r>
            <a:endParaRPr lang="en-GB" sz="1000" dirty="0"/>
          </a:p>
          <a:p>
            <a:pPr marL="228600" lvl="1" indent="0">
              <a:buNone/>
            </a:pPr>
            <a:endParaRPr lang="en-US" sz="1000" dirty="0"/>
          </a:p>
          <a:p>
            <a:r>
              <a:rPr lang="en-US" sz="1800" dirty="0"/>
              <a:t>Visual Studio Code</a:t>
            </a:r>
          </a:p>
          <a:p>
            <a:pPr lvl="1"/>
            <a:r>
              <a:rPr lang="en-US" sz="1000" dirty="0"/>
              <a:t>Download: </a:t>
            </a:r>
            <a:r>
              <a:rPr lang="en-US" sz="1000" dirty="0">
                <a:hlinkClick r:id="rId4"/>
              </a:rPr>
              <a:t>https://code.visualstudio.com/Download</a:t>
            </a:r>
            <a:endParaRPr lang="en-US" sz="1000" dirty="0"/>
          </a:p>
          <a:p>
            <a:pPr marL="228600" lvl="1" indent="0">
              <a:buNone/>
            </a:pPr>
            <a:endParaRPr lang="en-US" sz="1000" dirty="0"/>
          </a:p>
          <a:p>
            <a:r>
              <a:rPr lang="en-US" sz="1800" dirty="0"/>
              <a:t>git CLI</a:t>
            </a:r>
          </a:p>
          <a:p>
            <a:pPr lvl="1"/>
            <a:r>
              <a:rPr lang="en-US" sz="1000" dirty="0"/>
              <a:t>Download: </a:t>
            </a:r>
            <a:r>
              <a:rPr lang="en-US" sz="1000" dirty="0">
                <a:hlinkClick r:id="rId5"/>
              </a:rPr>
              <a:t>https://git-scm.com/downloads</a:t>
            </a:r>
            <a:endParaRPr lang="en-US" sz="1000" dirty="0"/>
          </a:p>
          <a:p>
            <a:pPr marL="228600" lvl="1" indent="0">
              <a:buNone/>
            </a:pPr>
            <a:endParaRPr lang="en-US" sz="1000" dirty="0"/>
          </a:p>
          <a:p>
            <a:r>
              <a:rPr lang="en-US" sz="1800" dirty="0"/>
              <a:t>Azure CLI</a:t>
            </a:r>
          </a:p>
          <a:p>
            <a:pPr lvl="1"/>
            <a:r>
              <a:rPr lang="en-US" sz="1000" dirty="0"/>
              <a:t>Install: </a:t>
            </a:r>
            <a:r>
              <a:rPr lang="en-US" sz="1000" dirty="0">
                <a:hlinkClick r:id="rId6"/>
              </a:rPr>
              <a:t>https://learn.microsoft.com/en-us/cli/azure/install-azure-cli</a:t>
            </a:r>
            <a:endParaRPr lang="en-US" sz="1000" dirty="0"/>
          </a:p>
          <a:p>
            <a:pPr marL="228600" lvl="1" indent="0">
              <a:buNone/>
            </a:pPr>
            <a:endParaRPr lang="en-US" sz="1000" dirty="0"/>
          </a:p>
          <a:p>
            <a:pPr marL="0" indent="0">
              <a:buNone/>
            </a:pPr>
            <a:endParaRPr lang="en-US" sz="1800" dirty="0"/>
          </a:p>
        </p:txBody>
      </p:sp>
    </p:spTree>
    <p:extLst>
      <p:ext uri="{BB962C8B-B14F-4D97-AF65-F5344CB8AC3E}">
        <p14:creationId xmlns:p14="http://schemas.microsoft.com/office/powerpoint/2010/main" val="934326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6E73-BF4B-424F-BF86-FF435545D934}"/>
              </a:ext>
            </a:extLst>
          </p:cNvPr>
          <p:cNvSpPr>
            <a:spLocks noGrp="1"/>
          </p:cNvSpPr>
          <p:nvPr>
            <p:ph type="title"/>
          </p:nvPr>
        </p:nvSpPr>
        <p:spPr>
          <a:xfrm>
            <a:off x="588263" y="457200"/>
            <a:ext cx="11018520" cy="492443"/>
          </a:xfrm>
        </p:spPr>
        <p:txBody>
          <a:bodyPr/>
          <a:lstStyle/>
          <a:p>
            <a:r>
              <a:rPr lang="en-US" sz="3200" dirty="0"/>
              <a:t>Participant Environment Requirements (for Labs / hands-on)</a:t>
            </a:r>
            <a:endParaRPr lang="en-GB" sz="3200" dirty="0"/>
          </a:p>
        </p:txBody>
      </p:sp>
      <p:graphicFrame>
        <p:nvGraphicFramePr>
          <p:cNvPr id="5" name="Content Placeholder 4">
            <a:extLst>
              <a:ext uri="{FF2B5EF4-FFF2-40B4-BE49-F238E27FC236}">
                <a16:creationId xmlns:a16="http://schemas.microsoft.com/office/drawing/2014/main" id="{2668E547-EF79-48D9-AC84-7E2F89E69F4C}"/>
              </a:ext>
            </a:extLst>
          </p:cNvPr>
          <p:cNvGraphicFramePr>
            <a:graphicFrameLocks noGrp="1"/>
          </p:cNvGraphicFramePr>
          <p:nvPr>
            <p:ph sz="quarter" idx="10"/>
            <p:extLst>
              <p:ext uri="{D42A27DB-BD31-4B8C-83A1-F6EECF244321}">
                <p14:modId xmlns:p14="http://schemas.microsoft.com/office/powerpoint/2010/main" val="826398870"/>
              </p:ext>
            </p:extLst>
          </p:nvPr>
        </p:nvGraphicFramePr>
        <p:xfrm>
          <a:off x="584200" y="1435100"/>
          <a:ext cx="11018838" cy="3681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2854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1707780093"/>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Session outcomes</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3292262404"/>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22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BDA8C5-7B3C-4D87-A465-0404BD0EA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Teal and white brand template</Template>
  <TotalTime>30</TotalTime>
  <Words>982</Words>
  <Application>Microsoft Office PowerPoint</Application>
  <PresentationFormat>Widescreen</PresentationFormat>
  <Paragraphs>156</Paragraphs>
  <Slides>13</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 Light</vt:lpstr>
      <vt:lpstr>Consolas</vt:lpstr>
      <vt:lpstr>Segoe UI</vt:lpstr>
      <vt:lpstr>Segoe UI Semibold</vt:lpstr>
      <vt:lpstr>Segoe UI Semilight</vt:lpstr>
      <vt:lpstr>Wingdings</vt:lpstr>
      <vt:lpstr>White Template</vt:lpstr>
      <vt:lpstr>Infrastructure as Code with Terraform</vt:lpstr>
      <vt:lpstr>PowerPoint Presentation</vt:lpstr>
      <vt:lpstr>Remote Delivery</vt:lpstr>
      <vt:lpstr>Introductions</vt:lpstr>
      <vt:lpstr>Infrastructure-as-Code Workshop</vt:lpstr>
      <vt:lpstr>Requirements for Labs</vt:lpstr>
      <vt:lpstr>Participant Environment Requirements (for Labs / hands-on)</vt:lpstr>
      <vt:lpstr>Agenda</vt:lpstr>
      <vt:lpstr>Session outcomes</vt:lpstr>
      <vt:lpstr>Getting hands-on</vt:lpstr>
      <vt:lpstr>Timings</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on Azure</dc:title>
  <dc:subject>&lt;Event name&gt;</dc:subject>
  <dc:creator>Suren Mohandass</dc:creator>
  <cp:lastModifiedBy>Ryan Russell-Yates</cp:lastModifiedBy>
  <cp:revision>8</cp:revision>
  <dcterms:created xsi:type="dcterms:W3CDTF">2020-06-05T16:10:40Z</dcterms:created>
  <dcterms:modified xsi:type="dcterms:W3CDTF">2023-07-31T16:26:21Z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0x010100581AC3C96BC25B49BAADFDD2709736A2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FileLeafRef">
    <vt:lpwstr>Teal and white brand template.potx</vt:lpwstr>
  </property>
</Properties>
</file>