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E9BF5916-796A-4E94-A8DE-44A40E6C2BEB}" type="datetimeFigureOut">
              <a:rPr lang="es-AR" smtClean="0"/>
              <a:t>01/10/2020</a:t>
            </a:fld>
            <a:endParaRPr lang="es-AR"/>
          </a:p>
        </p:txBody>
      </p:sp>
      <p:sp>
        <p:nvSpPr>
          <p:cNvPr id="5" name="Footer Placeholder 4"/>
          <p:cNvSpPr>
            <a:spLocks noGrp="1"/>
          </p:cNvSpPr>
          <p:nvPr>
            <p:ph type="ftr" sz="quarter" idx="11"/>
          </p:nvPr>
        </p:nvSpPr>
        <p:spPr bwMode="white"/>
        <p:txBody>
          <a:bodyPr/>
          <a:lstStyle/>
          <a:p>
            <a:endParaRPr lang="es-AR"/>
          </a:p>
        </p:txBody>
      </p:sp>
      <p:sp>
        <p:nvSpPr>
          <p:cNvPr id="6" name="Slide Number Placeholder 5"/>
          <p:cNvSpPr>
            <a:spLocks noGrp="1"/>
          </p:cNvSpPr>
          <p:nvPr>
            <p:ph type="sldNum" sz="quarter" idx="12"/>
          </p:nvPr>
        </p:nvSpPr>
        <p:spPr/>
        <p:txBody>
          <a:bodyPr/>
          <a:lstStyle/>
          <a:p>
            <a:fld id="{57A83065-B4D6-4539-839E-10CE48CF93BD}"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9BF5916-796A-4E94-A8DE-44A40E6C2BEB}" type="datetimeFigureOut">
              <a:rPr lang="es-AR" smtClean="0"/>
              <a:t>01/10/2020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A83065-B4D6-4539-839E-10CE48CF93BD}"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BF5916-796A-4E94-A8DE-44A40E6C2BEB}" type="datetimeFigureOut">
              <a:rPr lang="es-AR" smtClean="0"/>
              <a:t>01/10/2020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A83065-B4D6-4539-839E-10CE48CF93BD}"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BF5916-796A-4E94-A8DE-44A40E6C2BEB}" type="datetimeFigureOut">
              <a:rPr lang="es-AR" smtClean="0"/>
              <a:t>01/10/2020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A83065-B4D6-4539-839E-10CE48CF93BD}" type="slidenum">
              <a:rPr lang="es-AR" smtClean="0"/>
              <a:t>‹Nº›</a:t>
            </a:fld>
            <a:endParaRPr lang="es-AR"/>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BF5916-796A-4E94-A8DE-44A40E6C2BEB}" type="datetimeFigureOut">
              <a:rPr lang="es-AR" smtClean="0"/>
              <a:t>01/10/2020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7A83065-B4D6-4539-839E-10CE48CF93BD}" type="slidenum">
              <a:rPr lang="es-AR" smtClean="0"/>
              <a:t>‹Nº›</a:t>
            </a:fld>
            <a:endParaRPr lang="es-A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E9BF5916-796A-4E94-A8DE-44A40E6C2BEB}" type="datetimeFigureOut">
              <a:rPr lang="es-AR" smtClean="0"/>
              <a:t>01/10/2020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7A83065-B4D6-4539-839E-10CE48CF93BD}" type="slidenum">
              <a:rPr lang="es-AR" smtClean="0"/>
              <a:t>‹Nº›</a:t>
            </a:fld>
            <a:endParaRPr lang="es-AR"/>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9BF5916-796A-4E94-A8DE-44A40E6C2BEB}" type="datetimeFigureOut">
              <a:rPr lang="es-AR" smtClean="0"/>
              <a:t>01/10/2020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7A83065-B4D6-4539-839E-10CE48CF93BD}"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E9BF5916-796A-4E94-A8DE-44A40E6C2BEB}" type="datetimeFigureOut">
              <a:rPr lang="es-AR" smtClean="0"/>
              <a:t>01/10/2020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7A83065-B4D6-4539-839E-10CE48CF93BD}" type="slidenum">
              <a:rPr lang="es-AR" smtClean="0"/>
              <a:t>‹Nº›</a:t>
            </a:fld>
            <a:endParaRPr lang="es-AR"/>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9BF5916-796A-4E94-A8DE-44A40E6C2BEB}" type="datetimeFigureOut">
              <a:rPr lang="es-AR" smtClean="0"/>
              <a:t>01/10/2020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7A83065-B4D6-4539-839E-10CE48CF93BD}"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9BF5916-796A-4E94-A8DE-44A40E6C2BEB}" type="datetimeFigureOut">
              <a:rPr lang="es-AR" smtClean="0"/>
              <a:t>01/10/2020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7A83065-B4D6-4539-839E-10CE48CF93BD}" type="slidenum">
              <a:rPr lang="es-AR" smtClean="0"/>
              <a:t>‹Nº›</a:t>
            </a:fld>
            <a:endParaRPr lang="es-AR"/>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9BF5916-796A-4E94-A8DE-44A40E6C2BEB}" type="datetimeFigureOut">
              <a:rPr lang="es-AR" smtClean="0"/>
              <a:t>01/10/2020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7A83065-B4D6-4539-839E-10CE48CF93BD}"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E9BF5916-796A-4E94-A8DE-44A40E6C2BEB}" type="datetimeFigureOut">
              <a:rPr lang="es-AR" smtClean="0"/>
              <a:t>01/10/2020</a:t>
            </a:fld>
            <a:endParaRPr lang="es-AR"/>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s-AR"/>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57A83065-B4D6-4539-839E-10CE48CF93BD}"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AR" i="1" dirty="0" smtClean="0"/>
              <a:t>Practicas profezionalizantes II</a:t>
            </a:r>
            <a:endParaRPr lang="es-AR" i="1" dirty="0"/>
          </a:p>
        </p:txBody>
      </p:sp>
      <p:sp>
        <p:nvSpPr>
          <p:cNvPr id="3" name="2 Subtítulo"/>
          <p:cNvSpPr>
            <a:spLocks noGrp="1"/>
          </p:cNvSpPr>
          <p:nvPr>
            <p:ph type="subTitle" idx="1"/>
          </p:nvPr>
        </p:nvSpPr>
        <p:spPr/>
        <p:txBody>
          <a:bodyPr/>
          <a:lstStyle/>
          <a:p>
            <a:r>
              <a:rPr lang="es-AR" dirty="0" smtClean="0"/>
              <a:t>Proyecto: sistema de gestión de pedidos</a:t>
            </a:r>
            <a:endParaRPr lang="es-AR" dirty="0"/>
          </a:p>
        </p:txBody>
      </p:sp>
    </p:spTree>
    <p:extLst>
      <p:ext uri="{BB962C8B-B14F-4D97-AF65-F5344CB8AC3E}">
        <p14:creationId xmlns:p14="http://schemas.microsoft.com/office/powerpoint/2010/main" val="59776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Problemática</a:t>
            </a:r>
            <a:endParaRPr lang="es-AR" dirty="0"/>
          </a:p>
        </p:txBody>
      </p:sp>
      <p:sp>
        <p:nvSpPr>
          <p:cNvPr id="3" name="2 Marcador de contenido"/>
          <p:cNvSpPr>
            <a:spLocks noGrp="1"/>
          </p:cNvSpPr>
          <p:nvPr>
            <p:ph idx="1"/>
          </p:nvPr>
        </p:nvSpPr>
        <p:spPr/>
        <p:txBody>
          <a:bodyPr>
            <a:normAutofit fontScale="85000" lnSpcReduction="10000"/>
          </a:bodyPr>
          <a:lstStyle/>
          <a:p>
            <a:r>
              <a:rPr lang="es-AR" dirty="0" smtClean="0"/>
              <a:t>La situación habitual en un restaurantes en cuanto a pedidos, tiempo de espera, facturación correcta, entre otros, no es la mas ideal en la mayoría de los casos, lo que hace que resulte difícil dar un buen servicio al cliente, sobre todo durante las horas de mayor ocupación del local.</a:t>
            </a:r>
          </a:p>
          <a:p>
            <a:r>
              <a:rPr lang="es-AR" dirty="0" smtClean="0"/>
              <a:t>Los recursos con los que cuentan en un local de este tipo(restaurante, bar, etc.) Son escasos, y esto obliga al personal del restaurante a tener que desplazarse un gran numero de veces de un lugar a otro para poder cumplir su labor, ocasionando deficiencias en el servicio, olvido de ordenes, retardos y equivocaciones en los pedidos debido a que el sistema que se utiliza es manual </a:t>
            </a:r>
            <a:endParaRPr lang="es-AR" dirty="0"/>
          </a:p>
        </p:txBody>
      </p:sp>
    </p:spTree>
    <p:extLst>
      <p:ext uri="{BB962C8B-B14F-4D97-AF65-F5344CB8AC3E}">
        <p14:creationId xmlns:p14="http://schemas.microsoft.com/office/powerpoint/2010/main" val="4196461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Propuesta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El proyecto esta pensado para restaurantes que no dispongan de un sistema automatizado para la gestión de sus pedidos. Después de haber analizado distintas necesidades de restaurantes que no disponen de ningún sistema automatizado de gestión, a continuación, se exponen las necesidades de mejora mas importantes de dichos sistemas:</a:t>
            </a:r>
          </a:p>
          <a:p>
            <a:r>
              <a:rPr lang="es-AR" dirty="0" smtClean="0"/>
              <a:t>Gestión de pedidos.</a:t>
            </a:r>
          </a:p>
          <a:p>
            <a:r>
              <a:rPr lang="es-AR" dirty="0" smtClean="0"/>
              <a:t>Control de productos ofertados.</a:t>
            </a:r>
          </a:p>
          <a:p>
            <a:r>
              <a:rPr lang="es-AR" dirty="0" smtClean="0"/>
              <a:t>Facturación.</a:t>
            </a:r>
            <a:endParaRPr lang="es-AR" dirty="0"/>
          </a:p>
        </p:txBody>
      </p:sp>
    </p:spTree>
    <p:extLst>
      <p:ext uri="{BB962C8B-B14F-4D97-AF65-F5344CB8AC3E}">
        <p14:creationId xmlns:p14="http://schemas.microsoft.com/office/powerpoint/2010/main" val="2798492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 general:</a:t>
            </a:r>
            <a:endParaRPr lang="es-AR" dirty="0"/>
          </a:p>
        </p:txBody>
      </p:sp>
      <p:sp>
        <p:nvSpPr>
          <p:cNvPr id="3" name="2 Marcador de contenido"/>
          <p:cNvSpPr>
            <a:spLocks noGrp="1"/>
          </p:cNvSpPr>
          <p:nvPr>
            <p:ph idx="1"/>
          </p:nvPr>
        </p:nvSpPr>
        <p:spPr/>
        <p:txBody>
          <a:bodyPr/>
          <a:lstStyle/>
          <a:p>
            <a:r>
              <a:rPr lang="es-AR" dirty="0" smtClean="0"/>
              <a:t>Desarrollar un sistema de gestión de información de pedidos, que permita automatizar parte del proceso generado por un cliente en un periodo de un año.</a:t>
            </a:r>
          </a:p>
          <a:p>
            <a:pPr indent="0">
              <a:buNone/>
            </a:pPr>
            <a:endParaRPr lang="es-AR" dirty="0"/>
          </a:p>
        </p:txBody>
      </p:sp>
    </p:spTree>
    <p:extLst>
      <p:ext uri="{BB962C8B-B14F-4D97-AF65-F5344CB8AC3E}">
        <p14:creationId xmlns:p14="http://schemas.microsoft.com/office/powerpoint/2010/main" val="3322980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Objetivos particulares:</a:t>
            </a:r>
            <a:endParaRPr lang="es-AR" dirty="0"/>
          </a:p>
        </p:txBody>
      </p:sp>
      <p:sp>
        <p:nvSpPr>
          <p:cNvPr id="3" name="2 Marcador de contenido"/>
          <p:cNvSpPr>
            <a:spLocks noGrp="1"/>
          </p:cNvSpPr>
          <p:nvPr>
            <p:ph idx="1"/>
          </p:nvPr>
        </p:nvSpPr>
        <p:spPr/>
        <p:txBody>
          <a:bodyPr>
            <a:normAutofit fontScale="70000" lnSpcReduction="20000"/>
          </a:bodyPr>
          <a:lstStyle/>
          <a:p>
            <a:r>
              <a:rPr lang="es-AR" dirty="0" smtClean="0"/>
              <a:t>Automatizar la gestión de pedidos.</a:t>
            </a:r>
          </a:p>
          <a:p>
            <a:r>
              <a:rPr lang="es-AR" dirty="0" smtClean="0"/>
              <a:t>Automatizar el registro de los clientes.</a:t>
            </a:r>
          </a:p>
          <a:p>
            <a:r>
              <a:rPr lang="es-AR" dirty="0" smtClean="0"/>
              <a:t>Lograr mayor participación de los usuarios a la hora de realizar pedidos, consiguiendo mejorar el tiempo de gestión del mismo.</a:t>
            </a:r>
          </a:p>
          <a:p>
            <a:r>
              <a:rPr lang="es-AR" dirty="0" smtClean="0"/>
              <a:t>Llevar un mejor control del sistema de registro de compras  y ventas mediante estadísticas .</a:t>
            </a:r>
          </a:p>
          <a:p>
            <a:r>
              <a:rPr lang="es-AR" dirty="0" smtClean="0"/>
              <a:t>Controlar productos ofertados y promociones.</a:t>
            </a:r>
          </a:p>
          <a:p>
            <a:r>
              <a:rPr lang="es-AR" dirty="0" smtClean="0"/>
              <a:t>Obtener la información necesaria mediante un buscador para facilitar la búsqueda de lo que el cliente necesita.</a:t>
            </a:r>
          </a:p>
          <a:p>
            <a:r>
              <a:rPr lang="es-AR" dirty="0" smtClean="0"/>
              <a:t>Gestionar la compra mediante un carrito de compras.</a:t>
            </a:r>
          </a:p>
        </p:txBody>
      </p:sp>
    </p:spTree>
    <p:extLst>
      <p:ext uri="{BB962C8B-B14F-4D97-AF65-F5344CB8AC3E}">
        <p14:creationId xmlns:p14="http://schemas.microsoft.com/office/powerpoint/2010/main" val="3382418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19</TotalTime>
  <Words>322</Words>
  <Application>Microsoft Office PowerPoint</Application>
  <PresentationFormat>Presentación en pantalla (4:3)</PresentationFormat>
  <Paragraphs>20</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Alta costura</vt:lpstr>
      <vt:lpstr>Practicas profezionalizantes II</vt:lpstr>
      <vt:lpstr>Problemática</vt:lpstr>
      <vt:lpstr>Propuesta</vt:lpstr>
      <vt:lpstr>Objetivo general:</vt:lpstr>
      <vt:lpstr>Objetivos particulares:</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Practicas profezionalizantes II</dc:title>
  <dc:creator>Luffi</dc:creator>
  <cp:lastModifiedBy>Luffi</cp:lastModifiedBy>
  <cp:revision>3</cp:revision>
  <dcterms:created xsi:type="dcterms:W3CDTF">2020-10-01T19:27:00Z</dcterms:created>
  <dcterms:modified xsi:type="dcterms:W3CDTF">2020-10-01T19:46:54Z</dcterms:modified>
</cp:coreProperties>
</file>