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8" r:id="rId10"/>
    <p:sldId id="262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krishna Suresh" userId="4c59a90f131656b6" providerId="LiveId" clId="{427317CB-1DDA-41FE-8280-C756033E36C0}"/>
    <pc:docChg chg="undo custSel addSld delSld modSld">
      <pc:chgData name="Ramakrishna Suresh" userId="4c59a90f131656b6" providerId="LiveId" clId="{427317CB-1DDA-41FE-8280-C756033E36C0}" dt="2022-12-13T19:47:35.454" v="2492" actId="20577"/>
      <pc:docMkLst>
        <pc:docMk/>
      </pc:docMkLst>
      <pc:sldChg chg="modSp new mod">
        <pc:chgData name="Ramakrishna Suresh" userId="4c59a90f131656b6" providerId="LiveId" clId="{427317CB-1DDA-41FE-8280-C756033E36C0}" dt="2022-12-13T18:35:10.764" v="99" actId="20577"/>
        <pc:sldMkLst>
          <pc:docMk/>
          <pc:sldMk cId="1917385126" sldId="256"/>
        </pc:sldMkLst>
        <pc:spChg chg="mod">
          <ac:chgData name="Ramakrishna Suresh" userId="4c59a90f131656b6" providerId="LiveId" clId="{427317CB-1DDA-41FE-8280-C756033E36C0}" dt="2022-12-13T18:34:44.077" v="49" actId="20577"/>
          <ac:spMkLst>
            <pc:docMk/>
            <pc:sldMk cId="1917385126" sldId="256"/>
            <ac:spMk id="2" creationId="{75EBE922-F846-8B2B-8366-256C2B6EC50C}"/>
          </ac:spMkLst>
        </pc:spChg>
        <pc:spChg chg="mod">
          <ac:chgData name="Ramakrishna Suresh" userId="4c59a90f131656b6" providerId="LiveId" clId="{427317CB-1DDA-41FE-8280-C756033E36C0}" dt="2022-12-13T18:35:10.764" v="99" actId="20577"/>
          <ac:spMkLst>
            <pc:docMk/>
            <pc:sldMk cId="1917385126" sldId="256"/>
            <ac:spMk id="3" creationId="{8B5945D1-5673-FA39-FE7F-671BB9CEC9BF}"/>
          </ac:spMkLst>
        </pc:spChg>
      </pc:sldChg>
      <pc:sldChg chg="modSp new mod">
        <pc:chgData name="Ramakrishna Suresh" userId="4c59a90f131656b6" providerId="LiveId" clId="{427317CB-1DDA-41FE-8280-C756033E36C0}" dt="2022-12-13T18:50:44.202" v="1755" actId="20577"/>
        <pc:sldMkLst>
          <pc:docMk/>
          <pc:sldMk cId="1909850356" sldId="257"/>
        </pc:sldMkLst>
        <pc:spChg chg="mod">
          <ac:chgData name="Ramakrishna Suresh" userId="4c59a90f131656b6" providerId="LiveId" clId="{427317CB-1DDA-41FE-8280-C756033E36C0}" dt="2022-12-13T18:36:12.400" v="191" actId="20577"/>
          <ac:spMkLst>
            <pc:docMk/>
            <pc:sldMk cId="1909850356" sldId="257"/>
            <ac:spMk id="2" creationId="{C5D63F60-CB89-C778-6687-612BBDC55EC8}"/>
          </ac:spMkLst>
        </pc:spChg>
        <pc:spChg chg="mod">
          <ac:chgData name="Ramakrishna Suresh" userId="4c59a90f131656b6" providerId="LiveId" clId="{427317CB-1DDA-41FE-8280-C756033E36C0}" dt="2022-12-13T18:50:44.202" v="1755" actId="20577"/>
          <ac:spMkLst>
            <pc:docMk/>
            <pc:sldMk cId="1909850356" sldId="257"/>
            <ac:spMk id="3" creationId="{0EEE7198-7263-7097-E98C-E9FC60A9FB03}"/>
          </ac:spMkLst>
        </pc:spChg>
      </pc:sldChg>
      <pc:sldChg chg="addSp delSp modSp new mod">
        <pc:chgData name="Ramakrishna Suresh" userId="4c59a90f131656b6" providerId="LiveId" clId="{427317CB-1DDA-41FE-8280-C756033E36C0}" dt="2022-12-13T18:56:18.795" v="1782" actId="1076"/>
        <pc:sldMkLst>
          <pc:docMk/>
          <pc:sldMk cId="3127326441" sldId="258"/>
        </pc:sldMkLst>
        <pc:spChg chg="mod">
          <ac:chgData name="Ramakrishna Suresh" userId="4c59a90f131656b6" providerId="LiveId" clId="{427317CB-1DDA-41FE-8280-C756033E36C0}" dt="2022-12-13T18:54:18.547" v="1771" actId="20577"/>
          <ac:spMkLst>
            <pc:docMk/>
            <pc:sldMk cId="3127326441" sldId="258"/>
            <ac:spMk id="2" creationId="{7132E39B-C2DA-BEBC-465D-D2B6EB88B52B}"/>
          </ac:spMkLst>
        </pc:spChg>
        <pc:spChg chg="del">
          <ac:chgData name="Ramakrishna Suresh" userId="4c59a90f131656b6" providerId="LiveId" clId="{427317CB-1DDA-41FE-8280-C756033E36C0}" dt="2022-12-13T18:55:15.323" v="1772" actId="22"/>
          <ac:spMkLst>
            <pc:docMk/>
            <pc:sldMk cId="3127326441" sldId="258"/>
            <ac:spMk id="3" creationId="{97F0CE18-F447-1C34-6604-FC0CFB80E463}"/>
          </ac:spMkLst>
        </pc:spChg>
        <pc:picChg chg="add mod ord">
          <ac:chgData name="Ramakrishna Suresh" userId="4c59a90f131656b6" providerId="LiveId" clId="{427317CB-1DDA-41FE-8280-C756033E36C0}" dt="2022-12-13T18:55:23.911" v="1775" actId="1076"/>
          <ac:picMkLst>
            <pc:docMk/>
            <pc:sldMk cId="3127326441" sldId="258"/>
            <ac:picMk id="5" creationId="{38A8FDC5-23A2-7DB6-07C1-2D8B5ED3912B}"/>
          </ac:picMkLst>
        </pc:picChg>
        <pc:picChg chg="add del mod">
          <ac:chgData name="Ramakrishna Suresh" userId="4c59a90f131656b6" providerId="LiveId" clId="{427317CB-1DDA-41FE-8280-C756033E36C0}" dt="2022-12-13T18:55:56.120" v="1779" actId="22"/>
          <ac:picMkLst>
            <pc:docMk/>
            <pc:sldMk cId="3127326441" sldId="258"/>
            <ac:picMk id="7" creationId="{C06D0B6F-9D3A-F658-9014-C81FDC40CF91}"/>
          </ac:picMkLst>
        </pc:picChg>
        <pc:picChg chg="add mod">
          <ac:chgData name="Ramakrishna Suresh" userId="4c59a90f131656b6" providerId="LiveId" clId="{427317CB-1DDA-41FE-8280-C756033E36C0}" dt="2022-12-13T18:56:18.795" v="1782" actId="1076"/>
          <ac:picMkLst>
            <pc:docMk/>
            <pc:sldMk cId="3127326441" sldId="258"/>
            <ac:picMk id="9" creationId="{EC5F0F00-7891-E466-D678-BBB2981863DA}"/>
          </ac:picMkLst>
        </pc:picChg>
      </pc:sldChg>
      <pc:sldChg chg="addSp delSp modSp new mod">
        <pc:chgData name="Ramakrishna Suresh" userId="4c59a90f131656b6" providerId="LiveId" clId="{427317CB-1DDA-41FE-8280-C756033E36C0}" dt="2022-12-13T19:33:27.158" v="2477" actId="1076"/>
        <pc:sldMkLst>
          <pc:docMk/>
          <pc:sldMk cId="156775717" sldId="259"/>
        </pc:sldMkLst>
        <pc:spChg chg="mod">
          <ac:chgData name="Ramakrishna Suresh" userId="4c59a90f131656b6" providerId="LiveId" clId="{427317CB-1DDA-41FE-8280-C756033E36C0}" dt="2022-12-13T18:36:59.969" v="287" actId="20577"/>
          <ac:spMkLst>
            <pc:docMk/>
            <pc:sldMk cId="156775717" sldId="259"/>
            <ac:spMk id="2" creationId="{69D14C44-FCD8-DB78-6C01-4449DF1B451B}"/>
          </ac:spMkLst>
        </pc:spChg>
        <pc:spChg chg="del">
          <ac:chgData name="Ramakrishna Suresh" userId="4c59a90f131656b6" providerId="LiveId" clId="{427317CB-1DDA-41FE-8280-C756033E36C0}" dt="2022-12-13T19:01:37.662" v="1788" actId="478"/>
          <ac:spMkLst>
            <pc:docMk/>
            <pc:sldMk cId="156775717" sldId="259"/>
            <ac:spMk id="3" creationId="{D25D6FA6-57BF-A9D8-9298-5FB91085F075}"/>
          </ac:spMkLst>
        </pc:spChg>
        <pc:picChg chg="add del mod">
          <ac:chgData name="Ramakrishna Suresh" userId="4c59a90f131656b6" providerId="LiveId" clId="{427317CB-1DDA-41FE-8280-C756033E36C0}" dt="2022-12-13T19:03:05.259" v="1793" actId="478"/>
          <ac:picMkLst>
            <pc:docMk/>
            <pc:sldMk cId="156775717" sldId="259"/>
            <ac:picMk id="5" creationId="{057DDAAF-0414-0187-7C01-853D7D7F44C0}"/>
          </ac:picMkLst>
        </pc:picChg>
        <pc:picChg chg="add mod">
          <ac:chgData name="Ramakrishna Suresh" userId="4c59a90f131656b6" providerId="LiveId" clId="{427317CB-1DDA-41FE-8280-C756033E36C0}" dt="2022-12-13T19:33:27.158" v="2477" actId="1076"/>
          <ac:picMkLst>
            <pc:docMk/>
            <pc:sldMk cId="156775717" sldId="259"/>
            <ac:picMk id="7" creationId="{D1F7D287-0527-45F3-58D1-F7D9C0576B92}"/>
          </ac:picMkLst>
        </pc:picChg>
        <pc:picChg chg="add del mod">
          <ac:chgData name="Ramakrishna Suresh" userId="4c59a90f131656b6" providerId="LiveId" clId="{427317CB-1DDA-41FE-8280-C756033E36C0}" dt="2022-12-13T19:04:06.748" v="1802" actId="478"/>
          <ac:picMkLst>
            <pc:docMk/>
            <pc:sldMk cId="156775717" sldId="259"/>
            <ac:picMk id="9" creationId="{14BA4F7A-5C4E-130F-17DB-66C7A4D4A78C}"/>
          </ac:picMkLst>
        </pc:picChg>
        <pc:picChg chg="add mod">
          <ac:chgData name="Ramakrishna Suresh" userId="4c59a90f131656b6" providerId="LiveId" clId="{427317CB-1DDA-41FE-8280-C756033E36C0}" dt="2022-12-13T19:04:28.830" v="1806" actId="1076"/>
          <ac:picMkLst>
            <pc:docMk/>
            <pc:sldMk cId="156775717" sldId="259"/>
            <ac:picMk id="11" creationId="{E9D1B6DA-BFEB-99A0-96CF-A90CBF6802BD}"/>
          </ac:picMkLst>
        </pc:picChg>
      </pc:sldChg>
      <pc:sldChg chg="addSp delSp modSp new mod">
        <pc:chgData name="Ramakrishna Suresh" userId="4c59a90f131656b6" providerId="LiveId" clId="{427317CB-1DDA-41FE-8280-C756033E36C0}" dt="2022-12-13T19:07:48.148" v="2027" actId="1076"/>
        <pc:sldMkLst>
          <pc:docMk/>
          <pc:sldMk cId="464250551" sldId="260"/>
        </pc:sldMkLst>
        <pc:spChg chg="mod">
          <ac:chgData name="Ramakrishna Suresh" userId="4c59a90f131656b6" providerId="LiveId" clId="{427317CB-1DDA-41FE-8280-C756033E36C0}" dt="2022-12-13T18:37:13.781" v="328" actId="20577"/>
          <ac:spMkLst>
            <pc:docMk/>
            <pc:sldMk cId="464250551" sldId="260"/>
            <ac:spMk id="2" creationId="{95428FE8-754B-C10E-09F3-D65B9ADA952C}"/>
          </ac:spMkLst>
        </pc:spChg>
        <pc:spChg chg="del">
          <ac:chgData name="Ramakrishna Suresh" userId="4c59a90f131656b6" providerId="LiveId" clId="{427317CB-1DDA-41FE-8280-C756033E36C0}" dt="2022-12-13T19:05:22.209" v="1809" actId="22"/>
          <ac:spMkLst>
            <pc:docMk/>
            <pc:sldMk cId="464250551" sldId="260"/>
            <ac:spMk id="3" creationId="{E3A1C5D1-A7A1-FF34-8B26-370B35411EB5}"/>
          </ac:spMkLst>
        </pc:spChg>
        <pc:spChg chg="add mod">
          <ac:chgData name="Ramakrishna Suresh" userId="4c59a90f131656b6" providerId="LiveId" clId="{427317CB-1DDA-41FE-8280-C756033E36C0}" dt="2022-12-13T19:07:48.148" v="2027" actId="1076"/>
          <ac:spMkLst>
            <pc:docMk/>
            <pc:sldMk cId="464250551" sldId="260"/>
            <ac:spMk id="6" creationId="{4B267140-3FCF-47D4-A864-4036EE59FB03}"/>
          </ac:spMkLst>
        </pc:spChg>
        <pc:picChg chg="add mod ord">
          <ac:chgData name="Ramakrishna Suresh" userId="4c59a90f131656b6" providerId="LiveId" clId="{427317CB-1DDA-41FE-8280-C756033E36C0}" dt="2022-12-13T19:05:33.369" v="1810" actId="1076"/>
          <ac:picMkLst>
            <pc:docMk/>
            <pc:sldMk cId="464250551" sldId="260"/>
            <ac:picMk id="5" creationId="{2E396B4C-8C66-B4E0-1A2E-637AEDA6A6F1}"/>
          </ac:picMkLst>
        </pc:picChg>
      </pc:sldChg>
      <pc:sldChg chg="addSp delSp modSp new mod">
        <pc:chgData name="Ramakrishna Suresh" userId="4c59a90f131656b6" providerId="LiveId" clId="{427317CB-1DDA-41FE-8280-C756033E36C0}" dt="2022-12-13T19:25:59.263" v="2476" actId="20577"/>
        <pc:sldMkLst>
          <pc:docMk/>
          <pc:sldMk cId="2571829010" sldId="261"/>
        </pc:sldMkLst>
        <pc:spChg chg="mod">
          <ac:chgData name="Ramakrishna Suresh" userId="4c59a90f131656b6" providerId="LiveId" clId="{427317CB-1DDA-41FE-8280-C756033E36C0}" dt="2022-12-13T19:25:59.263" v="2476" actId="20577"/>
          <ac:spMkLst>
            <pc:docMk/>
            <pc:sldMk cId="2571829010" sldId="261"/>
            <ac:spMk id="2" creationId="{BFE99D92-FAE3-EC90-6445-5188E7DFCE03}"/>
          </ac:spMkLst>
        </pc:spChg>
        <pc:spChg chg="del">
          <ac:chgData name="Ramakrishna Suresh" userId="4c59a90f131656b6" providerId="LiveId" clId="{427317CB-1DDA-41FE-8280-C756033E36C0}" dt="2022-12-13T19:18:33.855" v="2305" actId="22"/>
          <ac:spMkLst>
            <pc:docMk/>
            <pc:sldMk cId="2571829010" sldId="261"/>
            <ac:spMk id="3" creationId="{CF835C34-B1CE-A3B3-06DE-8C8CA3B54991}"/>
          </ac:spMkLst>
        </pc:spChg>
        <pc:picChg chg="add mod ord">
          <ac:chgData name="Ramakrishna Suresh" userId="4c59a90f131656b6" providerId="LiveId" clId="{427317CB-1DDA-41FE-8280-C756033E36C0}" dt="2022-12-13T19:18:40.922" v="2306" actId="1076"/>
          <ac:picMkLst>
            <pc:docMk/>
            <pc:sldMk cId="2571829010" sldId="261"/>
            <ac:picMk id="5" creationId="{DBC92949-73A7-BA94-89D1-8F049FDB9DB8}"/>
          </ac:picMkLst>
        </pc:picChg>
      </pc:sldChg>
      <pc:sldChg chg="addSp delSp modSp new mod">
        <pc:chgData name="Ramakrishna Suresh" userId="4c59a90f131656b6" providerId="LiveId" clId="{427317CB-1DDA-41FE-8280-C756033E36C0}" dt="2022-12-13T19:21:40.428" v="2423" actId="20577"/>
        <pc:sldMkLst>
          <pc:docMk/>
          <pc:sldMk cId="3340154829" sldId="262"/>
        </pc:sldMkLst>
        <pc:spChg chg="mod">
          <ac:chgData name="Ramakrishna Suresh" userId="4c59a90f131656b6" providerId="LiveId" clId="{427317CB-1DDA-41FE-8280-C756033E36C0}" dt="2022-12-13T18:38:07.173" v="368" actId="20577"/>
          <ac:spMkLst>
            <pc:docMk/>
            <pc:sldMk cId="3340154829" sldId="262"/>
            <ac:spMk id="2" creationId="{A71D43B4-5398-7ADF-CE9A-45B0C4DF8EFF}"/>
          </ac:spMkLst>
        </pc:spChg>
        <pc:spChg chg="del">
          <ac:chgData name="Ramakrishna Suresh" userId="4c59a90f131656b6" providerId="LiveId" clId="{427317CB-1DDA-41FE-8280-C756033E36C0}" dt="2022-12-13T19:20:14.013" v="2318" actId="3680"/>
          <ac:spMkLst>
            <pc:docMk/>
            <pc:sldMk cId="3340154829" sldId="262"/>
            <ac:spMk id="3" creationId="{BC98613F-B87A-5E9E-858D-09DAA3866232}"/>
          </ac:spMkLst>
        </pc:spChg>
        <pc:spChg chg="add mod">
          <ac:chgData name="Ramakrishna Suresh" userId="4c59a90f131656b6" providerId="LiveId" clId="{427317CB-1DDA-41FE-8280-C756033E36C0}" dt="2022-12-13T19:21:40.428" v="2423" actId="20577"/>
          <ac:spMkLst>
            <pc:docMk/>
            <pc:sldMk cId="3340154829" sldId="262"/>
            <ac:spMk id="5" creationId="{0E58D35C-D1AE-BA97-7A54-6FE0712DB2BE}"/>
          </ac:spMkLst>
        </pc:spChg>
        <pc:graphicFrameChg chg="add mod ord modGraphic">
          <ac:chgData name="Ramakrishna Suresh" userId="4c59a90f131656b6" providerId="LiveId" clId="{427317CB-1DDA-41FE-8280-C756033E36C0}" dt="2022-12-13T19:21:17.133" v="2389" actId="1076"/>
          <ac:graphicFrameMkLst>
            <pc:docMk/>
            <pc:sldMk cId="3340154829" sldId="262"/>
            <ac:graphicFrameMk id="4" creationId="{B06CEC47-30A7-24BC-E55C-B04447CBCF7E}"/>
          </ac:graphicFrameMkLst>
        </pc:graphicFrameChg>
      </pc:sldChg>
      <pc:sldChg chg="addSp delSp modSp new mod">
        <pc:chgData name="Ramakrishna Suresh" userId="4c59a90f131656b6" providerId="LiveId" clId="{427317CB-1DDA-41FE-8280-C756033E36C0}" dt="2022-12-13T19:23:36.330" v="2425" actId="22"/>
        <pc:sldMkLst>
          <pc:docMk/>
          <pc:sldMk cId="322607799" sldId="263"/>
        </pc:sldMkLst>
        <pc:spChg chg="mod">
          <ac:chgData name="Ramakrishna Suresh" userId="4c59a90f131656b6" providerId="LiveId" clId="{427317CB-1DDA-41FE-8280-C756033E36C0}" dt="2022-12-13T19:23:34.874" v="2424" actId="20577"/>
          <ac:spMkLst>
            <pc:docMk/>
            <pc:sldMk cId="322607799" sldId="263"/>
            <ac:spMk id="2" creationId="{094C0ED9-8F04-56FE-8A9E-108B3039CFEC}"/>
          </ac:spMkLst>
        </pc:spChg>
        <pc:spChg chg="del">
          <ac:chgData name="Ramakrishna Suresh" userId="4c59a90f131656b6" providerId="LiveId" clId="{427317CB-1DDA-41FE-8280-C756033E36C0}" dt="2022-12-13T19:23:36.330" v="2425" actId="22"/>
          <ac:spMkLst>
            <pc:docMk/>
            <pc:sldMk cId="322607799" sldId="263"/>
            <ac:spMk id="3" creationId="{797A814D-E2F9-EC38-E838-B7EF73F37CB2}"/>
          </ac:spMkLst>
        </pc:spChg>
        <pc:picChg chg="add mod ord">
          <ac:chgData name="Ramakrishna Suresh" userId="4c59a90f131656b6" providerId="LiveId" clId="{427317CB-1DDA-41FE-8280-C756033E36C0}" dt="2022-12-13T19:23:36.330" v="2425" actId="22"/>
          <ac:picMkLst>
            <pc:docMk/>
            <pc:sldMk cId="322607799" sldId="263"/>
            <ac:picMk id="5" creationId="{E89148A1-E948-CE98-8B74-6E5FB5F7E041}"/>
          </ac:picMkLst>
        </pc:picChg>
      </pc:sldChg>
      <pc:sldChg chg="modSp new mod">
        <pc:chgData name="Ramakrishna Suresh" userId="4c59a90f131656b6" providerId="LiveId" clId="{427317CB-1DDA-41FE-8280-C756033E36C0}" dt="2022-12-13T19:24:56.008" v="2434" actId="255"/>
        <pc:sldMkLst>
          <pc:docMk/>
          <pc:sldMk cId="127176992" sldId="264"/>
        </pc:sldMkLst>
        <pc:spChg chg="mod">
          <ac:chgData name="Ramakrishna Suresh" userId="4c59a90f131656b6" providerId="LiveId" clId="{427317CB-1DDA-41FE-8280-C756033E36C0}" dt="2022-12-13T18:39:17.005" v="488" actId="20577"/>
          <ac:spMkLst>
            <pc:docMk/>
            <pc:sldMk cId="127176992" sldId="264"/>
            <ac:spMk id="2" creationId="{EAC295E5-00B5-4FCF-3EBD-D295735649FA}"/>
          </ac:spMkLst>
        </pc:spChg>
        <pc:spChg chg="mod">
          <ac:chgData name="Ramakrishna Suresh" userId="4c59a90f131656b6" providerId="LiveId" clId="{427317CB-1DDA-41FE-8280-C756033E36C0}" dt="2022-12-13T19:24:56.008" v="2434" actId="255"/>
          <ac:spMkLst>
            <pc:docMk/>
            <pc:sldMk cId="127176992" sldId="264"/>
            <ac:spMk id="3" creationId="{5FBE3757-3D95-0283-97C6-E8246E271FC7}"/>
          </ac:spMkLst>
        </pc:spChg>
      </pc:sldChg>
      <pc:sldChg chg="addSp delSp modSp add mod">
        <pc:chgData name="Ramakrishna Suresh" userId="4c59a90f131656b6" providerId="LiveId" clId="{427317CB-1DDA-41FE-8280-C756033E36C0}" dt="2022-12-13T19:41:55.943" v="2480" actId="1076"/>
        <pc:sldMkLst>
          <pc:docMk/>
          <pc:sldMk cId="3906010291" sldId="265"/>
        </pc:sldMkLst>
        <pc:spChg chg="add del mod">
          <ac:chgData name="Ramakrishna Suresh" userId="4c59a90f131656b6" providerId="LiveId" clId="{427317CB-1DDA-41FE-8280-C756033E36C0}" dt="2022-12-13T19:08:12.860" v="2028" actId="22"/>
          <ac:spMkLst>
            <pc:docMk/>
            <pc:sldMk cId="3906010291" sldId="265"/>
            <ac:spMk id="4" creationId="{718CA33F-0A54-6426-DB5C-5AED4D8BD963}"/>
          </ac:spMkLst>
        </pc:spChg>
        <pc:spChg chg="add del mod">
          <ac:chgData name="Ramakrishna Suresh" userId="4c59a90f131656b6" providerId="LiveId" clId="{427317CB-1DDA-41FE-8280-C756033E36C0}" dt="2022-12-13T19:10:46.080" v="2050"/>
          <ac:spMkLst>
            <pc:docMk/>
            <pc:sldMk cId="3906010291" sldId="265"/>
            <ac:spMk id="8" creationId="{EE6ECC1A-1268-05B0-65DB-D5D41326E7C6}"/>
          </ac:spMkLst>
        </pc:spChg>
        <pc:spChg chg="add mod">
          <ac:chgData name="Ramakrishna Suresh" userId="4c59a90f131656b6" providerId="LiveId" clId="{427317CB-1DDA-41FE-8280-C756033E36C0}" dt="2022-12-13T19:09:32.224" v="2039" actId="208"/>
          <ac:spMkLst>
            <pc:docMk/>
            <pc:sldMk cId="3906010291" sldId="265"/>
            <ac:spMk id="9" creationId="{47342E32-4F25-44E2-586E-AFFF0921B248}"/>
          </ac:spMkLst>
        </pc:spChg>
        <pc:spChg chg="add mod">
          <ac:chgData name="Ramakrishna Suresh" userId="4c59a90f131656b6" providerId="LiveId" clId="{427317CB-1DDA-41FE-8280-C756033E36C0}" dt="2022-12-13T19:12:13.218" v="2060" actId="208"/>
          <ac:spMkLst>
            <pc:docMk/>
            <pc:sldMk cId="3906010291" sldId="265"/>
            <ac:spMk id="10" creationId="{0C7EE786-1B65-3299-5B39-EB6BFBCDBB4F}"/>
          </ac:spMkLst>
        </pc:spChg>
        <pc:spChg chg="add mod">
          <ac:chgData name="Ramakrishna Suresh" userId="4c59a90f131656b6" providerId="LiveId" clId="{427317CB-1DDA-41FE-8280-C756033E36C0}" dt="2022-12-13T19:41:50.827" v="2479" actId="14100"/>
          <ac:spMkLst>
            <pc:docMk/>
            <pc:sldMk cId="3906010291" sldId="265"/>
            <ac:spMk id="11" creationId="{2995066D-3290-AA77-F4AD-7E3D39501385}"/>
          </ac:spMkLst>
        </pc:spChg>
        <pc:spChg chg="add del mod">
          <ac:chgData name="Ramakrishna Suresh" userId="4c59a90f131656b6" providerId="LiveId" clId="{427317CB-1DDA-41FE-8280-C756033E36C0}" dt="2022-12-13T19:12:46.003" v="2064" actId="478"/>
          <ac:spMkLst>
            <pc:docMk/>
            <pc:sldMk cId="3906010291" sldId="265"/>
            <ac:spMk id="12" creationId="{849783F2-3A56-39A6-0DB6-2BEFA0DF3BF4}"/>
          </ac:spMkLst>
        </pc:spChg>
        <pc:spChg chg="add mod">
          <ac:chgData name="Ramakrishna Suresh" userId="4c59a90f131656b6" providerId="LiveId" clId="{427317CB-1DDA-41FE-8280-C756033E36C0}" dt="2022-12-13T19:13:04.272" v="2067" actId="208"/>
          <ac:spMkLst>
            <pc:docMk/>
            <pc:sldMk cId="3906010291" sldId="265"/>
            <ac:spMk id="13" creationId="{3FCB1ECB-1352-C86D-BFDF-39414EFA33FF}"/>
          </ac:spMkLst>
        </pc:spChg>
        <pc:spChg chg="add mod">
          <ac:chgData name="Ramakrishna Suresh" userId="4c59a90f131656b6" providerId="LiveId" clId="{427317CB-1DDA-41FE-8280-C756033E36C0}" dt="2022-12-13T19:17:50.723" v="2303" actId="208"/>
          <ac:spMkLst>
            <pc:docMk/>
            <pc:sldMk cId="3906010291" sldId="265"/>
            <ac:spMk id="19" creationId="{4B27A996-9C8A-6419-E629-7C8453B85514}"/>
          </ac:spMkLst>
        </pc:spChg>
        <pc:spChg chg="add mod">
          <ac:chgData name="Ramakrishna Suresh" userId="4c59a90f131656b6" providerId="LiveId" clId="{427317CB-1DDA-41FE-8280-C756033E36C0}" dt="2022-12-13T19:17:55.848" v="2304" actId="208"/>
          <ac:spMkLst>
            <pc:docMk/>
            <pc:sldMk cId="3906010291" sldId="265"/>
            <ac:spMk id="21" creationId="{D62DAA91-8A0F-02E7-92C2-8035258BB8B9}"/>
          </ac:spMkLst>
        </pc:spChg>
        <pc:spChg chg="add del">
          <ac:chgData name="Ramakrishna Suresh" userId="4c59a90f131656b6" providerId="LiveId" clId="{427317CB-1DDA-41FE-8280-C756033E36C0}" dt="2022-12-13T19:16:17.234" v="2245" actId="11529"/>
          <ac:spMkLst>
            <pc:docMk/>
            <pc:sldMk cId="3906010291" sldId="265"/>
            <ac:spMk id="23" creationId="{E5814D46-A1C1-9CD0-E308-69FD5D809AF8}"/>
          </ac:spMkLst>
        </pc:spChg>
        <pc:spChg chg="add mod">
          <ac:chgData name="Ramakrishna Suresh" userId="4c59a90f131656b6" providerId="LiveId" clId="{427317CB-1DDA-41FE-8280-C756033E36C0}" dt="2022-12-13T19:17:31.064" v="2302" actId="208"/>
          <ac:spMkLst>
            <pc:docMk/>
            <pc:sldMk cId="3906010291" sldId="265"/>
            <ac:spMk id="27" creationId="{6D88EFC2-C614-CC00-DAAA-6B9545AB6631}"/>
          </ac:spMkLst>
        </pc:spChg>
        <pc:picChg chg="del">
          <ac:chgData name="Ramakrishna Suresh" userId="4c59a90f131656b6" providerId="LiveId" clId="{427317CB-1DDA-41FE-8280-C756033E36C0}" dt="2022-12-13T19:05:46.480" v="1812" actId="478"/>
          <ac:picMkLst>
            <pc:docMk/>
            <pc:sldMk cId="3906010291" sldId="265"/>
            <ac:picMk id="5" creationId="{2E396B4C-8C66-B4E0-1A2E-637AEDA6A6F1}"/>
          </ac:picMkLst>
        </pc:picChg>
        <pc:picChg chg="add mod ord">
          <ac:chgData name="Ramakrishna Suresh" userId="4c59a90f131656b6" providerId="LiveId" clId="{427317CB-1DDA-41FE-8280-C756033E36C0}" dt="2022-12-13T19:08:28.160" v="2034" actId="1076"/>
          <ac:picMkLst>
            <pc:docMk/>
            <pc:sldMk cId="3906010291" sldId="265"/>
            <ac:picMk id="7" creationId="{81B33A59-667E-5E94-B9C7-31996FED1603}"/>
          </ac:picMkLst>
        </pc:picChg>
        <pc:cxnChg chg="add mod">
          <ac:chgData name="Ramakrishna Suresh" userId="4c59a90f131656b6" providerId="LiveId" clId="{427317CB-1DDA-41FE-8280-C756033E36C0}" dt="2022-12-13T19:14:02.897" v="2073" actId="14100"/>
          <ac:cxnSpMkLst>
            <pc:docMk/>
            <pc:sldMk cId="3906010291" sldId="265"/>
            <ac:cxnSpMk id="15" creationId="{AFE74822-EBF8-1968-399E-5EFEEC426CEC}"/>
          </ac:cxnSpMkLst>
        </pc:cxnChg>
        <pc:cxnChg chg="add mod">
          <ac:chgData name="Ramakrishna Suresh" userId="4c59a90f131656b6" providerId="LiveId" clId="{427317CB-1DDA-41FE-8280-C756033E36C0}" dt="2022-12-13T19:13:57.471" v="2072" actId="1076"/>
          <ac:cxnSpMkLst>
            <pc:docMk/>
            <pc:sldMk cId="3906010291" sldId="265"/>
            <ac:cxnSpMk id="17" creationId="{96D0C73A-1D08-9A16-9CFA-C84DC5E315C7}"/>
          </ac:cxnSpMkLst>
        </pc:cxnChg>
        <pc:cxnChg chg="add mod">
          <ac:chgData name="Ramakrishna Suresh" userId="4c59a90f131656b6" providerId="LiveId" clId="{427317CB-1DDA-41FE-8280-C756033E36C0}" dt="2022-12-13T19:41:55.943" v="2480" actId="1076"/>
          <ac:cxnSpMkLst>
            <pc:docMk/>
            <pc:sldMk cId="3906010291" sldId="265"/>
            <ac:cxnSpMk id="20" creationId="{8423BA25-FAA1-2B21-2683-1FFA2816FC1F}"/>
          </ac:cxnSpMkLst>
        </pc:cxnChg>
        <pc:cxnChg chg="add mod">
          <ac:chgData name="Ramakrishna Suresh" userId="4c59a90f131656b6" providerId="LiveId" clId="{427317CB-1DDA-41FE-8280-C756033E36C0}" dt="2022-12-13T19:16:41.189" v="2248" actId="208"/>
          <ac:cxnSpMkLst>
            <pc:docMk/>
            <pc:sldMk cId="3906010291" sldId="265"/>
            <ac:cxnSpMk id="25" creationId="{FE88AA84-74B4-568F-6139-53168378FAF0}"/>
          </ac:cxnSpMkLst>
        </pc:cxnChg>
      </pc:sldChg>
      <pc:sldChg chg="addSp delSp modSp add mod">
        <pc:chgData name="Ramakrishna Suresh" userId="4c59a90f131656b6" providerId="LiveId" clId="{427317CB-1DDA-41FE-8280-C756033E36C0}" dt="2022-12-13T19:25:55.073" v="2475" actId="20577"/>
        <pc:sldMkLst>
          <pc:docMk/>
          <pc:sldMk cId="4233553784" sldId="266"/>
        </pc:sldMkLst>
        <pc:spChg chg="mod">
          <ac:chgData name="Ramakrishna Suresh" userId="4c59a90f131656b6" providerId="LiveId" clId="{427317CB-1DDA-41FE-8280-C756033E36C0}" dt="2022-12-13T19:25:55.073" v="2475" actId="20577"/>
          <ac:spMkLst>
            <pc:docMk/>
            <pc:sldMk cId="4233553784" sldId="266"/>
            <ac:spMk id="2" creationId="{BFE99D92-FAE3-EC90-6445-5188E7DFCE03}"/>
          </ac:spMkLst>
        </pc:spChg>
        <pc:spChg chg="add del mod">
          <ac:chgData name="Ramakrishna Suresh" userId="4c59a90f131656b6" providerId="LiveId" clId="{427317CB-1DDA-41FE-8280-C756033E36C0}" dt="2022-12-13T19:19:13.074" v="2312" actId="478"/>
          <ac:spMkLst>
            <pc:docMk/>
            <pc:sldMk cId="4233553784" sldId="266"/>
            <ac:spMk id="4" creationId="{0882A73A-BF11-D7ED-5072-42028F810A8F}"/>
          </ac:spMkLst>
        </pc:spChg>
        <pc:picChg chg="del">
          <ac:chgData name="Ramakrishna Suresh" userId="4c59a90f131656b6" providerId="LiveId" clId="{427317CB-1DDA-41FE-8280-C756033E36C0}" dt="2022-12-13T19:19:06.947" v="2309" actId="478"/>
          <ac:picMkLst>
            <pc:docMk/>
            <pc:sldMk cId="4233553784" sldId="266"/>
            <ac:picMk id="5" creationId="{DBC92949-73A7-BA94-89D1-8F049FDB9DB8}"/>
          </ac:picMkLst>
        </pc:picChg>
        <pc:picChg chg="add mod">
          <ac:chgData name="Ramakrishna Suresh" userId="4c59a90f131656b6" providerId="LiveId" clId="{427317CB-1DDA-41FE-8280-C756033E36C0}" dt="2022-12-13T19:19:11.057" v="2311" actId="1076"/>
          <ac:picMkLst>
            <pc:docMk/>
            <pc:sldMk cId="4233553784" sldId="266"/>
            <ac:picMk id="7" creationId="{BDE095B1-B74B-9062-586E-C69916924404}"/>
          </ac:picMkLst>
        </pc:picChg>
      </pc:sldChg>
      <pc:sldChg chg="modSp add del mod">
        <pc:chgData name="Ramakrishna Suresh" userId="4c59a90f131656b6" providerId="LiveId" clId="{427317CB-1DDA-41FE-8280-C756033E36C0}" dt="2022-12-13T19:47:27.701" v="2481" actId="2696"/>
        <pc:sldMkLst>
          <pc:docMk/>
          <pc:sldMk cId="3681503654" sldId="267"/>
        </pc:sldMkLst>
        <pc:spChg chg="mod">
          <ac:chgData name="Ramakrishna Suresh" userId="4c59a90f131656b6" providerId="LiveId" clId="{427317CB-1DDA-41FE-8280-C756033E36C0}" dt="2022-12-13T19:25:51.379" v="2473" actId="20577"/>
          <ac:spMkLst>
            <pc:docMk/>
            <pc:sldMk cId="3681503654" sldId="267"/>
            <ac:spMk id="2" creationId="{BFE99D92-FAE3-EC90-6445-5188E7DFCE03}"/>
          </ac:spMkLst>
        </pc:spChg>
      </pc:sldChg>
      <pc:sldChg chg="addSp delSp modSp add mod">
        <pc:chgData name="Ramakrishna Suresh" userId="4c59a90f131656b6" providerId="LiveId" clId="{427317CB-1DDA-41FE-8280-C756033E36C0}" dt="2022-12-13T19:47:35.454" v="2492" actId="20577"/>
        <pc:sldMkLst>
          <pc:docMk/>
          <pc:sldMk cId="4119822994" sldId="268"/>
        </pc:sldMkLst>
        <pc:spChg chg="mod">
          <ac:chgData name="Ramakrishna Suresh" userId="4c59a90f131656b6" providerId="LiveId" clId="{427317CB-1DDA-41FE-8280-C756033E36C0}" dt="2022-12-13T19:47:35.454" v="2492" actId="20577"/>
          <ac:spMkLst>
            <pc:docMk/>
            <pc:sldMk cId="4119822994" sldId="268"/>
            <ac:spMk id="2" creationId="{BFE99D92-FAE3-EC90-6445-5188E7DFCE03}"/>
          </ac:spMkLst>
        </pc:spChg>
        <pc:spChg chg="add del mod">
          <ac:chgData name="Ramakrishna Suresh" userId="4c59a90f131656b6" providerId="LiveId" clId="{427317CB-1DDA-41FE-8280-C756033E36C0}" dt="2022-12-13T19:19:48.493" v="2317" actId="478"/>
          <ac:spMkLst>
            <pc:docMk/>
            <pc:sldMk cId="4119822994" sldId="268"/>
            <ac:spMk id="4" creationId="{55B12273-8E89-2317-BF8A-D786CDC6095C}"/>
          </ac:spMkLst>
        </pc:spChg>
        <pc:picChg chg="del">
          <ac:chgData name="Ramakrishna Suresh" userId="4c59a90f131656b6" providerId="LiveId" clId="{427317CB-1DDA-41FE-8280-C756033E36C0}" dt="2022-12-13T19:19:41.476" v="2314" actId="478"/>
          <ac:picMkLst>
            <pc:docMk/>
            <pc:sldMk cId="4119822994" sldId="268"/>
            <ac:picMk id="5" creationId="{DBC92949-73A7-BA94-89D1-8F049FDB9DB8}"/>
          </ac:picMkLst>
        </pc:picChg>
        <pc:picChg chg="add mod">
          <ac:chgData name="Ramakrishna Suresh" userId="4c59a90f131656b6" providerId="LiveId" clId="{427317CB-1DDA-41FE-8280-C756033E36C0}" dt="2022-12-13T19:19:45.474" v="2316" actId="1076"/>
          <ac:picMkLst>
            <pc:docMk/>
            <pc:sldMk cId="4119822994" sldId="268"/>
            <ac:picMk id="7" creationId="{6A693EFB-576A-B442-8DA3-BEFC76DA29E2}"/>
          </ac:picMkLst>
        </pc:picChg>
      </pc:sldChg>
      <pc:sldChg chg="new del">
        <pc:chgData name="Ramakrishna Suresh" userId="4c59a90f131656b6" providerId="LiveId" clId="{427317CB-1DDA-41FE-8280-C756033E36C0}" dt="2022-12-13T19:23:46.670" v="2428" actId="47"/>
        <pc:sldMkLst>
          <pc:docMk/>
          <pc:sldMk cId="4014054160" sldId="269"/>
        </pc:sldMkLst>
      </pc:sldChg>
      <pc:sldChg chg="addSp delSp modSp add mod">
        <pc:chgData name="Ramakrishna Suresh" userId="4c59a90f131656b6" providerId="LiveId" clId="{427317CB-1DDA-41FE-8280-C756033E36C0}" dt="2022-12-13T19:24:13.094" v="2433" actId="1076"/>
        <pc:sldMkLst>
          <pc:docMk/>
          <pc:sldMk cId="3738339290" sldId="270"/>
        </pc:sldMkLst>
        <pc:spChg chg="add del mod">
          <ac:chgData name="Ramakrishna Suresh" userId="4c59a90f131656b6" providerId="LiveId" clId="{427317CB-1DDA-41FE-8280-C756033E36C0}" dt="2022-12-13T19:24:09.320" v="2431" actId="478"/>
          <ac:spMkLst>
            <pc:docMk/>
            <pc:sldMk cId="3738339290" sldId="270"/>
            <ac:spMk id="7" creationId="{228E3DB2-6A1F-364E-E7A5-6923BE076F83}"/>
          </ac:spMkLst>
        </pc:spChg>
        <pc:picChg chg="add mod">
          <ac:chgData name="Ramakrishna Suresh" userId="4c59a90f131656b6" providerId="LiveId" clId="{427317CB-1DDA-41FE-8280-C756033E36C0}" dt="2022-12-13T19:24:13.094" v="2433" actId="1076"/>
          <ac:picMkLst>
            <pc:docMk/>
            <pc:sldMk cId="3738339290" sldId="270"/>
            <ac:picMk id="4" creationId="{A9BE9306-9300-C97F-AA34-DDFF83B2C32C}"/>
          </ac:picMkLst>
        </pc:picChg>
        <pc:picChg chg="del">
          <ac:chgData name="Ramakrishna Suresh" userId="4c59a90f131656b6" providerId="LiveId" clId="{427317CB-1DDA-41FE-8280-C756033E36C0}" dt="2022-12-13T19:24:04.040" v="2430" actId="478"/>
          <ac:picMkLst>
            <pc:docMk/>
            <pc:sldMk cId="3738339290" sldId="270"/>
            <ac:picMk id="5" creationId="{E89148A1-E948-CE98-8B74-6E5FB5F7E0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8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9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0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7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5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55C52D-DD5F-4D3E-A113-0A46F4DCA05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AD0FBE-5C05-496D-91FF-2B4F46F63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7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922-F846-8B2B-8366-256C2B6EC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 modelling papers lie to 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45D1-5673-FA39-FE7F-671BB9CEC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Ramakrishna Suresh</a:t>
            </a:r>
          </a:p>
          <a:p>
            <a:r>
              <a:rPr lang="en-IN" dirty="0"/>
              <a:t>Project-2</a:t>
            </a:r>
          </a:p>
        </p:txBody>
      </p:sp>
    </p:spTree>
    <p:extLst>
      <p:ext uri="{BB962C8B-B14F-4D97-AF65-F5344CB8AC3E}">
        <p14:creationId xmlns:p14="http://schemas.microsoft.com/office/powerpoint/2010/main" val="191738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43B4-5398-7ADF-CE9A-45B0C4D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6CEC47-30A7-24BC-E55C-B04447CBC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2268"/>
              </p:ext>
            </p:extLst>
          </p:nvPr>
        </p:nvGraphicFramePr>
        <p:xfrm>
          <a:off x="1063752" y="3025775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8196161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7725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 in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Viral load in Log(PFU)/mouse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6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6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2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36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58D35C-D1AE-BA97-7A54-6FE0712DB2BE}"/>
              </a:ext>
            </a:extLst>
          </p:cNvPr>
          <p:cNvSpPr txBox="1"/>
          <p:nvPr/>
        </p:nvSpPr>
        <p:spPr>
          <a:xfrm>
            <a:off x="1238250" y="5238750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from </a:t>
            </a:r>
            <a:r>
              <a:rPr lang="en-IN" dirty="0" err="1"/>
              <a:t>lin</a:t>
            </a:r>
            <a:r>
              <a:rPr lang="en-IN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334015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0ED9-8F04-56FE-8A9E-108B3039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148A1-E948-CE98-8B74-6E5FB5F7E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124" y="2245195"/>
            <a:ext cx="9480102" cy="3802710"/>
          </a:xfrm>
        </p:spPr>
      </p:pic>
    </p:spTree>
    <p:extLst>
      <p:ext uri="{BB962C8B-B14F-4D97-AF65-F5344CB8AC3E}">
        <p14:creationId xmlns:p14="http://schemas.microsoft.com/office/powerpoint/2010/main" val="32260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0ED9-8F04-56FE-8A9E-108B3039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E9306-9300-C97F-AA34-DDFF83B2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2163917"/>
            <a:ext cx="953344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95E5-00B5-4FCF-3EBD-D295735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Conclusions/Take home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3757-3D95-0283-97C6-E8246E27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NEVER USE </a:t>
            </a:r>
            <a:r>
              <a:rPr lang="en-IN" sz="2800" dirty="0" err="1"/>
              <a:t>scipy.optimize.solve_ivp</a:t>
            </a:r>
            <a:r>
              <a:rPr lang="en-IN" sz="2800" dirty="0"/>
              <a:t> for ODE solving, especially when there are iterations involved.</a:t>
            </a:r>
          </a:p>
          <a:p>
            <a:r>
              <a:rPr lang="en-IN" sz="2800" dirty="0"/>
              <a:t>The authors might not have mentioned specific constraints set to the solvers, which results in the fit mismatch.</a:t>
            </a:r>
          </a:p>
          <a:p>
            <a:r>
              <a:rPr lang="en-IN" sz="2800" dirty="0"/>
              <a:t>Authors perform a parametric space analysis by using “MCMC” and “Basin hopping” methods – useful getting more reasonable fits</a:t>
            </a:r>
          </a:p>
          <a:p>
            <a:r>
              <a:rPr lang="en-IN" sz="2800" dirty="0"/>
              <a:t>Sometimes, no matter what we do, the model just refuses to fit. Cheers to 5 years of this! </a:t>
            </a:r>
          </a:p>
        </p:txBody>
      </p:sp>
    </p:spTree>
    <p:extLst>
      <p:ext uri="{BB962C8B-B14F-4D97-AF65-F5344CB8AC3E}">
        <p14:creationId xmlns:p14="http://schemas.microsoft.com/office/powerpoint/2010/main" val="12717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3F60-CB89-C778-6687-612BBDC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7198-7263-7097-E98C-E9FC60A9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H1N1 and H5N1 are two flu varieties which modelers are interested in.</a:t>
            </a:r>
          </a:p>
          <a:p>
            <a:endParaRPr lang="en-IN" sz="2800" dirty="0"/>
          </a:p>
          <a:p>
            <a:r>
              <a:rPr lang="en-IN" sz="2800" dirty="0"/>
              <a:t>H5N1 is much more aggressive and kills the victim quickly.</a:t>
            </a:r>
          </a:p>
          <a:p>
            <a:endParaRPr lang="en-IN" sz="2800" dirty="0"/>
          </a:p>
          <a:p>
            <a:r>
              <a:rPr lang="en-IN" sz="2800" dirty="0"/>
              <a:t>Fitting a general response model to both and analysis the differences in parameters can be useful</a:t>
            </a:r>
          </a:p>
        </p:txBody>
      </p:sp>
    </p:spTree>
    <p:extLst>
      <p:ext uri="{BB962C8B-B14F-4D97-AF65-F5344CB8AC3E}">
        <p14:creationId xmlns:p14="http://schemas.microsoft.com/office/powerpoint/2010/main" val="190985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E39B-C2DA-BEBC-465D-D2B6EB88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model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8FDC5-23A2-7DB6-07C1-2D8B5ED39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83" y="1993392"/>
            <a:ext cx="3692629" cy="250487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5F0F00-7891-E466-D678-BBB29818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91" y="2093976"/>
            <a:ext cx="7597798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4C44-FCD8-DB78-6C01-4449DF1B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7D287-0527-45F3-58D1-F7D9C057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334"/>
            <a:ext cx="9326319" cy="3648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1B6DA-BFEB-99A0-96CF-A90CBF68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92" y="484632"/>
            <a:ext cx="2815838" cy="39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8FE8-754B-C10E-09F3-D65B9ADA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parametric sensitivity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96B4C-8C66-B4E0-1A2E-637AEDA6A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09203"/>
            <a:ext cx="9502964" cy="38027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67140-3FCF-47D4-A864-4036EE59FB03}"/>
              </a:ext>
            </a:extLst>
          </p:cNvPr>
          <p:cNvSpPr txBox="1"/>
          <p:nvPr/>
        </p:nvSpPr>
        <p:spPr>
          <a:xfrm>
            <a:off x="9610344" y="1289304"/>
            <a:ext cx="2194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see that the steady state values of our plots shift as we vary our parameters. We do not see a behaviour change in any of the three curves.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Range used: 20% above and below the reported values</a:t>
            </a:r>
          </a:p>
        </p:txBody>
      </p:sp>
    </p:spTree>
    <p:extLst>
      <p:ext uri="{BB962C8B-B14F-4D97-AF65-F5344CB8AC3E}">
        <p14:creationId xmlns:p14="http://schemas.microsoft.com/office/powerpoint/2010/main" val="46425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8FE8-754B-C10E-09F3-D65B9ADA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parametric sensitivity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B33A59-667E-5E94-B9C7-31996FED1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058" y="1161287"/>
            <a:ext cx="7033079" cy="559612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342E32-4F25-44E2-586E-AFFF0921B248}"/>
              </a:ext>
            </a:extLst>
          </p:cNvPr>
          <p:cNvSpPr/>
          <p:nvPr/>
        </p:nvSpPr>
        <p:spPr>
          <a:xfrm>
            <a:off x="4434840" y="3922776"/>
            <a:ext cx="166116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EE786-1B65-3299-5B39-EB6BFBCDBB4F}"/>
              </a:ext>
            </a:extLst>
          </p:cNvPr>
          <p:cNvSpPr/>
          <p:nvPr/>
        </p:nvSpPr>
        <p:spPr>
          <a:xfrm>
            <a:off x="4358058" y="4599431"/>
            <a:ext cx="4320000" cy="18288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5066D-3290-AA77-F4AD-7E3D39501385}"/>
              </a:ext>
            </a:extLst>
          </p:cNvPr>
          <p:cNvSpPr/>
          <p:nvPr/>
        </p:nvSpPr>
        <p:spPr>
          <a:xfrm>
            <a:off x="4434840" y="4956048"/>
            <a:ext cx="1661160" cy="511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1ECB-1352-C86D-BFDF-39414EFA33FF}"/>
              </a:ext>
            </a:extLst>
          </p:cNvPr>
          <p:cNvSpPr/>
          <p:nvPr/>
        </p:nvSpPr>
        <p:spPr>
          <a:xfrm>
            <a:off x="4434840" y="4096512"/>
            <a:ext cx="1661160" cy="18288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E74822-EBF8-1968-399E-5EFEEC426CE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939468" y="4187952"/>
            <a:ext cx="1495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D0C73A-1D08-9A16-9CFA-C84DC5E315C7}"/>
              </a:ext>
            </a:extLst>
          </p:cNvPr>
          <p:cNvCxnSpPr>
            <a:cxnSpLocks/>
          </p:cNvCxnSpPr>
          <p:nvPr/>
        </p:nvCxnSpPr>
        <p:spPr>
          <a:xfrm flipH="1">
            <a:off x="2939468" y="4681473"/>
            <a:ext cx="1418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27A996-9C8A-6419-E629-7C8453B85514}"/>
              </a:ext>
            </a:extLst>
          </p:cNvPr>
          <p:cNvSpPr txBox="1"/>
          <p:nvPr/>
        </p:nvSpPr>
        <p:spPr>
          <a:xfrm>
            <a:off x="406400" y="3873500"/>
            <a:ext cx="2533068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Parameter values which have been set to an arbitrarily low value. Do not have any significance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23BA25-FAA1-2B21-2683-1FFA2816FC1F}"/>
              </a:ext>
            </a:extLst>
          </p:cNvPr>
          <p:cNvCxnSpPr>
            <a:cxnSpLocks/>
          </p:cNvCxnSpPr>
          <p:nvPr/>
        </p:nvCxnSpPr>
        <p:spPr>
          <a:xfrm flipH="1">
            <a:off x="2939468" y="5399023"/>
            <a:ext cx="1495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2DAA91-8A0F-02E7-92C2-8035258BB8B9}"/>
              </a:ext>
            </a:extLst>
          </p:cNvPr>
          <p:cNvSpPr txBox="1"/>
          <p:nvPr/>
        </p:nvSpPr>
        <p:spPr>
          <a:xfrm>
            <a:off x="406400" y="5265170"/>
            <a:ext cx="253306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Extremely insensitive parameters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E88AA84-74B4-568F-6139-53168378FAF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2939468" y="2879980"/>
            <a:ext cx="1495372" cy="11342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88EFC2-C614-CC00-DAAA-6B9545AB6631}"/>
              </a:ext>
            </a:extLst>
          </p:cNvPr>
          <p:cNvSpPr txBox="1"/>
          <p:nvPr/>
        </p:nvSpPr>
        <p:spPr>
          <a:xfrm>
            <a:off x="442913" y="2610736"/>
            <a:ext cx="2462212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The parameter selected for bifurcation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0601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9D92-FAE3-EC90-6445-5188E7DF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Bifurcation analysis: State - 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92949-73A7-BA94-89D1-8F049FDB9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9533446" cy="3726503"/>
          </a:xfrm>
        </p:spPr>
      </p:pic>
    </p:spTree>
    <p:extLst>
      <p:ext uri="{BB962C8B-B14F-4D97-AF65-F5344CB8AC3E}">
        <p14:creationId xmlns:p14="http://schemas.microsoft.com/office/powerpoint/2010/main" val="257182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9D92-FAE3-EC90-6445-5188E7DF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Bifurcation analysis: State - 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095B1-B74B-9062-586E-C6991692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1" y="2242027"/>
            <a:ext cx="9441998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9D92-FAE3-EC90-6445-5188E7DF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Bifurcation analysis – STATE 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93EFB-576A-B442-8DA3-BEFC76DA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21408"/>
            <a:ext cx="950296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2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72</TotalTime>
  <Words>272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Do modelling papers lie to us?</vt:lpstr>
      <vt:lpstr>Paper background</vt:lpstr>
      <vt:lpstr>The model used</vt:lpstr>
      <vt:lpstr>Initial plot</vt:lpstr>
      <vt:lpstr>Global parametric sensitivity analysis</vt:lpstr>
      <vt:lpstr>Global parametric sensitivity analysis</vt:lpstr>
      <vt:lpstr>Bifurcation analysis: State - V</vt:lpstr>
      <vt:lpstr>Bifurcation analysis: State - I</vt:lpstr>
      <vt:lpstr>Bifurcation analysis – STATE M</vt:lpstr>
      <vt:lpstr>Fitting the data</vt:lpstr>
      <vt:lpstr>Fitting the data</vt:lpstr>
      <vt:lpstr>Fitting the data</vt:lpstr>
      <vt:lpstr>Conclusions/Take home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modelling papers lie to us?</dc:title>
  <dc:creator>Ramakrishna Suresh</dc:creator>
  <cp:lastModifiedBy>Ramakrishna Suresh</cp:lastModifiedBy>
  <cp:revision>1</cp:revision>
  <dcterms:created xsi:type="dcterms:W3CDTF">2022-12-13T18:33:21Z</dcterms:created>
  <dcterms:modified xsi:type="dcterms:W3CDTF">2022-12-13T19:48:04Z</dcterms:modified>
</cp:coreProperties>
</file>