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AF177-6D72-47CB-AAC0-BF0C50818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E1E67-7302-4EEE-99A7-FB8A9D2F9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FAE03-0CBB-408C-A035-1C8A96294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F4888-3CF6-4E38-8EDC-48476273ADE2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418D7-B60E-4489-9737-73D1D539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FD121-7767-4DEE-8233-C02EC1833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553E-DDBB-48A4-A247-14FCB0619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69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13CE9-5535-4DE1-B74B-6C2CB4FA4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452793-CDF6-47EC-8908-41BA8921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1E14A-9C6F-4E59-9796-FF63FB410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F4888-3CF6-4E38-8EDC-48476273ADE2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D53A2-2F06-47EE-9EF9-69DB2C663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14DD6-7828-44A6-99AF-4CF390F50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553E-DDBB-48A4-A247-14FCB0619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10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208D3-237D-48FC-AB7F-F1589B8700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04238-9626-49E7-A82D-A95D0D21F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A0790-0B5A-4537-968D-6535AE492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F4888-3CF6-4E38-8EDC-48476273ADE2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758C5-D30E-4233-9821-B96E0686C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B33B1-4581-4BBF-B66A-A49052AF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553E-DDBB-48A4-A247-14FCB0619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86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F05CA-6F5E-4FC9-8924-E916495DE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8870A-B3B9-448F-AB4A-BCF9BA678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08B72-0E86-4C54-B11B-78F5A7451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F4888-3CF6-4E38-8EDC-48476273ADE2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DF686-1606-417D-BA9C-AA379DD86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D7D27-F28C-4610-A25E-A90F4291D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553E-DDBB-48A4-A247-14FCB0619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6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57071-AA9A-4AFB-B599-73A0F357B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83BD2-C86F-468E-9660-E2833776A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B946A-670A-4B38-B953-3F577DD7B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F4888-3CF6-4E38-8EDC-48476273ADE2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ABD88-BED7-45C9-A1D3-47C011F94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D44A3-F5AD-469E-AB0F-58217706F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553E-DDBB-48A4-A247-14FCB0619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257AD-D140-47D7-8FC3-8849053F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D56FE-E658-43D4-A606-33C035CA53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BC25B-8EC8-4A97-8244-E0F7F6CEF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E8C754-81A9-404D-B232-1E47D3025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F4888-3CF6-4E38-8EDC-48476273ADE2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101BF-5971-4568-8676-BDEFA8503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083CF-7B60-4CE1-958E-E5574A42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553E-DDBB-48A4-A247-14FCB0619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16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94F8A-8F3B-4819-810E-30BA3ED7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DC0FD-11B8-4CE8-ACE0-E6313E432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7CC63-A70C-4E02-AC00-636EB7ABA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67F7B7-F87A-4393-8713-9DAC787F1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FAC7BD-CC0B-47C4-A7AA-72D74881D5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489574-4518-4816-9BAE-33B6EFD1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F4888-3CF6-4E38-8EDC-48476273ADE2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2A7E78-3BF6-43E0-B149-B12658DE0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717C70-A30D-446D-88FC-8B7E8488E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553E-DDBB-48A4-A247-14FCB0619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08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CCB0-DD32-469F-BD56-215B4618F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CABB31-D19E-4AD9-B519-21E549775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F4888-3CF6-4E38-8EDC-48476273ADE2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8BFE5-0ED2-4FAE-8F11-E1CC46BF0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7A8BE0-768B-4BEC-AEA5-A4AC41413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553E-DDBB-48A4-A247-14FCB0619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224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AA71D7-190E-40CA-A5D5-93B1125C2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F4888-3CF6-4E38-8EDC-48476273ADE2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4086F6-3CE9-4518-AEDB-69EC8B192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49D999-EE89-41BC-9279-5516F4CA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553E-DDBB-48A4-A247-14FCB0619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1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2DA3A-1490-4D28-94AA-E93539989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FC389-0711-4F1D-9AB4-240DB28A3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AE16B-9DEA-4A35-BFD8-FF70D4280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DBBF0-57E8-45A5-B252-ED65C3F20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F4888-3CF6-4E38-8EDC-48476273ADE2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F02C1-9044-4226-8242-EAC8A4736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BBA8B-3EDE-487E-B2F6-2EF4CAF59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553E-DDBB-48A4-A247-14FCB0619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66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AEC3B-77B2-4D95-B469-221C905C8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955BE3-5D84-407E-BECA-336AD33681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E2DE45-E361-40AB-9319-5102ABFE6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0E78B-80EE-4BDB-ADF7-A1B5CD5CF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F4888-3CF6-4E38-8EDC-48476273ADE2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C1D53-B41E-4B03-B9E7-EAD7F096A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EB9A6-740C-47A2-B248-0236F7568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553E-DDBB-48A4-A247-14FCB0619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67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905CFB-756C-4EF6-ADAE-BA75194BA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42B28-6DE2-4A33-8998-D0E055371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E1847-0BDA-43C9-A341-066EE333B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F4888-3CF6-4E38-8EDC-48476273ADE2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0828F-68BD-4544-BA89-BC3666335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9DD6C-C467-4A8C-A966-1D9436B258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E553E-DDBB-48A4-A247-14FCB0619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69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3C62B74-18BF-4ACB-90F2-0D9675026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105" y="0"/>
            <a:ext cx="84454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774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A141AB-F1DC-4899-A6A1-ED64E3420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1532"/>
            <a:ext cx="12192000" cy="581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91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1138E2D-FEA3-4A57-97B8-0893EA729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0884"/>
            <a:ext cx="12192000" cy="491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908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67BC07-0E4A-4192-9B6E-297FE3551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2825"/>
            <a:ext cx="12192000" cy="483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777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6F298C-5BAA-4D62-992A-F63D9EE51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56" y="1187776"/>
            <a:ext cx="11713687" cy="467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488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5FB8724-CD65-40BD-B735-561CB6416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94" y="876693"/>
            <a:ext cx="11206971" cy="559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453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5455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Rashid Mugi</dc:creator>
  <cp:lastModifiedBy>Rashid Mugi</cp:lastModifiedBy>
  <cp:revision>3</cp:revision>
  <dcterms:created xsi:type="dcterms:W3CDTF">2024-07-23T05:18:29Z</dcterms:created>
  <dcterms:modified xsi:type="dcterms:W3CDTF">2024-07-23T05:32:27Z</dcterms:modified>
</cp:coreProperties>
</file>