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820A67-B625-4A71-9880-2E9822E84DEA}">
  <a:tblStyle styleId="{BE820A67-B625-4A71-9880-2E9822E84DE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a457dc7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86a457dc7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86a457dc7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{BE820A67-B625-4A71-9880-2E9822E84DEA}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b="1" lang="en-US" sz="3100">
                <a:solidFill>
                  <a:srgbClr val="000000"/>
                </a:solidFill>
              </a:rPr>
              <a:t>What is the use of read_csv()?</a:t>
            </a:r>
            <a:endParaRPr b="1" sz="31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31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2. </a:t>
            </a: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Is CNN better than RNN?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suitable for temporal data, also called sequential data.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considered to be more powerful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than 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includes less feature compatibility when compared to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This network takes fixed size inputs and generates fixed size outputs.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2512150" y="1006950"/>
            <a:ext cx="51465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Recognition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063" y="2402351"/>
            <a:ext cx="5436675" cy="3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is to build a 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for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image tagging using CNN.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SAVING THE MODEL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TAG IN IMAGES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the data that we are using for the recognition of faces.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25" y="1036825"/>
            <a:ext cx="10627400" cy="4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29763" y="3497300"/>
            <a:ext cx="111552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Convolutional 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(ConvNet/CNN) is a Deep Learning algorithm which can take in an input image, assign importance (learnable weights and biases) to various aspects/objects in the image and be able to differentiate one from the other.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Predictions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29763" y="3497300"/>
            <a:ext cx="111552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3"/>
            <a:ext cx="12039600" cy="122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 Absolute Error: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know that an error basically is the absolute difference between the actual or true values and the values that are predicted.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MSE is calculated by taking the average of the square of the difference between the original and predicted values of the data.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Root 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RMSE is the standard deviation of the errors which occur when a prediction is made on a dataset. This is the same as MSE (Mean Squared Error) but the root of the value is considered while determining the accuracy of the model.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Calculating Efficiency: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38200" y="4333250"/>
            <a:ext cx="105156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have used the reduce_mean and cast function to calculate accuracy.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3225"/>
            <a:ext cx="11505050" cy="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