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93612C-EC95-4A5E-B153-E0578D304542}">
  <a:tblStyle styleId="{2693612C-EC95-4A5E-B153-E0578D3045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7263d4c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7263d4c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927263d4c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{2693612C-EC95-4A5E-B153-E0578D304542}</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63" y="349730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 nearest neighbour.</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lang="en-US" sz="2400">
                <a:solidFill>
                  <a:srgbClr val="222222"/>
                </a:solidFill>
                <a:highlight>
                  <a:srgbClr val="FFFFFF"/>
                </a:highlight>
              </a:rPr>
              <a:t>K nearest neighbors is a simple algorithm that stores all available cases and classifies new cases based on a similarity measure (e.g., distance functions). KNN is a non-parametric, lazy learning algorithm. Its purpose is to use a database in which the data points are separated into several classes to predict the classification of a new sample point. Usually, the Euclidean distance is used as the distance metric. Then, it assigns the point to the class among its k nearest neighbours (where k is an integer).</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64538" y="1667399"/>
            <a:ext cx="11685626" cy="77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91075" y="2078073"/>
            <a:ext cx="11432550" cy="1305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484675" y="1036825"/>
            <a:ext cx="7288088" cy="38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59975"/>
            <a:ext cx="11155200" cy="1486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987138" y="1685999"/>
            <a:ext cx="6040425" cy="227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080475" y="1445249"/>
            <a:ext cx="9853750" cy="2146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954613" y="1112275"/>
            <a:ext cx="8348225" cy="419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490975" y="1522002"/>
            <a:ext cx="9210050" cy="258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1500"/>
              </a:spcAft>
              <a:buClr>
                <a:schemeClr val="dk1"/>
              </a:buClr>
              <a:buSzPts val="1100"/>
              <a:buFont typeface="Arial"/>
              <a:buNone/>
            </a:pPr>
            <a:r>
              <a:rPr lang="en-US" sz="1800">
                <a:highlight>
                  <a:schemeClr val="lt1"/>
                </a:highlight>
              </a:rPr>
              <a:t>Accuracy = TP+TN/TP+FP+FN+TN</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2228550" y="2432600"/>
            <a:ext cx="8186198"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a:t>
            </a:r>
            <a:r>
              <a:rPr lang="en-US" sz="2000">
                <a:solidFill>
                  <a:srgbClr val="000000"/>
                </a:solidFill>
                <a:highlight>
                  <a:srgbClr val="FFFFFF"/>
                </a:highlight>
              </a:rPr>
              <a:t>.	</a:t>
            </a:r>
            <a:r>
              <a:rPr b="1" lang="en-US" sz="2000">
                <a:solidFill>
                  <a:srgbClr val="222222"/>
                </a:solidFill>
                <a:highlight>
                  <a:srgbClr val="FFFFFF"/>
                </a:highlight>
              </a:rPr>
              <a:t>Why should we not use KNN algorithm for large datasets?</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222222"/>
                </a:solidFill>
                <a:highlight>
                  <a:srgbClr val="FFFFFF"/>
                </a:highlight>
              </a:rPr>
              <a:t>KNN works well with smaller dataset because it is a lazy learner. It needs to store all the data and then makes decision only at run time. So if dataset is large, there will be a lot of processing which may adversely impact the performance of the algorithm.</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271325" y="1314950"/>
            <a:ext cx="94185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HEART DISEASE CLASSIFICATION </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sp>
        <p:nvSpPr>
          <p:cNvPr id="117" name="Google Shape;117;p14"/>
          <p:cNvSpPr/>
          <p:nvPr/>
        </p:nvSpPr>
        <p:spPr>
          <a:xfrm>
            <a:off x="2912981" y="2596075"/>
            <a:ext cx="5533368" cy="3688912"/>
          </a:xfrm>
          <a:prstGeom prst="rect">
            <a:avLst/>
          </a:prstGeom>
          <a:noFill/>
          <a:ln>
            <a:noFill/>
          </a:ln>
        </p:spPr>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000" u="none" cap="none" strike="noStrike">
                <a:highlight>
                  <a:srgbClr val="FFFFFF"/>
                </a:highlight>
                <a:latin typeface="Calibri"/>
                <a:ea typeface="Calibri"/>
                <a:cs typeface="Calibri"/>
                <a:sym typeface="Calibri"/>
              </a:rPr>
              <a:t>The objective is to build a prediction engine for</a:t>
            </a:r>
            <a:r>
              <a:rPr lang="en-US" sz="3000">
                <a:highlight>
                  <a:srgbClr val="FFFFFF"/>
                </a:highlight>
                <a:latin typeface="Calibri"/>
                <a:ea typeface="Calibri"/>
                <a:cs typeface="Calibri"/>
                <a:sym typeface="Calibri"/>
              </a:rPr>
              <a:t> classification of heart diseases using k nearest neighbour.</a:t>
            </a:r>
            <a:endParaRPr b="0" i="0" sz="30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0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CLASSIFY HEART DISEASES</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4924150"/>
            <a:ext cx="10515600" cy="1701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classification of heart diseases.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152400" y="1113025"/>
            <a:ext cx="11715624" cy="381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2463950" y="1472475"/>
            <a:ext cx="7038275" cy="40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600">
                <a:solidFill>
                  <a:srgbClr val="222222"/>
                </a:solidFill>
                <a:highlight>
                  <a:srgbClr val="FFFFFF"/>
                </a:highlight>
              </a:rPr>
              <a:t>A heat map is a data visualization technique that shows magnitude of a phenomenon as color in two dimensions. The variation in color may be by hue or intensity, giving obvious visual cues to the reader about how the phenomenon is clustered or varies over space.</a:t>
            </a:r>
            <a:endParaRPr sz="26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4"/>
            <a:ext cx="7222907"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