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D8CBD7-4FEA-49FE-AB1E-E41ABC0BF951}">
  <a:tblStyle styleId="{E2D8CBD7-4FEA-49FE-AB1E-E41ABC0BF9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369aa50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d369aa50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8d369aa50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ts.stackexchange.com/questions/181/how-to-choose-the-number-of-hidden-layers-and-nodes-in-a-feedforward-neural-net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{E2D8CBD7-4FEA-49FE-AB1E-E41ABC0BF951}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Prediction</a:t>
            </a:r>
            <a:endParaRPr sz="3959"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429750" y="5461325"/>
            <a:ext cx="11155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>
                <a:solidFill>
                  <a:srgbClr val="212529"/>
                </a:solidFill>
                <a:highlight>
                  <a:srgbClr val="FFFFFF"/>
                </a:highlight>
              </a:rPr>
              <a:t>We have created few functions for the predictions on test data. For making predictions we have used the predict function.</a:t>
            </a:r>
            <a:endParaRPr sz="14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25" y="1489050"/>
            <a:ext cx="9977950" cy="26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Mean Square Error:</a:t>
            </a:r>
            <a:r>
              <a:rPr b="0" i="0" lang="en-US" sz="23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MSE is calculated by taking the average of the square of the difference between the original and predicted values of the data.</a:t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What is the use of read_csv()?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</a:rPr>
              <a:t>2. 	</a:t>
            </a:r>
            <a:r>
              <a:rPr b="1" lang="en-US" sz="2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choose the number of hidden layers and nodes in a feedforward neural network?</a:t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between the size of the input layer and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2/3 the size of the input layer, plus the size of the output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683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</a:rPr>
              <a:t>The number of hidden neurons should be less than twice the size of the input layer.</a:t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220350" y="1006950"/>
            <a:ext cx="79143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CLASSIFYING NEWSWIRES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875" y="2446661"/>
            <a:ext cx="5720775" cy="35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prediction engine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classification of newswires using Neural Network.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CLASSIFY THE NEWSWIRES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analysis of newswires. The dataset has been taken from keras.dataset. 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1011500" cy="43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718975" y="581475"/>
            <a:ext cx="8057700" cy="661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Handling Categorical Data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66925" y="1472475"/>
            <a:ext cx="115599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1018500" y="5515050"/>
            <a:ext cx="10335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It is </a:t>
            </a:r>
            <a:r>
              <a:rPr b="1" lang="en-US" sz="2700">
                <a:solidFill>
                  <a:srgbClr val="222222"/>
                </a:solidFill>
                <a:highlight>
                  <a:srgbClr val="FFFFFF"/>
                </a:highlight>
              </a:rPr>
              <a:t>called one</a:t>
            </a: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-</a:t>
            </a:r>
            <a:r>
              <a:rPr b="1" lang="en-US" sz="2700">
                <a:solidFill>
                  <a:srgbClr val="222222"/>
                </a:solidFill>
                <a:highlight>
                  <a:srgbClr val="FFFFFF"/>
                </a:highlight>
              </a:rPr>
              <a:t>hot</a:t>
            </a: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 because only </a:t>
            </a:r>
            <a:r>
              <a:rPr b="1" lang="en-US" sz="2700">
                <a:solidFill>
                  <a:srgbClr val="222222"/>
                </a:solidFill>
                <a:highlight>
                  <a:srgbClr val="FFFFFF"/>
                </a:highlight>
              </a:rPr>
              <a:t>one</a:t>
            </a: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 bit is “</a:t>
            </a:r>
            <a:r>
              <a:rPr b="1" lang="en-US" sz="2700">
                <a:solidFill>
                  <a:srgbClr val="222222"/>
                </a:solidFill>
                <a:highlight>
                  <a:srgbClr val="FFFFFF"/>
                </a:highlight>
              </a:rPr>
              <a:t>hot</a:t>
            </a: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” or TRUE at any time. Each bit of state is stored in a flip-flop, so </a:t>
            </a:r>
            <a:r>
              <a:rPr b="1" lang="en-US" sz="2700">
                <a:solidFill>
                  <a:srgbClr val="222222"/>
                </a:solidFill>
                <a:highlight>
                  <a:srgbClr val="FFFFFF"/>
                </a:highlight>
              </a:rPr>
              <a:t>one</a:t>
            </a: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-</a:t>
            </a:r>
            <a:r>
              <a:rPr b="1" lang="en-US" sz="2700">
                <a:solidFill>
                  <a:srgbClr val="222222"/>
                </a:solidFill>
                <a:highlight>
                  <a:srgbClr val="FFFFFF"/>
                </a:highlight>
              </a:rPr>
              <a:t>hot encoding</a:t>
            </a: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 requires more flip-flops than binary </a:t>
            </a:r>
            <a:r>
              <a:rPr b="1" lang="en-US" sz="2700">
                <a:solidFill>
                  <a:srgbClr val="222222"/>
                </a:solidFill>
                <a:highlight>
                  <a:srgbClr val="FFFFFF"/>
                </a:highlight>
              </a:rPr>
              <a:t>encoding</a:t>
            </a:r>
            <a:r>
              <a:rPr lang="en-US" sz="2700">
                <a:solidFill>
                  <a:srgbClr val="222222"/>
                </a:solidFill>
                <a:highlight>
                  <a:srgbClr val="FFFFFF"/>
                </a:highlight>
              </a:rPr>
              <a:t>. And here we have used the same.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500" y="1472475"/>
            <a:ext cx="6405400" cy="40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Graphs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7431000" y="1113025"/>
            <a:ext cx="4154100" cy="5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Here we have plotted a graph between epochs and loss using the plot function of the 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matplotlib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library</a:t>
            </a:r>
            <a:r>
              <a:rPr lang="en-US" sz="26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26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400" y="1113025"/>
            <a:ext cx="5899825" cy="56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775" y="1221386"/>
            <a:ext cx="10354451" cy="30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Fitting of Data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429775" y="4924150"/>
            <a:ext cx="111552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is a series of algorithms that endeavors to recognize underlying relationships in a set of data through a process that mimics the way the human brain operates. 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275" y="1770737"/>
            <a:ext cx="7720200" cy="234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