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24581B-262D-4F80-A429-A446E840829C}">
  <a:tblStyle styleId="{7024581B-262D-4F80-A429-A446E840829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369aa50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d369aa50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8d369aa50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ts.stackexchange.com/questions/181/how-to-choose-the-number-of-hidden-layers-and-nodes-in-a-feedforward-neural-net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{7024581B-262D-4F80-A429-A446E840829C}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What is the use of read_csv()?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2. 	</a:t>
            </a: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choose the number of hidden layers and nodes in a feedforward neural network?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between the size of the input layer and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2/3 the size of the input layer, plus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less than twice the size of the input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3674550" y="904275"/>
            <a:ext cx="48429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Generation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825" y="2032775"/>
            <a:ext cx="8647550" cy="43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test generation using Neural Network.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GENERATE TESTS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test generation. 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975" y="1508661"/>
            <a:ext cx="10714050" cy="3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Graphs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431000" y="1113025"/>
            <a:ext cx="41541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Here we have plotted a graph between epochs and validation loss using the plot function of the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matplotlib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library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7278600" cy="5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410950" y="361700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Fitting of Data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200" y="2115774"/>
            <a:ext cx="7994825" cy="21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200" y="4333250"/>
            <a:ext cx="9678000" cy="1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