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6C081-2487-47A4-8F0D-A2180040914A}" v="106" dt="2025-07-23T06:13:00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mi Khetwal" userId="3d2d78f20477be53" providerId="LiveId" clId="{2276C081-2487-47A4-8F0D-A2180040914A}"/>
    <pc:docChg chg="undo redo custSel addSld delSld modSld modMainMaster">
      <pc:chgData name="Rashmi Khetwal" userId="3d2d78f20477be53" providerId="LiveId" clId="{2276C081-2487-47A4-8F0D-A2180040914A}" dt="2025-07-23T06:12:27.971" v="787" actId="20577"/>
      <pc:docMkLst>
        <pc:docMk/>
      </pc:docMkLst>
      <pc:sldChg chg="modSp mod modTransition">
        <pc:chgData name="Rashmi Khetwal" userId="3d2d78f20477be53" providerId="LiveId" clId="{2276C081-2487-47A4-8F0D-A2180040914A}" dt="2025-07-23T05:38:18.188" v="756" actId="5793"/>
        <pc:sldMkLst>
          <pc:docMk/>
          <pc:sldMk cId="953325580" sldId="256"/>
        </pc:sldMkLst>
        <pc:spChg chg="mod">
          <ac:chgData name="Rashmi Khetwal" userId="3d2d78f20477be53" providerId="LiveId" clId="{2276C081-2487-47A4-8F0D-A2180040914A}" dt="2025-07-23T02:54:29.477" v="29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ashmi Khetwal" userId="3d2d78f20477be53" providerId="LiveId" clId="{2276C081-2487-47A4-8F0D-A2180040914A}" dt="2025-07-23T05:38:18.188" v="756" actId="5793"/>
          <ac:spMkLst>
            <pc:docMk/>
            <pc:sldMk cId="953325580" sldId="256"/>
            <ac:spMk id="4" creationId="{00000000-0000-0000-0000-000000000000}"/>
          </ac:spMkLst>
        </pc:spChg>
      </pc:sldChg>
      <pc:sldChg chg="modTransition">
        <pc:chgData name="Rashmi Khetwal" userId="3d2d78f20477be53" providerId="LiveId" clId="{2276C081-2487-47A4-8F0D-A2180040914A}" dt="2025-07-23T05:24:56.951" v="715"/>
        <pc:sldMkLst>
          <pc:docMk/>
          <pc:sldMk cId="4066255318" sldId="259"/>
        </pc:sldMkLst>
      </pc:sldChg>
      <pc:sldChg chg="addSp delSp modSp mod modTransition">
        <pc:chgData name="Rashmi Khetwal" userId="3d2d78f20477be53" providerId="LiveId" clId="{2276C081-2487-47A4-8F0D-A2180040914A}" dt="2025-07-23T05:36:28.264" v="727" actId="1076"/>
        <pc:sldMkLst>
          <pc:docMk/>
          <pc:sldMk cId="1186421160" sldId="262"/>
        </pc:sldMkLst>
        <pc:spChg chg="add">
          <ac:chgData name="Rashmi Khetwal" userId="3d2d78f20477be53" providerId="LiveId" clId="{2276C081-2487-47A4-8F0D-A2180040914A}" dt="2025-07-23T05:35:26.460" v="718"/>
          <ac:spMkLst>
            <pc:docMk/>
            <pc:sldMk cId="1186421160" sldId="262"/>
            <ac:spMk id="2" creationId="{38F3E5A0-9A12-A948-95CB-E707CDB19869}"/>
          </ac:spMkLst>
        </pc:spChg>
        <pc:spChg chg="del mod">
          <ac:chgData name="Rashmi Khetwal" userId="3d2d78f20477be53" providerId="LiveId" clId="{2276C081-2487-47A4-8F0D-A2180040914A}" dt="2025-07-23T02:59:16.062" v="92"/>
          <ac:spMkLst>
            <pc:docMk/>
            <pc:sldMk cId="1186421160" sldId="262"/>
            <ac:spMk id="2" creationId="{8FEE4A9C-3F57-7DA7-91FD-715C3FB47F93}"/>
          </ac:spMkLst>
        </pc:spChg>
        <pc:spChg chg="add mod">
          <ac:chgData name="Rashmi Khetwal" userId="3d2d78f20477be53" providerId="LiveId" clId="{2276C081-2487-47A4-8F0D-A2180040914A}" dt="2025-07-23T05:36:28.264" v="727" actId="1076"/>
          <ac:spMkLst>
            <pc:docMk/>
            <pc:sldMk cId="1186421160" sldId="262"/>
            <ac:spMk id="3" creationId="{71AC547C-48B0-3440-B56A-6639695DAB9E}"/>
          </ac:spMkLst>
        </pc:spChg>
        <pc:picChg chg="add mod">
          <ac:chgData name="Rashmi Khetwal" userId="3d2d78f20477be53" providerId="LiveId" clId="{2276C081-2487-47A4-8F0D-A2180040914A}" dt="2025-07-23T03:03:51.966" v="147" actId="14100"/>
          <ac:picMkLst>
            <pc:docMk/>
            <pc:sldMk cId="1186421160" sldId="262"/>
            <ac:picMk id="1027" creationId="{225352F0-DB2B-09B8-E69B-ADA9D013CFBD}"/>
          </ac:picMkLst>
        </pc:picChg>
      </pc:sldChg>
      <pc:sldChg chg="addSp delSp modSp mod modTransition">
        <pc:chgData name="Rashmi Khetwal" userId="3d2d78f20477be53" providerId="LiveId" clId="{2276C081-2487-47A4-8F0D-A2180040914A}" dt="2025-07-23T05:24:56.951" v="715"/>
        <pc:sldMkLst>
          <pc:docMk/>
          <pc:sldMk cId="3202024527" sldId="265"/>
        </pc:sldMkLst>
        <pc:spChg chg="del mod">
          <ac:chgData name="Rashmi Khetwal" userId="3d2d78f20477be53" providerId="LiveId" clId="{2276C081-2487-47A4-8F0D-A2180040914A}" dt="2025-07-23T03:06:25.539" v="150"/>
          <ac:spMkLst>
            <pc:docMk/>
            <pc:sldMk cId="3202024527" sldId="265"/>
            <ac:spMk id="2" creationId="{C4FFAF3C-BA60-9181-132C-C36C403AAEA7}"/>
          </ac:spMkLst>
        </pc:spChg>
        <pc:spChg chg="add del mod">
          <ac:chgData name="Rashmi Khetwal" userId="3d2d78f20477be53" providerId="LiveId" clId="{2276C081-2487-47A4-8F0D-A2180040914A}" dt="2025-07-23T03:37:53.780" v="161" actId="478"/>
          <ac:spMkLst>
            <pc:docMk/>
            <pc:sldMk cId="3202024527" sldId="265"/>
            <ac:spMk id="3" creationId="{D02DF594-60A1-EE64-7B4B-5125E07EA5EF}"/>
          </ac:spMkLst>
        </pc:spChg>
        <pc:spChg chg="add del mod">
          <ac:chgData name="Rashmi Khetwal" userId="3d2d78f20477be53" providerId="LiveId" clId="{2276C081-2487-47A4-8F0D-A2180040914A}" dt="2025-07-23T03:38:12.639" v="165"/>
          <ac:spMkLst>
            <pc:docMk/>
            <pc:sldMk cId="3202024527" sldId="265"/>
            <ac:spMk id="4" creationId="{211CBF8B-99A7-F8B6-1360-CCAF666AA3D5}"/>
          </ac:spMkLst>
        </pc:spChg>
        <pc:spChg chg="mod">
          <ac:chgData name="Rashmi Khetwal" userId="3d2d78f20477be53" providerId="LiveId" clId="{2276C081-2487-47A4-8F0D-A2180040914A}" dt="2025-07-23T03:48:08.998" v="278" actId="1076"/>
          <ac:spMkLst>
            <pc:docMk/>
            <pc:sldMk cId="3202024527" sldId="265"/>
            <ac:spMk id="5" creationId="{8FBA75B4-2DD5-42EB-9397-F36BFB8BA723}"/>
          </ac:spMkLst>
        </pc:spChg>
        <pc:spChg chg="add del mod">
          <ac:chgData name="Rashmi Khetwal" userId="3d2d78f20477be53" providerId="LiveId" clId="{2276C081-2487-47A4-8F0D-A2180040914A}" dt="2025-07-23T03:38:49.118" v="170"/>
          <ac:spMkLst>
            <pc:docMk/>
            <pc:sldMk cId="3202024527" sldId="265"/>
            <ac:spMk id="6" creationId="{227A0CD1-F303-74E4-872E-246B57E5240B}"/>
          </ac:spMkLst>
        </pc:spChg>
        <pc:spChg chg="add mod">
          <ac:chgData name="Rashmi Khetwal" userId="3d2d78f20477be53" providerId="LiveId" clId="{2276C081-2487-47A4-8F0D-A2180040914A}" dt="2025-07-23T03:44:04.426" v="245" actId="207"/>
          <ac:spMkLst>
            <pc:docMk/>
            <pc:sldMk cId="3202024527" sldId="265"/>
            <ac:spMk id="7" creationId="{AC903063-F062-EB8A-F802-70F6299A6BEF}"/>
          </ac:spMkLst>
        </pc:spChg>
        <pc:spChg chg="add del mod">
          <ac:chgData name="Rashmi Khetwal" userId="3d2d78f20477be53" providerId="LiveId" clId="{2276C081-2487-47A4-8F0D-A2180040914A}" dt="2025-07-23T03:42:14.215" v="205" actId="478"/>
          <ac:spMkLst>
            <pc:docMk/>
            <pc:sldMk cId="3202024527" sldId="265"/>
            <ac:spMk id="8" creationId="{753EA1D5-6F12-D44F-0F24-81280AC0A0C3}"/>
          </ac:spMkLst>
        </pc:spChg>
        <pc:spChg chg="add">
          <ac:chgData name="Rashmi Khetwal" userId="3d2d78f20477be53" providerId="LiveId" clId="{2276C081-2487-47A4-8F0D-A2180040914A}" dt="2025-07-23T03:40:52.549" v="183"/>
          <ac:spMkLst>
            <pc:docMk/>
            <pc:sldMk cId="3202024527" sldId="265"/>
            <ac:spMk id="9" creationId="{A5772F12-D89E-7663-3A3C-508EF8F6533C}"/>
          </ac:spMkLst>
        </pc:spChg>
        <pc:spChg chg="add del mod">
          <ac:chgData name="Rashmi Khetwal" userId="3d2d78f20477be53" providerId="LiveId" clId="{2276C081-2487-47A4-8F0D-A2180040914A}" dt="2025-07-23T03:41:59.851" v="201"/>
          <ac:spMkLst>
            <pc:docMk/>
            <pc:sldMk cId="3202024527" sldId="265"/>
            <ac:spMk id="10" creationId="{F1556E21-C9A7-BF24-CBB6-B33ADAA0C582}"/>
          </ac:spMkLst>
        </pc:spChg>
        <pc:spChg chg="add del mod">
          <ac:chgData name="Rashmi Khetwal" userId="3d2d78f20477be53" providerId="LiveId" clId="{2276C081-2487-47A4-8F0D-A2180040914A}" dt="2025-07-23T03:41:59.852" v="203"/>
          <ac:spMkLst>
            <pc:docMk/>
            <pc:sldMk cId="3202024527" sldId="265"/>
            <ac:spMk id="11" creationId="{B5D2C062-60AD-09AF-ED3A-2CD023D4B5F0}"/>
          </ac:spMkLst>
        </pc:spChg>
        <pc:spChg chg="add">
          <ac:chgData name="Rashmi Khetwal" userId="3d2d78f20477be53" providerId="LiveId" clId="{2276C081-2487-47A4-8F0D-A2180040914A}" dt="2025-07-23T03:42:05.602" v="204"/>
          <ac:spMkLst>
            <pc:docMk/>
            <pc:sldMk cId="3202024527" sldId="265"/>
            <ac:spMk id="12" creationId="{D105E9A8-D344-452B-DB0D-827631F9C1FC}"/>
          </ac:spMkLst>
        </pc:spChg>
        <pc:spChg chg="add del mod">
          <ac:chgData name="Rashmi Khetwal" userId="3d2d78f20477be53" providerId="LiveId" clId="{2276C081-2487-47A4-8F0D-A2180040914A}" dt="2025-07-23T03:43:34.494" v="219"/>
          <ac:spMkLst>
            <pc:docMk/>
            <pc:sldMk cId="3202024527" sldId="265"/>
            <ac:spMk id="13" creationId="{9CF5C0FF-E8BA-E39D-9D24-283158717D7C}"/>
          </ac:spMkLst>
        </pc:spChg>
        <pc:spChg chg="add mod">
          <ac:chgData name="Rashmi Khetwal" userId="3d2d78f20477be53" providerId="LiveId" clId="{2276C081-2487-47A4-8F0D-A2180040914A}" dt="2025-07-23T03:44:46.839" v="251" actId="20577"/>
          <ac:spMkLst>
            <pc:docMk/>
            <pc:sldMk cId="3202024527" sldId="265"/>
            <ac:spMk id="14" creationId="{28C01F9E-0ACC-8702-F397-6B816D820954}"/>
          </ac:spMkLst>
        </pc:spChg>
        <pc:spChg chg="add mod">
          <ac:chgData name="Rashmi Khetwal" userId="3d2d78f20477be53" providerId="LiveId" clId="{2276C081-2487-47A4-8F0D-A2180040914A}" dt="2025-07-23T03:52:28.817" v="422" actId="12"/>
          <ac:spMkLst>
            <pc:docMk/>
            <pc:sldMk cId="3202024527" sldId="265"/>
            <ac:spMk id="15" creationId="{A90AF149-BE52-665E-90FF-FEC48002B2EB}"/>
          </ac:spMkLst>
        </pc:spChg>
        <pc:spChg chg="add mod">
          <ac:chgData name="Rashmi Khetwal" userId="3d2d78f20477be53" providerId="LiveId" clId="{2276C081-2487-47A4-8F0D-A2180040914A}" dt="2025-07-23T03:52:04.821" v="421" actId="12"/>
          <ac:spMkLst>
            <pc:docMk/>
            <pc:sldMk cId="3202024527" sldId="265"/>
            <ac:spMk id="16" creationId="{18B26749-7181-F8FD-C63B-220A3A80785D}"/>
          </ac:spMkLst>
        </pc:spChg>
      </pc:sldChg>
      <pc:sldChg chg="addSp delSp modSp mod modTransition">
        <pc:chgData name="Rashmi Khetwal" userId="3d2d78f20477be53" providerId="LiveId" clId="{2276C081-2487-47A4-8F0D-A2180040914A}" dt="2025-07-23T05:24:56.951" v="715"/>
        <pc:sldMkLst>
          <pc:docMk/>
          <pc:sldMk cId="4154508776" sldId="266"/>
        </pc:sldMkLst>
        <pc:spChg chg="del mod">
          <ac:chgData name="Rashmi Khetwal" userId="3d2d78f20477be53" providerId="LiveId" clId="{2276C081-2487-47A4-8F0D-A2180040914A}" dt="2025-07-23T03:52:56.500" v="428" actId="478"/>
          <ac:spMkLst>
            <pc:docMk/>
            <pc:sldMk cId="4154508776" sldId="266"/>
            <ac:spMk id="2" creationId="{F7F0871F-2198-9E37-C96F-3611AA199B60}"/>
          </ac:spMkLst>
        </pc:spChg>
        <pc:spChg chg="add del mod">
          <ac:chgData name="Rashmi Khetwal" userId="3d2d78f20477be53" providerId="LiveId" clId="{2276C081-2487-47A4-8F0D-A2180040914A}" dt="2025-07-23T03:53:01.062" v="429" actId="478"/>
          <ac:spMkLst>
            <pc:docMk/>
            <pc:sldMk cId="4154508776" sldId="266"/>
            <ac:spMk id="4" creationId="{0C492AB9-7FC5-D5F6-0774-E66BDBB31309}"/>
          </ac:spMkLst>
        </pc:spChg>
        <pc:spChg chg="add mod">
          <ac:chgData name="Rashmi Khetwal" userId="3d2d78f20477be53" providerId="LiveId" clId="{2276C081-2487-47A4-8F0D-A2180040914A}" dt="2025-07-23T04:15:30.986" v="485" actId="108"/>
          <ac:spMkLst>
            <pc:docMk/>
            <pc:sldMk cId="4154508776" sldId="266"/>
            <ac:spMk id="6" creationId="{AE1983EC-7BC0-61BC-FC82-3D578FB2D933}"/>
          </ac:spMkLst>
        </pc:spChg>
        <pc:spChg chg="add">
          <ac:chgData name="Rashmi Khetwal" userId="3d2d78f20477be53" providerId="LiveId" clId="{2276C081-2487-47A4-8F0D-A2180040914A}" dt="2025-07-23T03:54:50.698" v="431"/>
          <ac:spMkLst>
            <pc:docMk/>
            <pc:sldMk cId="4154508776" sldId="266"/>
            <ac:spMk id="7" creationId="{65BA0CD5-36EC-A2F6-AAD4-AB91F5BB5284}"/>
          </ac:spMkLst>
        </pc:spChg>
        <pc:picChg chg="add mod">
          <ac:chgData name="Rashmi Khetwal" userId="3d2d78f20477be53" providerId="LiveId" clId="{2276C081-2487-47A4-8F0D-A2180040914A}" dt="2025-07-23T04:15:23.677" v="480" actId="1076"/>
          <ac:picMkLst>
            <pc:docMk/>
            <pc:sldMk cId="4154508776" sldId="266"/>
            <ac:picMk id="4099" creationId="{BC558B2F-D16D-80E5-A715-61F9DCE64BF7}"/>
          </ac:picMkLst>
        </pc:picChg>
      </pc:sldChg>
      <pc:sldChg chg="addSp delSp modSp mod modTransition">
        <pc:chgData name="Rashmi Khetwal" userId="3d2d78f20477be53" providerId="LiveId" clId="{2276C081-2487-47A4-8F0D-A2180040914A}" dt="2025-07-23T05:24:56.951" v="715"/>
        <pc:sldMkLst>
          <pc:docMk/>
          <pc:sldMk cId="1483293388" sldId="267"/>
        </pc:sldMkLst>
        <pc:spChg chg="del mod">
          <ac:chgData name="Rashmi Khetwal" userId="3d2d78f20477be53" providerId="LiveId" clId="{2276C081-2487-47A4-8F0D-A2180040914A}" dt="2025-07-23T04:51:29.116" v="517" actId="478"/>
          <ac:spMkLst>
            <pc:docMk/>
            <pc:sldMk cId="1483293388" sldId="267"/>
            <ac:spMk id="2" creationId="{D3304455-6802-6CA9-8475-2F6DD1B8D409}"/>
          </ac:spMkLst>
        </pc:spChg>
        <pc:spChg chg="add mod">
          <ac:chgData name="Rashmi Khetwal" userId="3d2d78f20477be53" providerId="LiveId" clId="{2276C081-2487-47A4-8F0D-A2180040914A}" dt="2025-07-23T04:54:59.475" v="557" actId="5793"/>
          <ac:spMkLst>
            <pc:docMk/>
            <pc:sldMk cId="1483293388" sldId="267"/>
            <ac:spMk id="10" creationId="{6BB7BCB1-ACAC-08E3-B102-61D06D046B74}"/>
          </ac:spMkLst>
        </pc:spChg>
        <pc:picChg chg="add mod">
          <ac:chgData name="Rashmi Khetwal" userId="3d2d78f20477be53" providerId="LiveId" clId="{2276C081-2487-47A4-8F0D-A2180040914A}" dt="2025-07-23T04:53:47.646" v="532" actId="1076"/>
          <ac:picMkLst>
            <pc:docMk/>
            <pc:sldMk cId="1483293388" sldId="267"/>
            <ac:picMk id="4" creationId="{A9792F21-3D45-BABF-01ED-F3A333CB3E96}"/>
          </ac:picMkLst>
        </pc:picChg>
        <pc:picChg chg="add mod">
          <ac:chgData name="Rashmi Khetwal" userId="3d2d78f20477be53" providerId="LiveId" clId="{2276C081-2487-47A4-8F0D-A2180040914A}" dt="2025-07-23T04:56:24.745" v="567" actId="1076"/>
          <ac:picMkLst>
            <pc:docMk/>
            <pc:sldMk cId="1483293388" sldId="267"/>
            <ac:picMk id="7" creationId="{22325928-1CFF-B753-97A7-A989E9AA3478}"/>
          </ac:picMkLst>
        </pc:picChg>
        <pc:picChg chg="add mod">
          <ac:chgData name="Rashmi Khetwal" userId="3d2d78f20477be53" providerId="LiveId" clId="{2276C081-2487-47A4-8F0D-A2180040914A}" dt="2025-07-23T04:56:26.994" v="568" actId="1076"/>
          <ac:picMkLst>
            <pc:docMk/>
            <pc:sldMk cId="1483293388" sldId="267"/>
            <ac:picMk id="9" creationId="{ACA50421-04C1-D730-BDFF-895788F0EE83}"/>
          </ac:picMkLst>
        </pc:picChg>
        <pc:picChg chg="add mod">
          <ac:chgData name="Rashmi Khetwal" userId="3d2d78f20477be53" providerId="LiveId" clId="{2276C081-2487-47A4-8F0D-A2180040914A}" dt="2025-07-23T04:55:46.447" v="562" actId="1076"/>
          <ac:picMkLst>
            <pc:docMk/>
            <pc:sldMk cId="1483293388" sldId="267"/>
            <ac:picMk id="12" creationId="{2877D870-69AD-F679-E117-93334044EDE1}"/>
          </ac:picMkLst>
        </pc:picChg>
        <pc:picChg chg="add mod">
          <ac:chgData name="Rashmi Khetwal" userId="3d2d78f20477be53" providerId="LiveId" clId="{2276C081-2487-47A4-8F0D-A2180040914A}" dt="2025-07-23T04:56:28.476" v="569" actId="1076"/>
          <ac:picMkLst>
            <pc:docMk/>
            <pc:sldMk cId="1483293388" sldId="267"/>
            <ac:picMk id="14" creationId="{F6608F09-5FB8-656C-0C96-97B6E8B8DB85}"/>
          </ac:picMkLst>
        </pc:picChg>
      </pc:sldChg>
      <pc:sldChg chg="addSp delSp modSp mod modTransition">
        <pc:chgData name="Rashmi Khetwal" userId="3d2d78f20477be53" providerId="LiveId" clId="{2276C081-2487-47A4-8F0D-A2180040914A}" dt="2025-07-23T05:56:59.339" v="772" actId="20577"/>
        <pc:sldMkLst>
          <pc:docMk/>
          <pc:sldMk cId="3183315129" sldId="268"/>
        </pc:sldMkLst>
        <pc:spChg chg="del mod">
          <ac:chgData name="Rashmi Khetwal" userId="3d2d78f20477be53" providerId="LiveId" clId="{2276C081-2487-47A4-8F0D-A2180040914A}" dt="2025-07-23T05:11:33.642" v="608" actId="478"/>
          <ac:spMkLst>
            <pc:docMk/>
            <pc:sldMk cId="3183315129" sldId="268"/>
            <ac:spMk id="2" creationId="{005E46AB-32C4-4B57-A2B1-50738A64BE1B}"/>
          </ac:spMkLst>
        </pc:spChg>
        <pc:spChg chg="add mod">
          <ac:chgData name="Rashmi Khetwal" userId="3d2d78f20477be53" providerId="LiveId" clId="{2276C081-2487-47A4-8F0D-A2180040914A}" dt="2025-07-23T05:56:59.339" v="772" actId="20577"/>
          <ac:spMkLst>
            <pc:docMk/>
            <pc:sldMk cId="3183315129" sldId="268"/>
            <ac:spMk id="6" creationId="{B4BDE194-5614-C957-3F3B-1D112D5CB5A2}"/>
          </ac:spMkLst>
        </pc:spChg>
        <pc:spChg chg="add">
          <ac:chgData name="Rashmi Khetwal" userId="3d2d78f20477be53" providerId="LiveId" clId="{2276C081-2487-47A4-8F0D-A2180040914A}" dt="2025-07-23T05:11:54.554" v="623"/>
          <ac:spMkLst>
            <pc:docMk/>
            <pc:sldMk cId="3183315129" sldId="268"/>
            <ac:spMk id="7" creationId="{42DD2F80-6920-6248-DD86-FA006CA13347}"/>
          </ac:spMkLst>
        </pc:spChg>
        <pc:spChg chg="add del mod">
          <ac:chgData name="Rashmi Khetwal" userId="3d2d78f20477be53" providerId="LiveId" clId="{2276C081-2487-47A4-8F0D-A2180040914A}" dt="2025-07-23T05:15:26.217" v="634"/>
          <ac:spMkLst>
            <pc:docMk/>
            <pc:sldMk cId="3183315129" sldId="268"/>
            <ac:spMk id="8" creationId="{E8D1E48A-0E39-9AA2-AB3E-C5B7A63B95DD}"/>
          </ac:spMkLst>
        </pc:spChg>
        <pc:spChg chg="add mod">
          <ac:chgData name="Rashmi Khetwal" userId="3d2d78f20477be53" providerId="LiveId" clId="{2276C081-2487-47A4-8F0D-A2180040914A}" dt="2025-07-23T05:16:17.407" v="649" actId="1076"/>
          <ac:spMkLst>
            <pc:docMk/>
            <pc:sldMk cId="3183315129" sldId="268"/>
            <ac:spMk id="9" creationId="{DCBF26CF-2300-F072-4A54-518022BF4E41}"/>
          </ac:spMkLst>
        </pc:spChg>
        <pc:spChg chg="add mod">
          <ac:chgData name="Rashmi Khetwal" userId="3d2d78f20477be53" providerId="LiveId" clId="{2276C081-2487-47A4-8F0D-A2180040914A}" dt="2025-07-23T05:17:43.836" v="663" actId="1076"/>
          <ac:spMkLst>
            <pc:docMk/>
            <pc:sldMk cId="3183315129" sldId="268"/>
            <ac:spMk id="10" creationId="{654C5A8F-3CD9-6CD0-6710-CCE7683B2901}"/>
          </ac:spMkLst>
        </pc:spChg>
        <pc:spChg chg="add mod">
          <ac:chgData name="Rashmi Khetwal" userId="3d2d78f20477be53" providerId="LiveId" clId="{2276C081-2487-47A4-8F0D-A2180040914A}" dt="2025-07-23T05:19:17.358" v="677" actId="1076"/>
          <ac:spMkLst>
            <pc:docMk/>
            <pc:sldMk cId="3183315129" sldId="268"/>
            <ac:spMk id="11" creationId="{5623E0C3-7822-CD10-1E3E-44667A7A99E6}"/>
          </ac:spMkLst>
        </pc:spChg>
        <pc:picChg chg="add del">
          <ac:chgData name="Rashmi Khetwal" userId="3d2d78f20477be53" providerId="LiveId" clId="{2276C081-2487-47A4-8F0D-A2180040914A}" dt="2025-07-23T05:10:44.301" v="606" actId="478"/>
          <ac:picMkLst>
            <pc:docMk/>
            <pc:sldMk cId="3183315129" sldId="268"/>
            <ac:picMk id="4" creationId="{3AC1B245-5E51-BE45-FC92-2EADE76E83E5}"/>
          </ac:picMkLst>
        </pc:picChg>
      </pc:sldChg>
      <pc:sldChg chg="modSp mod modTransition">
        <pc:chgData name="Rashmi Khetwal" userId="3d2d78f20477be53" providerId="LiveId" clId="{2276C081-2487-47A4-8F0D-A2180040914A}" dt="2025-07-23T05:24:56.951" v="715"/>
        <pc:sldMkLst>
          <pc:docMk/>
          <pc:sldMk cId="728950222" sldId="269"/>
        </pc:sldMkLst>
        <pc:spChg chg="mod">
          <ac:chgData name="Rashmi Khetwal" userId="3d2d78f20477be53" providerId="LiveId" clId="{2276C081-2487-47A4-8F0D-A2180040914A}" dt="2025-07-23T05:24:04.228" v="711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 modTransition">
        <pc:chgData name="Rashmi Khetwal" userId="3d2d78f20477be53" providerId="LiveId" clId="{2276C081-2487-47A4-8F0D-A2180040914A}" dt="2025-07-23T05:38:30.560" v="765" actId="20577"/>
        <pc:sldMkLst>
          <pc:docMk/>
          <pc:sldMk cId="2900153716" sldId="2146847054"/>
        </pc:sldMkLst>
        <pc:spChg chg="mod">
          <ac:chgData name="Rashmi Khetwal" userId="3d2d78f20477be53" providerId="LiveId" clId="{2276C081-2487-47A4-8F0D-A2180040914A}" dt="2025-07-23T05:38:30.560" v="765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 modTransition">
        <pc:chgData name="Rashmi Khetwal" userId="3d2d78f20477be53" providerId="LiveId" clId="{2276C081-2487-47A4-8F0D-A2180040914A}" dt="2025-07-23T05:24:56.951" v="715"/>
        <pc:sldMkLst>
          <pc:docMk/>
          <pc:sldMk cId="614882681" sldId="2146847055"/>
        </pc:sldMkLst>
        <pc:spChg chg="mod">
          <ac:chgData name="Rashmi Khetwal" userId="3d2d78f20477be53" providerId="LiveId" clId="{2276C081-2487-47A4-8F0D-A2180040914A}" dt="2025-07-23T05:22:37.150" v="706" actId="255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new add del mod">
        <pc:chgData name="Rashmi Khetwal" userId="3d2d78f20477be53" providerId="LiveId" clId="{2276C081-2487-47A4-8F0D-A2180040914A}" dt="2025-07-23T03:52:47.468" v="427" actId="47"/>
        <pc:sldMkLst>
          <pc:docMk/>
          <pc:sldMk cId="3192106855" sldId="2146847056"/>
        </pc:sldMkLst>
        <pc:spChg chg="mod">
          <ac:chgData name="Rashmi Khetwal" userId="3d2d78f20477be53" providerId="LiveId" clId="{2276C081-2487-47A4-8F0D-A2180040914A}" dt="2025-07-23T03:43:20.827" v="216" actId="6549"/>
          <ac:spMkLst>
            <pc:docMk/>
            <pc:sldMk cId="3192106855" sldId="2146847056"/>
            <ac:spMk id="2" creationId="{CC290BDD-AF2D-71CE-A8FC-64D27DADA944}"/>
          </ac:spMkLst>
        </pc:spChg>
        <pc:spChg chg="del">
          <ac:chgData name="Rashmi Khetwal" userId="3d2d78f20477be53" providerId="LiveId" clId="{2276C081-2487-47A4-8F0D-A2180040914A}" dt="2025-07-23T03:42:41.729" v="208" actId="478"/>
          <ac:spMkLst>
            <pc:docMk/>
            <pc:sldMk cId="3192106855" sldId="2146847056"/>
            <ac:spMk id="3" creationId="{2832694A-B799-373A-EDBB-34AE44E9BC57}"/>
          </ac:spMkLst>
        </pc:spChg>
        <pc:spChg chg="add del mod">
          <ac:chgData name="Rashmi Khetwal" userId="3d2d78f20477be53" providerId="LiveId" clId="{2276C081-2487-47A4-8F0D-A2180040914A}" dt="2025-07-23T03:43:16.509" v="215"/>
          <ac:spMkLst>
            <pc:docMk/>
            <pc:sldMk cId="3192106855" sldId="2146847056"/>
            <ac:spMk id="4" creationId="{00D91423-C0BB-E673-3670-8E8DBD0966A4}"/>
          </ac:spMkLst>
        </pc:spChg>
        <pc:spChg chg="add del mod">
          <ac:chgData name="Rashmi Khetwal" userId="3d2d78f20477be53" providerId="LiveId" clId="{2276C081-2487-47A4-8F0D-A2180040914A}" dt="2025-07-23T03:43:16.507" v="213" actId="478"/>
          <ac:spMkLst>
            <pc:docMk/>
            <pc:sldMk cId="3192106855" sldId="2146847056"/>
            <ac:spMk id="5" creationId="{7415A799-D4A6-320D-CBC4-75458FF33B5D}"/>
          </ac:spMkLst>
        </pc:spChg>
      </pc:sldChg>
      <pc:sldChg chg="addSp delSp modSp new mod modTransition">
        <pc:chgData name="Rashmi Khetwal" userId="3d2d78f20477be53" providerId="LiveId" clId="{2276C081-2487-47A4-8F0D-A2180040914A}" dt="2025-07-23T05:24:56.951" v="715"/>
        <pc:sldMkLst>
          <pc:docMk/>
          <pc:sldMk cId="4122839733" sldId="2146847056"/>
        </pc:sldMkLst>
        <pc:spChg chg="del">
          <ac:chgData name="Rashmi Khetwal" userId="3d2d78f20477be53" providerId="LiveId" clId="{2276C081-2487-47A4-8F0D-A2180040914A}" dt="2025-07-23T04:15:56.119" v="487" actId="478"/>
          <ac:spMkLst>
            <pc:docMk/>
            <pc:sldMk cId="4122839733" sldId="2146847056"/>
            <ac:spMk id="2" creationId="{FAFD2A1E-A3AC-4DF0-A005-8EA82B35899D}"/>
          </ac:spMkLst>
        </pc:spChg>
        <pc:spChg chg="del">
          <ac:chgData name="Rashmi Khetwal" userId="3d2d78f20477be53" providerId="LiveId" clId="{2276C081-2487-47A4-8F0D-A2180040914A}" dt="2025-07-23T04:16:00.991" v="488" actId="478"/>
          <ac:spMkLst>
            <pc:docMk/>
            <pc:sldMk cId="4122839733" sldId="2146847056"/>
            <ac:spMk id="3" creationId="{4F20B7F8-900A-A0C0-5615-057A0461D34B}"/>
          </ac:spMkLst>
        </pc:spChg>
        <pc:spChg chg="add mod">
          <ac:chgData name="Rashmi Khetwal" userId="3d2d78f20477be53" providerId="LiveId" clId="{2276C081-2487-47A4-8F0D-A2180040914A}" dt="2025-07-23T04:18:00.454" v="509" actId="108"/>
          <ac:spMkLst>
            <pc:docMk/>
            <pc:sldMk cId="4122839733" sldId="2146847056"/>
            <ac:spMk id="4" creationId="{627BC42A-92EA-FAE4-E906-2A814548893B}"/>
          </ac:spMkLst>
        </pc:spChg>
        <pc:picChg chg="add mod">
          <ac:chgData name="Rashmi Khetwal" userId="3d2d78f20477be53" providerId="LiveId" clId="{2276C081-2487-47A4-8F0D-A2180040914A}" dt="2025-07-23T04:18:23.770" v="513" actId="14100"/>
          <ac:picMkLst>
            <pc:docMk/>
            <pc:sldMk cId="4122839733" sldId="2146847056"/>
            <ac:picMk id="5122" creationId="{9BE43689-8128-3D40-A48E-179C108918DA}"/>
          </ac:picMkLst>
        </pc:picChg>
      </pc:sldChg>
      <pc:sldChg chg="addSp delSp modSp new mod modTransition">
        <pc:chgData name="Rashmi Khetwal" userId="3d2d78f20477be53" providerId="LiveId" clId="{2276C081-2487-47A4-8F0D-A2180040914A}" dt="2025-07-23T06:12:27.971" v="787" actId="20577"/>
        <pc:sldMkLst>
          <pc:docMk/>
          <pc:sldMk cId="2612665849" sldId="2146847057"/>
        </pc:sldMkLst>
        <pc:spChg chg="mod">
          <ac:chgData name="Rashmi Khetwal" userId="3d2d78f20477be53" providerId="LiveId" clId="{2276C081-2487-47A4-8F0D-A2180040914A}" dt="2025-07-23T04:56:44.260" v="571"/>
          <ac:spMkLst>
            <pc:docMk/>
            <pc:sldMk cId="2612665849" sldId="2146847057"/>
            <ac:spMk id="2" creationId="{D9462CD7-6238-78A1-135E-B51BE6A57E6D}"/>
          </ac:spMkLst>
        </pc:spChg>
        <pc:spChg chg="del">
          <ac:chgData name="Rashmi Khetwal" userId="3d2d78f20477be53" providerId="LiveId" clId="{2276C081-2487-47A4-8F0D-A2180040914A}" dt="2025-07-23T04:56:50.396" v="572" actId="478"/>
          <ac:spMkLst>
            <pc:docMk/>
            <pc:sldMk cId="2612665849" sldId="2146847057"/>
            <ac:spMk id="3" creationId="{4AB1B674-F555-BA51-B424-F154494BD912}"/>
          </ac:spMkLst>
        </pc:spChg>
        <pc:spChg chg="add mod">
          <ac:chgData name="Rashmi Khetwal" userId="3d2d78f20477be53" providerId="LiveId" clId="{2276C081-2487-47A4-8F0D-A2180040914A}" dt="2025-07-23T06:12:27.971" v="787" actId="20577"/>
          <ac:spMkLst>
            <pc:docMk/>
            <pc:sldMk cId="2612665849" sldId="2146847057"/>
            <ac:spMk id="3" creationId="{847BDF52-D9B7-8431-199D-1521493F0623}"/>
          </ac:spMkLst>
        </pc:spChg>
        <pc:spChg chg="add del mod">
          <ac:chgData name="Rashmi Khetwal" userId="3d2d78f20477be53" providerId="LiveId" clId="{2276C081-2487-47A4-8F0D-A2180040914A}" dt="2025-07-23T04:58:47.925" v="582"/>
          <ac:spMkLst>
            <pc:docMk/>
            <pc:sldMk cId="2612665849" sldId="2146847057"/>
            <ac:spMk id="8" creationId="{52FB0910-BEDC-30F1-6F05-67DAD3DD3F75}"/>
          </ac:spMkLst>
        </pc:spChg>
        <pc:spChg chg="add mod">
          <ac:chgData name="Rashmi Khetwal" userId="3d2d78f20477be53" providerId="LiveId" clId="{2276C081-2487-47A4-8F0D-A2180040914A}" dt="2025-07-23T04:59:19.666" v="596" actId="12"/>
          <ac:spMkLst>
            <pc:docMk/>
            <pc:sldMk cId="2612665849" sldId="2146847057"/>
            <ac:spMk id="9" creationId="{DCEB3B8F-9E88-5313-9CB8-170E3A238AE4}"/>
          </ac:spMkLst>
        </pc:spChg>
        <pc:picChg chg="add mod">
          <ac:chgData name="Rashmi Khetwal" userId="3d2d78f20477be53" providerId="LiveId" clId="{2276C081-2487-47A4-8F0D-A2180040914A}" dt="2025-07-23T04:57:43.929" v="574" actId="1076"/>
          <ac:picMkLst>
            <pc:docMk/>
            <pc:sldMk cId="2612665849" sldId="2146847057"/>
            <ac:picMk id="5" creationId="{295D423B-0042-9DE0-72CA-FAE1F05D4D56}"/>
          </ac:picMkLst>
        </pc:picChg>
        <pc:picChg chg="add mod">
          <ac:chgData name="Rashmi Khetwal" userId="3d2d78f20477be53" providerId="LiveId" clId="{2276C081-2487-47A4-8F0D-A2180040914A}" dt="2025-07-23T05:10:30.432" v="603" actId="14100"/>
          <ac:picMkLst>
            <pc:docMk/>
            <pc:sldMk cId="2612665849" sldId="2146847057"/>
            <ac:picMk id="7" creationId="{65D0EDEA-4695-CEDF-6DEA-4005558FE961}"/>
          </ac:picMkLst>
        </pc:picChg>
        <pc:picChg chg="add mod">
          <ac:chgData name="Rashmi Khetwal" userId="3d2d78f20477be53" providerId="LiveId" clId="{2276C081-2487-47A4-8F0D-A2180040914A}" dt="2025-07-23T05:00:20.244" v="600" actId="1076"/>
          <ac:picMkLst>
            <pc:docMk/>
            <pc:sldMk cId="2612665849" sldId="2146847057"/>
            <ac:picMk id="11" creationId="{26872F95-ADA0-2F1D-D24A-1FBE1F4C26A0}"/>
          </ac:picMkLst>
        </pc:picChg>
        <pc:picChg chg="add mod">
          <ac:chgData name="Rashmi Khetwal" userId="3d2d78f20477be53" providerId="LiveId" clId="{2276C081-2487-47A4-8F0D-A2180040914A}" dt="2025-07-23T05:10:34.155" v="604" actId="1076"/>
          <ac:picMkLst>
            <pc:docMk/>
            <pc:sldMk cId="2612665849" sldId="2146847057"/>
            <ac:picMk id="13" creationId="{11566BEC-6D28-7D38-2665-163BD2860DEA}"/>
          </ac:picMkLst>
        </pc:picChg>
      </pc:sldChg>
      <pc:sldMasterChg chg="modTransition modSldLayout">
        <pc:chgData name="Rashmi Khetwal" userId="3d2d78f20477be53" providerId="LiveId" clId="{2276C081-2487-47A4-8F0D-A2180040914A}" dt="2025-07-23T05:24:56.951" v="715"/>
        <pc:sldMasterMkLst>
          <pc:docMk/>
          <pc:sldMasterMk cId="3000897896" sldId="2147483712"/>
        </pc:sldMasterMkLst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1261766693" sldId="2147483706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1283591147" sldId="2147483707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3388849626" sldId="2147483708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3573289553" sldId="2147483709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1748046589" sldId="2147483711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490017585" sldId="2147483756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852443411" sldId="2147483757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366680978" sldId="2147483758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2483323219" sldId="2147483759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112936382" sldId="2147483760"/>
          </pc:sldLayoutMkLst>
        </pc:sldLayoutChg>
        <pc:sldLayoutChg chg="modTransition">
          <pc:chgData name="Rashmi Khetwal" userId="3d2d78f20477be53" providerId="LiveId" clId="{2276C081-2487-47A4-8F0D-A2180040914A}" dt="2025-07-23T05:24:56.951" v="715"/>
          <pc:sldLayoutMkLst>
            <pc:docMk/>
            <pc:sldMasterMk cId="3000897896" sldId="2147483712"/>
            <pc:sldLayoutMk cId="1129494974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2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Rashmi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USCS, Uttaranchal University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id :-STU682a40c6e9e4f1747599558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69" y="1641073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Potential Enhancements and Expansions:-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en-IN" sz="1600" dirty="0"/>
              <a:t>Improve Model Performance: Use advanced algorithms like </a:t>
            </a:r>
            <a:r>
              <a:rPr lang="en-IN" sz="1600" dirty="0" err="1"/>
              <a:t>XGBoost</a:t>
            </a:r>
            <a:r>
              <a:rPr lang="en-IN" sz="1600" dirty="0"/>
              <a:t> or apply hyperparameter tuning for better accuracy.</a:t>
            </a:r>
          </a:p>
          <a:p>
            <a:pPr marL="0" lvl="0" indent="0">
              <a:buNone/>
            </a:pPr>
            <a:endParaRPr lang="en-IN" sz="1600" dirty="0"/>
          </a:p>
          <a:p>
            <a:pPr lvl="0"/>
            <a:r>
              <a:rPr lang="en-IN" sz="1600" dirty="0"/>
              <a:t>Feature Engineering: Create new meaningful features and remove less important ones to enhance model efficiency.</a:t>
            </a:r>
          </a:p>
          <a:p>
            <a:pPr marL="0" lvl="0" indent="0">
              <a:buNone/>
            </a:pPr>
            <a:endParaRPr lang="en-IN" sz="1600" dirty="0"/>
          </a:p>
          <a:p>
            <a:pPr lvl="0"/>
            <a:r>
              <a:rPr lang="en-IN" sz="1600" dirty="0"/>
              <a:t>Real-Time Deployment: Develop a simple web app using Flask or </a:t>
            </a:r>
            <a:r>
              <a:rPr lang="en-IN" sz="1600" dirty="0" err="1"/>
              <a:t>Streamlit</a:t>
            </a:r>
            <a:r>
              <a:rPr lang="en-IN" sz="1600" dirty="0"/>
              <a:t> for live predictions.</a:t>
            </a:r>
          </a:p>
          <a:p>
            <a:pPr marL="0" lvl="0" indent="0">
              <a:buNone/>
            </a:pPr>
            <a:endParaRPr lang="en-IN" sz="1600" dirty="0"/>
          </a:p>
          <a:p>
            <a:pPr lvl="0"/>
            <a:r>
              <a:rPr lang="en-IN" sz="1600" dirty="0"/>
              <a:t>Better Visualization: Integrate interactive dashboards for easier interpretation of results.</a:t>
            </a:r>
          </a:p>
          <a:p>
            <a:pPr marL="0" lvl="0" indent="0">
              <a:buNone/>
            </a:pPr>
            <a:endParaRPr lang="en-IN" sz="1600" dirty="0"/>
          </a:p>
          <a:p>
            <a:pPr lvl="0"/>
            <a:r>
              <a:rPr lang="en-IN" sz="1600" dirty="0"/>
              <a:t>Fairness &amp; Explainability: Ensure the model is unbiased and use tools like SHAP to explain predictions</a:t>
            </a:r>
            <a:r>
              <a:rPr lang="en-IN" b="1" dirty="0"/>
              <a:t>.</a:t>
            </a:r>
            <a:endParaRPr lang="en-IN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  UCI Machine Learning Repository – Adult Dataset</a:t>
            </a:r>
            <a:br>
              <a:rPr lang="en-IN" dirty="0"/>
            </a:br>
            <a:r>
              <a:rPr lang="en-IN" dirty="0"/>
              <a:t>Source of the dataset used in this project.</a:t>
            </a:r>
            <a:br>
              <a:rPr lang="en-IN" dirty="0"/>
            </a:br>
            <a:r>
              <a:rPr lang="en-IN" dirty="0"/>
              <a:t>https://archive.ics.uci.edu/ml/datasets/adult</a:t>
            </a:r>
          </a:p>
          <a:p>
            <a:r>
              <a:rPr lang="en-IN" dirty="0"/>
              <a:t>  Scikit-learn Documentation</a:t>
            </a:r>
            <a:br>
              <a:rPr lang="en-IN" dirty="0"/>
            </a:br>
            <a:r>
              <a:rPr lang="en-IN" dirty="0"/>
              <a:t>Used for model building, data preprocessing, and evaluation metrics.</a:t>
            </a:r>
            <a:br>
              <a:rPr lang="en-IN" dirty="0"/>
            </a:br>
            <a:r>
              <a:rPr lang="en-IN" dirty="0"/>
              <a:t>https://scikit-learn.org/stable/documentation.html</a:t>
            </a:r>
          </a:p>
          <a:p>
            <a:r>
              <a:rPr lang="en-IN" dirty="0"/>
              <a:t>  Pandas Documentation</a:t>
            </a:r>
            <a:br>
              <a:rPr lang="en-IN" dirty="0"/>
            </a:br>
            <a:r>
              <a:rPr lang="en-IN" dirty="0"/>
              <a:t>For data manipulation and analysis.</a:t>
            </a:r>
            <a:br>
              <a:rPr lang="en-IN" dirty="0"/>
            </a:br>
            <a:r>
              <a:rPr lang="en-IN" dirty="0"/>
              <a:t>https://pandas.pydata.org/docs/</a:t>
            </a:r>
          </a:p>
          <a:p>
            <a:r>
              <a:rPr lang="en-IN" dirty="0"/>
              <a:t>  Matplotlib Documentation</a:t>
            </a:r>
            <a:br>
              <a:rPr lang="en-IN" dirty="0"/>
            </a:br>
            <a:r>
              <a:rPr lang="en-IN" dirty="0"/>
              <a:t>For data visualization during EDA.</a:t>
            </a:r>
            <a:br>
              <a:rPr lang="en-IN" dirty="0"/>
            </a:br>
            <a:r>
              <a:rPr lang="en-IN" dirty="0"/>
              <a:t> https://seaborn.pydata.org/</a:t>
            </a:r>
            <a:br>
              <a:rPr lang="en-IN" dirty="0"/>
            </a:br>
            <a:r>
              <a:rPr lang="en-IN" dirty="0"/>
              <a:t> https://matplotlib.org/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AC547C-48B0-3440-B56A-6639695DA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149" y="1586941"/>
            <a:ext cx="7520308" cy="558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machine learning model to predict whether an individual earns more than $50,000 per year using the adult csv dataset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includes various demographic and employment-related attributes such as age, education,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occupation, and work class.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analyze these factors and build a predictive model that can classify individuals into income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categories (&lt;=50K or &gt;50K).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</a:rPr>
              <a:t>This classification task involves handling both categorical and numerical data, requiring appropriate preprocessing and feature engineering techniques.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</a:rPr>
              <a:t>Model performance will be evaluated using accuracy, precision, recall, and F1-score to ensure reliable and interpretable predictions.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Predicting Salary Using Data Science: A ...">
            <a:extLst>
              <a:ext uri="{FF2B5EF4-FFF2-40B4-BE49-F238E27FC236}">
                <a16:creationId xmlns:a16="http://schemas.microsoft.com/office/drawing/2014/main" id="{225352F0-DB2B-09B8-E69B-ADA9D013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17" y="2311684"/>
            <a:ext cx="3274673" cy="222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96" y="87319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03063-F062-EB8A-F802-70F6299A6BEF}"/>
              </a:ext>
            </a:extLst>
          </p:cNvPr>
          <p:cNvSpPr txBox="1"/>
          <p:nvPr/>
        </p:nvSpPr>
        <p:spPr>
          <a:xfrm>
            <a:off x="380144" y="1607906"/>
            <a:ext cx="55531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✅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System Requirements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Processor</a:t>
            </a:r>
            <a:r>
              <a:rPr lang="en-IN" dirty="0"/>
              <a:t>: Intel Core i5 or higher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RAM</a:t>
            </a:r>
            <a:r>
              <a:rPr lang="en-IN" dirty="0"/>
              <a:t>: Minimum 8 GB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Storage</a:t>
            </a:r>
            <a:r>
              <a:rPr lang="en-IN" dirty="0"/>
              <a:t>: At least 500 MB free disk space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Operating System</a:t>
            </a:r>
            <a:r>
              <a:rPr lang="en-IN" dirty="0"/>
              <a:t>: Windows 10 / Linux / macOS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Python Version</a:t>
            </a:r>
            <a:r>
              <a:rPr lang="en-IN" dirty="0"/>
              <a:t>: Python 3.7 or above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IDE/Notebook</a:t>
            </a:r>
            <a:r>
              <a:rPr lang="en-IN" dirty="0"/>
              <a:t>: Jupyter Notebook / VS Code / Google </a:t>
            </a:r>
            <a:r>
              <a:rPr lang="en-IN" dirty="0" err="1"/>
              <a:t>Colab</a:t>
            </a:r>
            <a:endParaRPr lang="en-IN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01F9E-0ACC-8702-F397-6B816D820954}"/>
              </a:ext>
            </a:extLst>
          </p:cNvPr>
          <p:cNvSpPr txBox="1"/>
          <p:nvPr/>
        </p:nvSpPr>
        <p:spPr>
          <a:xfrm>
            <a:off x="6258676" y="1607906"/>
            <a:ext cx="55120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📚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System libraries</a:t>
            </a:r>
          </a:p>
          <a:p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90AF149-BE52-665E-90FF-FEC48002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02748"/>
            <a:ext cx="48654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 err="1"/>
              <a:t>numpy</a:t>
            </a:r>
            <a:r>
              <a:rPr lang="en-US" altLang="en-US" b="1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numerical operations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/>
              <a:t>pandas</a:t>
            </a:r>
            <a:r>
              <a:rPr lang="en-US" altLang="en-US" dirty="0">
                <a:latin typeface="Arial" panose="020B0604020202020204" pitchFamily="34" charset="0"/>
              </a:rPr>
              <a:t> – for data loading and manipulation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/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data visualization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/>
              <a:t>scikit-learn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en-US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8B26749-7181-F8FD-C63B-220A3A80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665" y="3947959"/>
            <a:ext cx="4001784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LabelEncoder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altLang="en-US" sz="1050" dirty="0">
                <a:latin typeface="Arial Unicode MS"/>
              </a:rPr>
              <a:t>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8650" marR="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Splitting datasets (</a:t>
            </a:r>
            <a:r>
              <a:rPr lang="en-US" altLang="en-US" sz="1050" dirty="0" err="1">
                <a:latin typeface="Arial Unicode MS"/>
              </a:rPr>
              <a:t>train_test_split</a:t>
            </a:r>
            <a:r>
              <a:rPr lang="en-US" altLang="en-US" sz="105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Building machine learning         models(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LogisticRegression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RandomForestClassifier</a:t>
            </a:r>
            <a:r>
              <a:rPr lang="en-US" altLang="en-US" sz="1050" dirty="0">
                <a:latin typeface="Arial Unicode MS"/>
              </a:rPr>
              <a:t>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Evaluating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50" dirty="0">
                <a:latin typeface="Arial Unicode MS"/>
              </a:rPr>
              <a:t>(</a:t>
            </a:r>
            <a:r>
              <a:rPr lang="en-US" altLang="en-US" sz="1050" dirty="0" err="1">
                <a:latin typeface="Arial Unicode MS"/>
              </a:rPr>
              <a:t>accuracy_score</a:t>
            </a:r>
            <a:r>
              <a:rPr lang="en-US" altLang="en-US" sz="1050" dirty="0">
                <a:latin typeface="Arial Unicode MS"/>
              </a:rPr>
              <a:t>, </a:t>
            </a:r>
            <a:r>
              <a:rPr lang="en-US" altLang="en-US" sz="1050" dirty="0" err="1">
                <a:latin typeface="Arial Unicode MS"/>
              </a:rPr>
              <a:t>classification_report</a:t>
            </a:r>
            <a:r>
              <a:rPr lang="en-US" altLang="en-US" sz="1050" dirty="0">
                <a:latin typeface="Arial Unicode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83EC-7BC0-61BC-FC82-3D578FB2D933}"/>
              </a:ext>
            </a:extLst>
          </p:cNvPr>
          <p:cNvSpPr txBox="1"/>
          <p:nvPr/>
        </p:nvSpPr>
        <p:spPr>
          <a:xfrm>
            <a:off x="215757" y="1571946"/>
            <a:ext cx="1131698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1. Data Collection</a:t>
            </a:r>
          </a:p>
          <a:p>
            <a:pPr lvl="0"/>
            <a:r>
              <a:rPr lang="en-IN" sz="1400" dirty="0"/>
              <a:t>Load the </a:t>
            </a:r>
            <a:r>
              <a:rPr lang="en-IN" sz="1400" b="1" dirty="0"/>
              <a:t>Adult Income Dataset</a:t>
            </a:r>
            <a:r>
              <a:rPr lang="en-IN" sz="1400" dirty="0"/>
              <a:t> using pandas.</a:t>
            </a:r>
          </a:p>
          <a:p>
            <a:pPr lvl="0"/>
            <a:r>
              <a:rPr lang="en-IN" sz="1400" dirty="0"/>
              <a:t>Inspect the dataset using .head(), .info(), and .describe().</a:t>
            </a:r>
          </a:p>
          <a:p>
            <a:pPr lvl="0"/>
            <a:endParaRPr lang="en-IN" sz="1400" dirty="0"/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2. Data Preprocessing</a:t>
            </a:r>
          </a:p>
          <a:p>
            <a:pPr lvl="0"/>
            <a:r>
              <a:rPr lang="en-IN" sz="1400" dirty="0"/>
              <a:t>Handle missing values and inconsistent data entries.</a:t>
            </a:r>
          </a:p>
          <a:p>
            <a:pPr lvl="0"/>
            <a:r>
              <a:rPr lang="en-IN" sz="1400" dirty="0"/>
              <a:t>Convert categorical variables into numerical using encoders like </a:t>
            </a:r>
            <a:r>
              <a:rPr lang="en-IN" sz="1400" dirty="0" err="1"/>
              <a:t>LabelEncoder</a:t>
            </a:r>
            <a:r>
              <a:rPr lang="en-IN" sz="1400" dirty="0"/>
              <a:t> or </a:t>
            </a:r>
            <a:r>
              <a:rPr lang="en-IN" sz="1400" dirty="0" err="1"/>
              <a:t>OneHotEncoder</a:t>
            </a:r>
            <a:r>
              <a:rPr lang="en-IN" sz="1400" dirty="0"/>
              <a:t>.</a:t>
            </a:r>
          </a:p>
          <a:p>
            <a:pPr lvl="0"/>
            <a:r>
              <a:rPr lang="en-IN" sz="1400" dirty="0"/>
              <a:t>Normalize or scale numerical features if necessary</a:t>
            </a:r>
            <a:r>
              <a:rPr lang="en-IN" dirty="0"/>
              <a:t>.</a:t>
            </a:r>
          </a:p>
          <a:p>
            <a:pPr lvl="0"/>
            <a:endParaRPr lang="en-IN" dirty="0"/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3. Exploratory Data Analysis (EDA)</a:t>
            </a:r>
          </a:p>
          <a:p>
            <a:r>
              <a:rPr lang="en-IN" sz="1400" dirty="0"/>
              <a:t>Use matplotlib to visualize distributions, correlations, and outliers.</a:t>
            </a:r>
          </a:p>
          <a:p>
            <a:r>
              <a:rPr lang="en-IN" sz="1400" dirty="0"/>
              <a:t>Analyse relationships between features and the target variable (salary).</a:t>
            </a:r>
          </a:p>
          <a:p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4. Feature Selection</a:t>
            </a:r>
          </a:p>
          <a:p>
            <a:pPr lvl="0"/>
            <a:r>
              <a:rPr lang="en-IN" sz="1400" dirty="0"/>
              <a:t>Identify and select the most relevant features that influence the target.</a:t>
            </a:r>
          </a:p>
          <a:p>
            <a:pPr lvl="0"/>
            <a:r>
              <a:rPr lang="en-IN" sz="1400" dirty="0"/>
              <a:t>Drop redundant or irrelevant columns.</a:t>
            </a:r>
          </a:p>
          <a:p>
            <a:pPr lvl="0"/>
            <a:endParaRPr lang="en-IN" sz="1400" dirty="0"/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5. Splitting the Data</a:t>
            </a:r>
          </a:p>
          <a:p>
            <a:pPr lvl="0"/>
            <a:r>
              <a:rPr lang="en-IN" sz="1400" dirty="0"/>
              <a:t>Split the dataset into training and testing sets using </a:t>
            </a:r>
            <a:r>
              <a:rPr lang="en-IN" sz="1400" dirty="0" err="1"/>
              <a:t>train_test_split</a:t>
            </a:r>
            <a:r>
              <a:rPr lang="en-IN" sz="1400" dirty="0"/>
              <a:t>.</a:t>
            </a:r>
          </a:p>
          <a:p>
            <a:pPr lvl="0"/>
            <a:endParaRPr lang="en-IN" dirty="0"/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6. Model Selection and Training</a:t>
            </a:r>
          </a:p>
          <a:p>
            <a:r>
              <a:rPr lang="en-IN" sz="1400" dirty="0"/>
              <a:t>Choose suitable classification algorithms (e.g., Logistic Regression, Random Forest, SVM, etc.).</a:t>
            </a:r>
          </a:p>
          <a:p>
            <a:r>
              <a:rPr lang="en-IN" sz="1400" dirty="0"/>
              <a:t>Train models using the training data.</a:t>
            </a:r>
          </a:p>
          <a:p>
            <a:pPr lvl="0"/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BC42A-92EA-FAE4-E906-2A814548893B}"/>
              </a:ext>
            </a:extLst>
          </p:cNvPr>
          <p:cNvSpPr txBox="1"/>
          <p:nvPr/>
        </p:nvSpPr>
        <p:spPr>
          <a:xfrm>
            <a:off x="631861" y="796247"/>
            <a:ext cx="54093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7. Model Evaluation</a:t>
            </a:r>
          </a:p>
          <a:p>
            <a:r>
              <a:rPr lang="en-IN" sz="1400" dirty="0"/>
              <a:t>Evaluate model performance on the test data using metrics like:</a:t>
            </a:r>
          </a:p>
          <a:p>
            <a:r>
              <a:rPr lang="en-IN" sz="1400" dirty="0"/>
              <a:t>Accuracy</a:t>
            </a:r>
          </a:p>
          <a:p>
            <a:r>
              <a:rPr lang="en-IN" sz="1400" dirty="0"/>
              <a:t>Precision</a:t>
            </a:r>
          </a:p>
          <a:p>
            <a:endParaRPr lang="en-IN" sz="1400" dirty="0"/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8. Hyperparameter Tuning (Optional)</a:t>
            </a:r>
          </a:p>
          <a:p>
            <a:pPr lvl="0"/>
            <a:r>
              <a:rPr lang="en-IN" sz="1400" dirty="0"/>
              <a:t>Use techniques like Grid Search or Randomized Search to improve model performance.</a:t>
            </a:r>
          </a:p>
          <a:p>
            <a:pPr lvl="0"/>
            <a:endParaRPr lang="en-IN" sz="1400" dirty="0"/>
          </a:p>
          <a:p>
            <a:pPr lvl="0"/>
            <a:endParaRPr lang="en-IN" dirty="0"/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9. Model Saving (Optional)</a:t>
            </a:r>
          </a:p>
          <a:p>
            <a:pPr lvl="0"/>
            <a:r>
              <a:rPr lang="en-IN" sz="1400" dirty="0"/>
              <a:t>Save the trained model using </a:t>
            </a:r>
            <a:r>
              <a:rPr lang="en-IN" sz="1400" dirty="0" err="1"/>
              <a:t>joblib</a:t>
            </a:r>
            <a:r>
              <a:rPr lang="en-IN" sz="1400" dirty="0"/>
              <a:t> or pickle for future use</a:t>
            </a:r>
            <a:r>
              <a:rPr lang="en-IN" dirty="0"/>
              <a:t>.</a:t>
            </a:r>
          </a:p>
          <a:p>
            <a:pPr lvl="0"/>
            <a:endParaRPr lang="en-IN" dirty="0"/>
          </a:p>
          <a:p>
            <a:pPr lvl="0"/>
            <a:endParaRPr lang="en-IN" dirty="0"/>
          </a:p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10. Deployment / Reporting</a:t>
            </a:r>
          </a:p>
          <a:p>
            <a:pPr lvl="0"/>
            <a:r>
              <a:rPr lang="en-IN" dirty="0"/>
              <a:t>(</a:t>
            </a:r>
            <a:r>
              <a:rPr lang="en-IN" sz="1400" dirty="0"/>
              <a:t>Optional) Deploy the model or present results in a report/dashboard</a:t>
            </a:r>
            <a:r>
              <a:rPr lang="en-IN" dirty="0"/>
              <a:t>.</a:t>
            </a:r>
          </a:p>
          <a:p>
            <a:r>
              <a:rPr lang="en-IN" dirty="0"/>
              <a:t> </a:t>
            </a:r>
          </a:p>
          <a:p>
            <a:endParaRPr lang="en-IN" sz="1400" dirty="0"/>
          </a:p>
        </p:txBody>
      </p:sp>
      <p:pic>
        <p:nvPicPr>
          <p:cNvPr id="5122" name="Picture 2" descr="Salary Prediction | AI Model | SchoolforAI">
            <a:extLst>
              <a:ext uri="{FF2B5EF4-FFF2-40B4-BE49-F238E27FC236}">
                <a16:creationId xmlns:a16="http://schemas.microsoft.com/office/drawing/2014/main" id="{9BE43689-8128-3D40-A48E-179C1089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44" y="1191803"/>
            <a:ext cx="5051459" cy="36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397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92F21-3D45-BABF-01ED-F3A333CB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1" y="3891612"/>
            <a:ext cx="5401626" cy="2650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25928-1CFF-B753-97A7-A989E9AA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35" y="1476361"/>
            <a:ext cx="5067337" cy="195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50421-04C1-D730-BDFF-895788F0E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35" y="3524730"/>
            <a:ext cx="5257838" cy="1409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7BCB1-ACAC-08E3-B102-61D06D046B74}"/>
              </a:ext>
            </a:extLst>
          </p:cNvPr>
          <p:cNvSpPr txBox="1"/>
          <p:nvPr/>
        </p:nvSpPr>
        <p:spPr>
          <a:xfrm>
            <a:off x="6930621" y="967304"/>
            <a:ext cx="123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Code: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77D870-69AD-F679-E117-93334044E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53" y="1336636"/>
            <a:ext cx="5147313" cy="2340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608F09-5FB8-656C-0C96-97B6E8B8D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621" y="5364557"/>
            <a:ext cx="3438550" cy="11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2CD7-6238-78A1-135E-B51BE6A5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D423B-0042-9DE0-72CA-FAE1F05D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4" y="1390264"/>
            <a:ext cx="2590819" cy="3152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0EDEA-4695-CEDF-6DEA-4005558F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21" y="1539500"/>
            <a:ext cx="4291673" cy="3152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EB3B8F-9E88-5313-9CB8-170E3A238AE4}"/>
              </a:ext>
            </a:extLst>
          </p:cNvPr>
          <p:cNvSpPr txBox="1"/>
          <p:nvPr/>
        </p:nvSpPr>
        <p:spPr>
          <a:xfrm>
            <a:off x="5101119" y="702156"/>
            <a:ext cx="20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Outputs: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72F95-ADA0-2F1D-D24A-1FBE1F4C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850110"/>
            <a:ext cx="3352825" cy="1795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566BEC-6D28-7D38-2665-163BD2860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944" y="886822"/>
            <a:ext cx="3419500" cy="5314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7BDF52-D9B7-8431-199D-1521493F0623}"/>
              </a:ext>
            </a:extLst>
          </p:cNvPr>
          <p:cNvSpPr txBox="1"/>
          <p:nvPr/>
        </p:nvSpPr>
        <p:spPr>
          <a:xfrm>
            <a:off x="2640458" y="5224409"/>
            <a:ext cx="551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:- </a:t>
            </a:r>
            <a:r>
              <a:rPr lang="en-US" sz="1400" dirty="0">
                <a:hlinkClick r:id="rId6" action="ppaction://hlinksldjump"/>
              </a:rPr>
              <a:t>https://github.com/RASHMI-khetwal/AICTE--EMPLOYEE-SALARY-PREDICTION.git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126658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DE194-5614-C957-3F3B-1D112D5CB5A2}"/>
              </a:ext>
            </a:extLst>
          </p:cNvPr>
          <p:cNvSpPr txBox="1"/>
          <p:nvPr/>
        </p:nvSpPr>
        <p:spPr>
          <a:xfrm>
            <a:off x="442491" y="1232452"/>
            <a:ext cx="432471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✅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Summary:-</a:t>
            </a:r>
          </a:p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  A machine learning model was developed to predict whether an individual earns more than $50K/year using the Adult Income Dataset.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  The dataset was </a:t>
            </a:r>
            <a:r>
              <a:rPr lang="en-IN" sz="1400" dirty="0" err="1"/>
              <a:t>preprocessed</a:t>
            </a:r>
            <a:r>
              <a:rPr lang="en-IN" sz="1400" dirty="0"/>
              <a:t> using encoding techniques to handle categorical variables.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  After training and testing the model, it achieved an accuracy of </a:t>
            </a:r>
            <a:r>
              <a:rPr lang="en-IN" sz="1400" b="1" dirty="0"/>
              <a:t>(insert your actual accuracy here, e.g., ~</a:t>
            </a:r>
            <a:r>
              <a:rPr lang="en-IN" sz="1400" dirty="0"/>
              <a:t>86.3%indicating good performance in classifying income levels.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F26CF-2300-F072-4A54-518022BF4E41}"/>
              </a:ext>
            </a:extLst>
          </p:cNvPr>
          <p:cNvSpPr txBox="1"/>
          <p:nvPr/>
        </p:nvSpPr>
        <p:spPr>
          <a:xfrm>
            <a:off x="313362" y="4566862"/>
            <a:ext cx="44538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💡 Effectiveness of the Proposed Solution:-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sz="1400" dirty="0"/>
              <a:t>The model demonstrates good generalization and captures patterns across features like education, occupation, and marital status.</a:t>
            </a:r>
          </a:p>
          <a:p>
            <a:pPr lvl="0"/>
            <a:endParaRPr lang="en-IN" sz="14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sz="1400" dirty="0"/>
              <a:t>It serves as a practical baseline solution for income classification tasks in HR and social research.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C5A8F-3CD9-6CD0-6710-CCE7683B2901}"/>
              </a:ext>
            </a:extLst>
          </p:cNvPr>
          <p:cNvSpPr txBox="1"/>
          <p:nvPr/>
        </p:nvSpPr>
        <p:spPr>
          <a:xfrm>
            <a:off x="5414480" y="1259671"/>
            <a:ext cx="643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⚠️ Challenges Faced:-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sz="1400" dirty="0"/>
              <a:t>Managing missing or ambiguous values in categorical fields.</a:t>
            </a:r>
          </a:p>
          <a:p>
            <a:pPr lvl="0"/>
            <a:endParaRPr lang="en-IN" sz="14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sz="1400" dirty="0"/>
              <a:t>Avoiding </a:t>
            </a:r>
            <a:r>
              <a:rPr lang="en-IN" sz="1400" dirty="0" err="1"/>
              <a:t>SettingWithCopyWarning</a:t>
            </a:r>
            <a:r>
              <a:rPr lang="en-IN" sz="1400" dirty="0"/>
              <a:t> while modifying slices of the </a:t>
            </a:r>
            <a:r>
              <a:rPr lang="en-IN" sz="1400" dirty="0" err="1"/>
              <a:t>DataFrame</a:t>
            </a:r>
            <a:r>
              <a:rPr lang="en-IN" sz="1400" dirty="0"/>
              <a:t>.</a:t>
            </a:r>
          </a:p>
          <a:p>
            <a:pPr lvl="0"/>
            <a:endParaRPr lang="en-IN" sz="14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sz="1400" dirty="0"/>
              <a:t>Ensuring the correct split of training and testing data to avoid data leakage or class imbalance.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3E0C3-7822-CD10-1E3E-44667A7A99E6}"/>
              </a:ext>
            </a:extLst>
          </p:cNvPr>
          <p:cNvSpPr txBox="1"/>
          <p:nvPr/>
        </p:nvSpPr>
        <p:spPr>
          <a:xfrm>
            <a:off x="5368247" y="3705087"/>
            <a:ext cx="59076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🔧 Potential Improvements:-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Experiment with more advanced models like Random Forest, </a:t>
            </a:r>
            <a:r>
              <a:rPr lang="en-IN" sz="1400" dirty="0" err="1"/>
              <a:t>XGBoost</a:t>
            </a:r>
            <a:r>
              <a:rPr lang="en-IN" sz="1400" dirty="0"/>
              <a:t>, or Gradient Boosting.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Improve preprocessing by handling outliers and exploring feature scaling.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Use cross-validation for more reliable performance estimation.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/>
              <a:t>Incorporate a web interface or dashboard to make the model usable by non-technical users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201</TotalTime>
  <Words>955</Words>
  <Application>Microsoft Office PowerPoint</Application>
  <PresentationFormat>Widescreen</PresentationFormat>
  <Paragraphs>158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PowerPoint Presentation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Rashmi Khetwal</cp:lastModifiedBy>
  <cp:revision>37</cp:revision>
  <dcterms:created xsi:type="dcterms:W3CDTF">2021-05-26T16:50:10Z</dcterms:created>
  <dcterms:modified xsi:type="dcterms:W3CDTF">2025-07-23T06:13:08Z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