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6" r:id="rId5"/>
    <p:sldId id="260" r:id="rId6"/>
    <p:sldId id="261" r:id="rId7"/>
    <p:sldId id="265" r:id="rId8"/>
    <p:sldId id="262" r:id="rId9"/>
    <p:sldId id="263" r:id="rId10"/>
    <p:sldId id="264"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5" d="100"/>
          <a:sy n="65" d="100"/>
        </p:scale>
        <p:origin x="72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arvi Ayineni" userId="50a45438d04bc5c2" providerId="LiveId" clId="{68CAF846-E4E4-41CC-BCB8-93BEEA2855D0}"/>
    <pc:docChg chg="undo custSel addSld delSld modSld sldOrd">
      <pc:chgData name="Chaarvi Ayineni" userId="50a45438d04bc5c2" providerId="LiveId" clId="{68CAF846-E4E4-41CC-BCB8-93BEEA2855D0}" dt="2024-05-02T16:29:16.142" v="472" actId="1076"/>
      <pc:docMkLst>
        <pc:docMk/>
      </pc:docMkLst>
      <pc:sldChg chg="modSp mod">
        <pc:chgData name="Chaarvi Ayineni" userId="50a45438d04bc5c2" providerId="LiveId" clId="{68CAF846-E4E4-41CC-BCB8-93BEEA2855D0}" dt="2024-05-02T14:02:04.718" v="382" actId="20577"/>
        <pc:sldMkLst>
          <pc:docMk/>
          <pc:sldMk cId="662835506" sldId="256"/>
        </pc:sldMkLst>
        <pc:spChg chg="mod">
          <ac:chgData name="Chaarvi Ayineni" userId="50a45438d04bc5c2" providerId="LiveId" clId="{68CAF846-E4E4-41CC-BCB8-93BEEA2855D0}" dt="2024-05-02T13:56:30.420" v="309" actId="1076"/>
          <ac:spMkLst>
            <pc:docMk/>
            <pc:sldMk cId="662835506" sldId="256"/>
            <ac:spMk id="2" creationId="{40483FD0-6E00-4407-78E9-E2E509BA43A4}"/>
          </ac:spMkLst>
        </pc:spChg>
        <pc:spChg chg="mod">
          <ac:chgData name="Chaarvi Ayineni" userId="50a45438d04bc5c2" providerId="LiveId" clId="{68CAF846-E4E4-41CC-BCB8-93BEEA2855D0}" dt="2024-05-02T14:02:04.718" v="382" actId="20577"/>
          <ac:spMkLst>
            <pc:docMk/>
            <pc:sldMk cId="662835506" sldId="256"/>
            <ac:spMk id="3" creationId="{BEF2D3B5-AC1E-3386-7C51-80C5FC73069F}"/>
          </ac:spMkLst>
        </pc:spChg>
      </pc:sldChg>
      <pc:sldChg chg="addSp modSp mod">
        <pc:chgData name="Chaarvi Ayineni" userId="50a45438d04bc5c2" providerId="LiveId" clId="{68CAF846-E4E4-41CC-BCB8-93BEEA2855D0}" dt="2024-05-02T16:18:02.189" v="392" actId="255"/>
        <pc:sldMkLst>
          <pc:docMk/>
          <pc:sldMk cId="2990681662" sldId="257"/>
        </pc:sldMkLst>
        <pc:spChg chg="mod">
          <ac:chgData name="Chaarvi Ayineni" userId="50a45438d04bc5c2" providerId="LiveId" clId="{68CAF846-E4E4-41CC-BCB8-93BEEA2855D0}" dt="2024-05-02T16:18:02.189" v="392" actId="255"/>
          <ac:spMkLst>
            <pc:docMk/>
            <pc:sldMk cId="2990681662" sldId="257"/>
            <ac:spMk id="2" creationId="{7E9C6067-1C6F-339A-89D4-6DF6F67BBBC8}"/>
          </ac:spMkLst>
        </pc:spChg>
        <pc:picChg chg="add mod">
          <ac:chgData name="Chaarvi Ayineni" userId="50a45438d04bc5c2" providerId="LiveId" clId="{68CAF846-E4E4-41CC-BCB8-93BEEA2855D0}" dt="2024-05-02T13:45:48.905" v="121" actId="1076"/>
          <ac:picMkLst>
            <pc:docMk/>
            <pc:sldMk cId="2990681662" sldId="257"/>
            <ac:picMk id="4" creationId="{4884C2EB-046E-961F-2C3B-DF79359BCA9F}"/>
          </ac:picMkLst>
        </pc:picChg>
      </pc:sldChg>
      <pc:sldChg chg="addSp delSp modSp mod">
        <pc:chgData name="Chaarvi Ayineni" userId="50a45438d04bc5c2" providerId="LiveId" clId="{68CAF846-E4E4-41CC-BCB8-93BEEA2855D0}" dt="2024-05-02T16:18:12.071" v="393" actId="255"/>
        <pc:sldMkLst>
          <pc:docMk/>
          <pc:sldMk cId="1558445228" sldId="258"/>
        </pc:sldMkLst>
        <pc:spChg chg="mod">
          <ac:chgData name="Chaarvi Ayineni" userId="50a45438d04bc5c2" providerId="LiveId" clId="{68CAF846-E4E4-41CC-BCB8-93BEEA2855D0}" dt="2024-05-02T16:18:12.071" v="393" actId="255"/>
          <ac:spMkLst>
            <pc:docMk/>
            <pc:sldMk cId="1558445228" sldId="258"/>
            <ac:spMk id="2" creationId="{B3B95D65-7C7B-C513-064B-48725B5D3B8C}"/>
          </ac:spMkLst>
        </pc:spChg>
        <pc:spChg chg="add del">
          <ac:chgData name="Chaarvi Ayineni" userId="50a45438d04bc5c2" providerId="LiveId" clId="{68CAF846-E4E4-41CC-BCB8-93BEEA2855D0}" dt="2024-05-02T16:15:32.360" v="385" actId="22"/>
          <ac:spMkLst>
            <pc:docMk/>
            <pc:sldMk cId="1558445228" sldId="258"/>
            <ac:spMk id="6" creationId="{39A40F72-79F2-C28F-86AE-23A5348FB283}"/>
          </ac:spMkLst>
        </pc:spChg>
        <pc:picChg chg="add mod">
          <ac:chgData name="Chaarvi Ayineni" userId="50a45438d04bc5c2" providerId="LiveId" clId="{68CAF846-E4E4-41CC-BCB8-93BEEA2855D0}" dt="2024-05-02T13:45:59.454" v="123" actId="1076"/>
          <ac:picMkLst>
            <pc:docMk/>
            <pc:sldMk cId="1558445228" sldId="258"/>
            <ac:picMk id="4" creationId="{3370E905-E66A-7A89-7ED4-E34C00E72F20}"/>
          </ac:picMkLst>
        </pc:picChg>
      </pc:sldChg>
      <pc:sldChg chg="modSp del mod">
        <pc:chgData name="Chaarvi Ayineni" userId="50a45438d04bc5c2" providerId="LiveId" clId="{68CAF846-E4E4-41CC-BCB8-93BEEA2855D0}" dt="2024-05-02T13:30:54.694" v="1" actId="2696"/>
        <pc:sldMkLst>
          <pc:docMk/>
          <pc:sldMk cId="492367565" sldId="259"/>
        </pc:sldMkLst>
        <pc:spChg chg="mod">
          <ac:chgData name="Chaarvi Ayineni" userId="50a45438d04bc5c2" providerId="LiveId" clId="{68CAF846-E4E4-41CC-BCB8-93BEEA2855D0}" dt="2024-05-02T13:30:50.213" v="0" actId="20577"/>
          <ac:spMkLst>
            <pc:docMk/>
            <pc:sldMk cId="492367565" sldId="259"/>
            <ac:spMk id="8" creationId="{719131AE-903F-1292-B5EA-C57423DE843C}"/>
          </ac:spMkLst>
        </pc:spChg>
      </pc:sldChg>
      <pc:sldChg chg="modSp add del mod">
        <pc:chgData name="Chaarvi Ayineni" userId="50a45438d04bc5c2" providerId="LiveId" clId="{68CAF846-E4E4-41CC-BCB8-93BEEA2855D0}" dt="2024-05-02T13:31:05.398" v="4" actId="2696"/>
        <pc:sldMkLst>
          <pc:docMk/>
          <pc:sldMk cId="3938899911" sldId="259"/>
        </pc:sldMkLst>
        <pc:spChg chg="mod">
          <ac:chgData name="Chaarvi Ayineni" userId="50a45438d04bc5c2" providerId="LiveId" clId="{68CAF846-E4E4-41CC-BCB8-93BEEA2855D0}" dt="2024-05-02T13:31:01.543" v="3" actId="1076"/>
          <ac:spMkLst>
            <pc:docMk/>
            <pc:sldMk cId="3938899911" sldId="259"/>
            <ac:spMk id="9" creationId="{4ECB87BA-49F7-51DF-E930-FA7D3A982E65}"/>
          </ac:spMkLst>
        </pc:spChg>
      </pc:sldChg>
      <pc:sldChg chg="addSp modSp mod ord">
        <pc:chgData name="Chaarvi Ayineni" userId="50a45438d04bc5c2" providerId="LiveId" clId="{68CAF846-E4E4-41CC-BCB8-93BEEA2855D0}" dt="2024-05-02T16:18:22.476" v="394" actId="255"/>
        <pc:sldMkLst>
          <pc:docMk/>
          <pc:sldMk cId="4014630934" sldId="260"/>
        </pc:sldMkLst>
        <pc:spChg chg="mod">
          <ac:chgData name="Chaarvi Ayineni" userId="50a45438d04bc5c2" providerId="LiveId" clId="{68CAF846-E4E4-41CC-BCB8-93BEEA2855D0}" dt="2024-05-02T16:18:22.476" v="394" actId="255"/>
          <ac:spMkLst>
            <pc:docMk/>
            <pc:sldMk cId="4014630934" sldId="260"/>
            <ac:spMk id="2" creationId="{FAF16755-F4C4-2EC6-3EC8-FB650E7FA275}"/>
          </ac:spMkLst>
        </pc:spChg>
        <pc:spChg chg="mod">
          <ac:chgData name="Chaarvi Ayineni" userId="50a45438d04bc5c2" providerId="LiveId" clId="{68CAF846-E4E4-41CC-BCB8-93BEEA2855D0}" dt="2024-05-02T13:36:50.444" v="94" actId="1076"/>
          <ac:spMkLst>
            <pc:docMk/>
            <pc:sldMk cId="4014630934" sldId="260"/>
            <ac:spMk id="3" creationId="{4D2C4A93-2E17-16AF-4570-A7155629027C}"/>
          </ac:spMkLst>
        </pc:spChg>
        <pc:picChg chg="add mod">
          <ac:chgData name="Chaarvi Ayineni" userId="50a45438d04bc5c2" providerId="LiveId" clId="{68CAF846-E4E4-41CC-BCB8-93BEEA2855D0}" dt="2024-05-02T13:46:08.908" v="125" actId="1076"/>
          <ac:picMkLst>
            <pc:docMk/>
            <pc:sldMk cId="4014630934" sldId="260"/>
            <ac:picMk id="4" creationId="{06A7D76F-05ED-1CE0-438B-2A2A3F6515C8}"/>
          </ac:picMkLst>
        </pc:picChg>
      </pc:sldChg>
      <pc:sldChg chg="addSp modSp new mod">
        <pc:chgData name="Chaarvi Ayineni" userId="50a45438d04bc5c2" providerId="LiveId" clId="{68CAF846-E4E4-41CC-BCB8-93BEEA2855D0}" dt="2024-05-02T16:18:29.447" v="395" actId="255"/>
        <pc:sldMkLst>
          <pc:docMk/>
          <pc:sldMk cId="2635802213" sldId="261"/>
        </pc:sldMkLst>
        <pc:spChg chg="mod">
          <ac:chgData name="Chaarvi Ayineni" userId="50a45438d04bc5c2" providerId="LiveId" clId="{68CAF846-E4E4-41CC-BCB8-93BEEA2855D0}" dt="2024-05-02T16:18:29.447" v="395" actId="255"/>
          <ac:spMkLst>
            <pc:docMk/>
            <pc:sldMk cId="2635802213" sldId="261"/>
            <ac:spMk id="2" creationId="{89ED4102-069C-667D-C8B6-AC9CB2AC78BC}"/>
          </ac:spMkLst>
        </pc:spChg>
        <pc:spChg chg="mod">
          <ac:chgData name="Chaarvi Ayineni" userId="50a45438d04bc5c2" providerId="LiveId" clId="{68CAF846-E4E4-41CC-BCB8-93BEEA2855D0}" dt="2024-05-02T13:33:18.680" v="34" actId="27636"/>
          <ac:spMkLst>
            <pc:docMk/>
            <pc:sldMk cId="2635802213" sldId="261"/>
            <ac:spMk id="3" creationId="{2D6B0F83-6E77-3FCD-9BE8-91F5CB7E4C39}"/>
          </ac:spMkLst>
        </pc:spChg>
        <pc:picChg chg="add mod">
          <ac:chgData name="Chaarvi Ayineni" userId="50a45438d04bc5c2" providerId="LiveId" clId="{68CAF846-E4E4-41CC-BCB8-93BEEA2855D0}" dt="2024-05-02T13:49:55.483" v="127" actId="1076"/>
          <ac:picMkLst>
            <pc:docMk/>
            <pc:sldMk cId="2635802213" sldId="261"/>
            <ac:picMk id="4" creationId="{91D0964F-DBD3-9C18-AEF2-7473C8ED7F5F}"/>
          </ac:picMkLst>
        </pc:picChg>
      </pc:sldChg>
      <pc:sldChg chg="addSp modSp new mod">
        <pc:chgData name="Chaarvi Ayineni" userId="50a45438d04bc5c2" providerId="LiveId" clId="{68CAF846-E4E4-41CC-BCB8-93BEEA2855D0}" dt="2024-05-02T16:18:46.180" v="397" actId="255"/>
        <pc:sldMkLst>
          <pc:docMk/>
          <pc:sldMk cId="670050538" sldId="262"/>
        </pc:sldMkLst>
        <pc:spChg chg="mod">
          <ac:chgData name="Chaarvi Ayineni" userId="50a45438d04bc5c2" providerId="LiveId" clId="{68CAF846-E4E4-41CC-BCB8-93BEEA2855D0}" dt="2024-05-02T16:18:46.180" v="397" actId="255"/>
          <ac:spMkLst>
            <pc:docMk/>
            <pc:sldMk cId="670050538" sldId="262"/>
            <ac:spMk id="2" creationId="{5CCDDFA2-CD26-95CE-E865-A370996C86C1}"/>
          </ac:spMkLst>
        </pc:spChg>
        <pc:spChg chg="mod">
          <ac:chgData name="Chaarvi Ayineni" userId="50a45438d04bc5c2" providerId="LiveId" clId="{68CAF846-E4E4-41CC-BCB8-93BEEA2855D0}" dt="2024-05-02T13:35:29.203" v="92" actId="27636"/>
          <ac:spMkLst>
            <pc:docMk/>
            <pc:sldMk cId="670050538" sldId="262"/>
            <ac:spMk id="3" creationId="{897AD740-9023-97A4-BDE2-8E5AED49CF2F}"/>
          </ac:spMkLst>
        </pc:spChg>
        <pc:picChg chg="add mod">
          <ac:chgData name="Chaarvi Ayineni" userId="50a45438d04bc5c2" providerId="LiveId" clId="{68CAF846-E4E4-41CC-BCB8-93BEEA2855D0}" dt="2024-05-02T13:50:28.557" v="131" actId="1076"/>
          <ac:picMkLst>
            <pc:docMk/>
            <pc:sldMk cId="670050538" sldId="262"/>
            <ac:picMk id="4" creationId="{E66E10BB-FE7E-EB43-F450-E5B98DECF877}"/>
          </ac:picMkLst>
        </pc:picChg>
      </pc:sldChg>
      <pc:sldChg chg="addSp modSp new mod">
        <pc:chgData name="Chaarvi Ayineni" userId="50a45438d04bc5c2" providerId="LiveId" clId="{68CAF846-E4E4-41CC-BCB8-93BEEA2855D0}" dt="2024-05-02T16:18:54.973" v="398" actId="255"/>
        <pc:sldMkLst>
          <pc:docMk/>
          <pc:sldMk cId="930068528" sldId="263"/>
        </pc:sldMkLst>
        <pc:spChg chg="mod">
          <ac:chgData name="Chaarvi Ayineni" userId="50a45438d04bc5c2" providerId="LiveId" clId="{68CAF846-E4E4-41CC-BCB8-93BEEA2855D0}" dt="2024-05-02T16:18:54.973" v="398" actId="255"/>
          <ac:spMkLst>
            <pc:docMk/>
            <pc:sldMk cId="930068528" sldId="263"/>
            <ac:spMk id="2" creationId="{ECB5FF61-413B-CAEB-24A6-C28A766AACBE}"/>
          </ac:spMkLst>
        </pc:spChg>
        <pc:spChg chg="mod">
          <ac:chgData name="Chaarvi Ayineni" userId="50a45438d04bc5c2" providerId="LiveId" clId="{68CAF846-E4E4-41CC-BCB8-93BEEA2855D0}" dt="2024-05-02T13:35:17.477" v="86" actId="27636"/>
          <ac:spMkLst>
            <pc:docMk/>
            <pc:sldMk cId="930068528" sldId="263"/>
            <ac:spMk id="3" creationId="{F70903D2-6D60-9D6D-C34A-2B24C29C9839}"/>
          </ac:spMkLst>
        </pc:spChg>
        <pc:picChg chg="add mod">
          <ac:chgData name="Chaarvi Ayineni" userId="50a45438d04bc5c2" providerId="LiveId" clId="{68CAF846-E4E4-41CC-BCB8-93BEEA2855D0}" dt="2024-05-02T13:50:42.936" v="133" actId="1076"/>
          <ac:picMkLst>
            <pc:docMk/>
            <pc:sldMk cId="930068528" sldId="263"/>
            <ac:picMk id="4" creationId="{1A522B25-8BB4-7141-9398-568BE4DEEB84}"/>
          </ac:picMkLst>
        </pc:picChg>
      </pc:sldChg>
      <pc:sldChg chg="addSp delSp modSp new mod">
        <pc:chgData name="Chaarvi Ayineni" userId="50a45438d04bc5c2" providerId="LiveId" clId="{68CAF846-E4E4-41CC-BCB8-93BEEA2855D0}" dt="2024-05-02T16:26:04.780" v="456" actId="14100"/>
        <pc:sldMkLst>
          <pc:docMk/>
          <pc:sldMk cId="2529010755" sldId="264"/>
        </pc:sldMkLst>
        <pc:spChg chg="mod">
          <ac:chgData name="Chaarvi Ayineni" userId="50a45438d04bc5c2" providerId="LiveId" clId="{68CAF846-E4E4-41CC-BCB8-93BEEA2855D0}" dt="2024-05-02T16:22:07.100" v="418" actId="1076"/>
          <ac:spMkLst>
            <pc:docMk/>
            <pc:sldMk cId="2529010755" sldId="264"/>
            <ac:spMk id="2" creationId="{1F8D40EE-4C97-C577-A56F-BD593B887D42}"/>
          </ac:spMkLst>
        </pc:spChg>
        <pc:spChg chg="del">
          <ac:chgData name="Chaarvi Ayineni" userId="50a45438d04bc5c2" providerId="LiveId" clId="{68CAF846-E4E4-41CC-BCB8-93BEEA2855D0}" dt="2024-05-02T16:21:44.642" v="415"/>
          <ac:spMkLst>
            <pc:docMk/>
            <pc:sldMk cId="2529010755" sldId="264"/>
            <ac:spMk id="3" creationId="{4E47E717-ED49-E0E9-583D-DAAAE13698C4}"/>
          </ac:spMkLst>
        </pc:spChg>
        <pc:picChg chg="add mod">
          <ac:chgData name="Chaarvi Ayineni" userId="50a45438d04bc5c2" providerId="LiveId" clId="{68CAF846-E4E4-41CC-BCB8-93BEEA2855D0}" dt="2024-05-02T16:25:50.811" v="454" actId="1076"/>
          <ac:picMkLst>
            <pc:docMk/>
            <pc:sldMk cId="2529010755" sldId="264"/>
            <ac:picMk id="4" creationId="{757CA97B-A35B-4144-E34A-A6C02AAA6772}"/>
          </ac:picMkLst>
        </pc:picChg>
        <pc:picChg chg="add mod">
          <ac:chgData name="Chaarvi Ayineni" userId="50a45438d04bc5c2" providerId="LiveId" clId="{68CAF846-E4E4-41CC-BCB8-93BEEA2855D0}" dt="2024-05-02T16:25:24.494" v="451" actId="1076"/>
          <ac:picMkLst>
            <pc:docMk/>
            <pc:sldMk cId="2529010755" sldId="264"/>
            <ac:picMk id="5" creationId="{BD69FC7E-4887-7752-41D8-09DD770F3786}"/>
          </ac:picMkLst>
        </pc:picChg>
        <pc:picChg chg="add del mod">
          <ac:chgData name="Chaarvi Ayineni" userId="50a45438d04bc5c2" providerId="LiveId" clId="{68CAF846-E4E4-41CC-BCB8-93BEEA2855D0}" dt="2024-05-02T16:25:00.386" v="444" actId="21"/>
          <ac:picMkLst>
            <pc:docMk/>
            <pc:sldMk cId="2529010755" sldId="264"/>
            <ac:picMk id="6" creationId="{92A982C2-9C5C-4CD6-3D7E-1026E86F4DB8}"/>
          </ac:picMkLst>
        </pc:picChg>
        <pc:picChg chg="add mod">
          <ac:chgData name="Chaarvi Ayineni" userId="50a45438d04bc5c2" providerId="LiveId" clId="{68CAF846-E4E4-41CC-BCB8-93BEEA2855D0}" dt="2024-05-02T16:26:04.780" v="456" actId="14100"/>
          <ac:picMkLst>
            <pc:docMk/>
            <pc:sldMk cId="2529010755" sldId="264"/>
            <ac:picMk id="7" creationId="{6B0E4911-099E-FD7E-A585-56FEB0902BB3}"/>
          </ac:picMkLst>
        </pc:picChg>
      </pc:sldChg>
      <pc:sldChg chg="addSp modSp new mod">
        <pc:chgData name="Chaarvi Ayineni" userId="50a45438d04bc5c2" providerId="LiveId" clId="{68CAF846-E4E4-41CC-BCB8-93BEEA2855D0}" dt="2024-05-02T16:18:36.823" v="396" actId="255"/>
        <pc:sldMkLst>
          <pc:docMk/>
          <pc:sldMk cId="2724912226" sldId="265"/>
        </pc:sldMkLst>
        <pc:spChg chg="mod">
          <ac:chgData name="Chaarvi Ayineni" userId="50a45438d04bc5c2" providerId="LiveId" clId="{68CAF846-E4E4-41CC-BCB8-93BEEA2855D0}" dt="2024-05-02T16:18:36.823" v="396" actId="255"/>
          <ac:spMkLst>
            <pc:docMk/>
            <pc:sldMk cId="2724912226" sldId="265"/>
            <ac:spMk id="2" creationId="{B9D5C7D6-F107-B8A5-849D-B149F0E1CEC8}"/>
          </ac:spMkLst>
        </pc:spChg>
        <pc:spChg chg="mod">
          <ac:chgData name="Chaarvi Ayineni" userId="50a45438d04bc5c2" providerId="LiveId" clId="{68CAF846-E4E4-41CC-BCB8-93BEEA2855D0}" dt="2024-05-02T13:39:04.371" v="118" actId="27636"/>
          <ac:spMkLst>
            <pc:docMk/>
            <pc:sldMk cId="2724912226" sldId="265"/>
            <ac:spMk id="3" creationId="{844898A6-0969-50B4-E608-B95E63BB0A72}"/>
          </ac:spMkLst>
        </pc:spChg>
        <pc:picChg chg="add mod">
          <ac:chgData name="Chaarvi Ayineni" userId="50a45438d04bc5c2" providerId="LiveId" clId="{68CAF846-E4E4-41CC-BCB8-93BEEA2855D0}" dt="2024-05-02T13:50:12.947" v="129" actId="1076"/>
          <ac:picMkLst>
            <pc:docMk/>
            <pc:sldMk cId="2724912226" sldId="265"/>
            <ac:picMk id="4" creationId="{73B28D20-FDC6-F198-9D36-05E0363F046F}"/>
          </ac:picMkLst>
        </pc:picChg>
      </pc:sldChg>
      <pc:sldChg chg="addSp new">
        <pc:chgData name="Chaarvi Ayineni" userId="50a45438d04bc5c2" providerId="LiveId" clId="{68CAF846-E4E4-41CC-BCB8-93BEEA2855D0}" dt="2024-05-02T16:17:37.566" v="391"/>
        <pc:sldMkLst>
          <pc:docMk/>
          <pc:sldMk cId="2876343823" sldId="266"/>
        </pc:sldMkLst>
        <pc:picChg chg="add">
          <ac:chgData name="Chaarvi Ayineni" userId="50a45438d04bc5c2" providerId="LiveId" clId="{68CAF846-E4E4-41CC-BCB8-93BEEA2855D0}" dt="2024-05-02T16:17:37.566" v="391"/>
          <ac:picMkLst>
            <pc:docMk/>
            <pc:sldMk cId="2876343823" sldId="266"/>
            <ac:picMk id="2" creationId="{EB3C2A95-6058-EC5F-038E-683769554D5D}"/>
          </ac:picMkLst>
        </pc:picChg>
      </pc:sldChg>
      <pc:sldChg chg="new del">
        <pc:chgData name="Chaarvi Ayineni" userId="50a45438d04bc5c2" providerId="LiveId" clId="{68CAF846-E4E4-41CC-BCB8-93BEEA2855D0}" dt="2024-05-02T16:15:45.252" v="387" actId="2696"/>
        <pc:sldMkLst>
          <pc:docMk/>
          <pc:sldMk cId="3907249893" sldId="266"/>
        </pc:sldMkLst>
      </pc:sldChg>
      <pc:sldChg chg="addSp modSp new mod">
        <pc:chgData name="Chaarvi Ayineni" userId="50a45438d04bc5c2" providerId="LiveId" clId="{68CAF846-E4E4-41CC-BCB8-93BEEA2855D0}" dt="2024-05-02T16:29:16.142" v="472" actId="1076"/>
        <pc:sldMkLst>
          <pc:docMk/>
          <pc:sldMk cId="2142489472" sldId="267"/>
        </pc:sldMkLst>
        <pc:spChg chg="mod">
          <ac:chgData name="Chaarvi Ayineni" userId="50a45438d04bc5c2" providerId="LiveId" clId="{68CAF846-E4E4-41CC-BCB8-93BEEA2855D0}" dt="2024-05-02T16:28:38.486" v="470" actId="20577"/>
          <ac:spMkLst>
            <pc:docMk/>
            <pc:sldMk cId="2142489472" sldId="267"/>
            <ac:spMk id="2" creationId="{481E0BED-DE7D-D928-8440-E24B45F6B475}"/>
          </ac:spMkLst>
        </pc:spChg>
        <pc:picChg chg="add mod">
          <ac:chgData name="Chaarvi Ayineni" userId="50a45438d04bc5c2" providerId="LiveId" clId="{68CAF846-E4E4-41CC-BCB8-93BEEA2855D0}" dt="2024-05-02T16:29:16.142" v="472" actId="1076"/>
          <ac:picMkLst>
            <pc:docMk/>
            <pc:sldMk cId="2142489472" sldId="267"/>
            <ac:picMk id="4" creationId="{4C2FFF15-CDC7-DDFF-FCB7-F745C4A97EF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745C59-4122-088F-A309-F720690C2C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DCF87AAD-4B5E-E4FC-B50E-32F5EBD9F7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64A1FD55-4495-65C7-27CD-53462CF950CD}"/>
              </a:ext>
            </a:extLst>
          </p:cNvPr>
          <p:cNvSpPr>
            <a:spLocks noGrp="1"/>
          </p:cNvSpPr>
          <p:nvPr>
            <p:ph type="dt" sz="half" idx="10"/>
          </p:nvPr>
        </p:nvSpPr>
        <p:spPr/>
        <p:txBody>
          <a:bodyPr/>
          <a:lstStyle/>
          <a:p>
            <a:fld id="{FE8FFCA5-9EDB-4608-B5BB-B1CA7F5F56A5}" type="datetimeFigureOut">
              <a:rPr lang="en-IN" smtClean="0"/>
              <a:t>02-05-2024</a:t>
            </a:fld>
            <a:endParaRPr lang="en-IN"/>
          </a:p>
        </p:txBody>
      </p:sp>
      <p:sp>
        <p:nvSpPr>
          <p:cNvPr id="5" name="Footer Placeholder 4">
            <a:extLst>
              <a:ext uri="{FF2B5EF4-FFF2-40B4-BE49-F238E27FC236}">
                <a16:creationId xmlns:a16="http://schemas.microsoft.com/office/drawing/2014/main" xmlns="" id="{1FF8048D-11BA-C843-625C-A963B2151B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F2582C8-2893-A7DC-3FBE-E1759CEF6F90}"/>
              </a:ext>
            </a:extLst>
          </p:cNvPr>
          <p:cNvSpPr>
            <a:spLocks noGrp="1"/>
          </p:cNvSpPr>
          <p:nvPr>
            <p:ph type="sldNum" sz="quarter" idx="12"/>
          </p:nvPr>
        </p:nvSpPr>
        <p:spPr/>
        <p:txBody>
          <a:bodyPr/>
          <a:lstStyle/>
          <a:p>
            <a:fld id="{1B6DC8E1-C5E9-4433-AABD-6D5A1DFAABC1}" type="slidenum">
              <a:rPr lang="en-IN" smtClean="0"/>
              <a:t>‹#›</a:t>
            </a:fld>
            <a:endParaRPr lang="en-IN"/>
          </a:p>
        </p:txBody>
      </p:sp>
    </p:spTree>
    <p:extLst>
      <p:ext uri="{BB962C8B-B14F-4D97-AF65-F5344CB8AC3E}">
        <p14:creationId xmlns:p14="http://schemas.microsoft.com/office/powerpoint/2010/main" val="2257125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0B8EA1-2225-8CDA-BAF2-16D387B9080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3486A25D-3692-AC71-B3C7-73F677A6DB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BAACE63-4878-3CE8-73AE-BDA939675E10}"/>
              </a:ext>
            </a:extLst>
          </p:cNvPr>
          <p:cNvSpPr>
            <a:spLocks noGrp="1"/>
          </p:cNvSpPr>
          <p:nvPr>
            <p:ph type="dt" sz="half" idx="10"/>
          </p:nvPr>
        </p:nvSpPr>
        <p:spPr/>
        <p:txBody>
          <a:bodyPr/>
          <a:lstStyle/>
          <a:p>
            <a:fld id="{FE8FFCA5-9EDB-4608-B5BB-B1CA7F5F56A5}" type="datetimeFigureOut">
              <a:rPr lang="en-IN" smtClean="0"/>
              <a:t>02-05-2024</a:t>
            </a:fld>
            <a:endParaRPr lang="en-IN"/>
          </a:p>
        </p:txBody>
      </p:sp>
      <p:sp>
        <p:nvSpPr>
          <p:cNvPr id="5" name="Footer Placeholder 4">
            <a:extLst>
              <a:ext uri="{FF2B5EF4-FFF2-40B4-BE49-F238E27FC236}">
                <a16:creationId xmlns:a16="http://schemas.microsoft.com/office/drawing/2014/main" xmlns="" id="{BAF504C3-9996-42C3-1F7A-24A9CA37BC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30C8F227-B808-065F-79DD-4A11693E1177}"/>
              </a:ext>
            </a:extLst>
          </p:cNvPr>
          <p:cNvSpPr>
            <a:spLocks noGrp="1"/>
          </p:cNvSpPr>
          <p:nvPr>
            <p:ph type="sldNum" sz="quarter" idx="12"/>
          </p:nvPr>
        </p:nvSpPr>
        <p:spPr/>
        <p:txBody>
          <a:bodyPr/>
          <a:lstStyle/>
          <a:p>
            <a:fld id="{1B6DC8E1-C5E9-4433-AABD-6D5A1DFAABC1}" type="slidenum">
              <a:rPr lang="en-IN" smtClean="0"/>
              <a:t>‹#›</a:t>
            </a:fld>
            <a:endParaRPr lang="en-IN"/>
          </a:p>
        </p:txBody>
      </p:sp>
    </p:spTree>
    <p:extLst>
      <p:ext uri="{BB962C8B-B14F-4D97-AF65-F5344CB8AC3E}">
        <p14:creationId xmlns:p14="http://schemas.microsoft.com/office/powerpoint/2010/main" val="1904850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D083474-A7A0-7E92-FC9F-4F60CBD753F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B8A5CB43-9F35-93F6-4C73-89E011AC51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2D8AFBC-ADC7-B896-F0C8-88C35F48C806}"/>
              </a:ext>
            </a:extLst>
          </p:cNvPr>
          <p:cNvSpPr>
            <a:spLocks noGrp="1"/>
          </p:cNvSpPr>
          <p:nvPr>
            <p:ph type="dt" sz="half" idx="10"/>
          </p:nvPr>
        </p:nvSpPr>
        <p:spPr/>
        <p:txBody>
          <a:bodyPr/>
          <a:lstStyle/>
          <a:p>
            <a:fld id="{FE8FFCA5-9EDB-4608-B5BB-B1CA7F5F56A5}" type="datetimeFigureOut">
              <a:rPr lang="en-IN" smtClean="0"/>
              <a:t>02-05-2024</a:t>
            </a:fld>
            <a:endParaRPr lang="en-IN"/>
          </a:p>
        </p:txBody>
      </p:sp>
      <p:sp>
        <p:nvSpPr>
          <p:cNvPr id="5" name="Footer Placeholder 4">
            <a:extLst>
              <a:ext uri="{FF2B5EF4-FFF2-40B4-BE49-F238E27FC236}">
                <a16:creationId xmlns:a16="http://schemas.microsoft.com/office/drawing/2014/main" xmlns="" id="{8C1951DF-DA40-1D64-9468-9585D8BCDD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39AFA774-2673-4FA5-5FB3-8756F2D936F6}"/>
              </a:ext>
            </a:extLst>
          </p:cNvPr>
          <p:cNvSpPr>
            <a:spLocks noGrp="1"/>
          </p:cNvSpPr>
          <p:nvPr>
            <p:ph type="sldNum" sz="quarter" idx="12"/>
          </p:nvPr>
        </p:nvSpPr>
        <p:spPr/>
        <p:txBody>
          <a:bodyPr/>
          <a:lstStyle/>
          <a:p>
            <a:fld id="{1B6DC8E1-C5E9-4433-AABD-6D5A1DFAABC1}" type="slidenum">
              <a:rPr lang="en-IN" smtClean="0"/>
              <a:t>‹#›</a:t>
            </a:fld>
            <a:endParaRPr lang="en-IN"/>
          </a:p>
        </p:txBody>
      </p:sp>
    </p:spTree>
    <p:extLst>
      <p:ext uri="{BB962C8B-B14F-4D97-AF65-F5344CB8AC3E}">
        <p14:creationId xmlns:p14="http://schemas.microsoft.com/office/powerpoint/2010/main" val="1713164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179BFB-A747-F041-C3CB-6E377AE797B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CA5F03E-B3BF-D58F-5A30-3C286D9733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AF4EF84-15A6-7486-7508-00C22675E252}"/>
              </a:ext>
            </a:extLst>
          </p:cNvPr>
          <p:cNvSpPr>
            <a:spLocks noGrp="1"/>
          </p:cNvSpPr>
          <p:nvPr>
            <p:ph type="dt" sz="half" idx="10"/>
          </p:nvPr>
        </p:nvSpPr>
        <p:spPr/>
        <p:txBody>
          <a:bodyPr/>
          <a:lstStyle/>
          <a:p>
            <a:fld id="{FE8FFCA5-9EDB-4608-B5BB-B1CA7F5F56A5}" type="datetimeFigureOut">
              <a:rPr lang="en-IN" smtClean="0"/>
              <a:t>02-05-2024</a:t>
            </a:fld>
            <a:endParaRPr lang="en-IN"/>
          </a:p>
        </p:txBody>
      </p:sp>
      <p:sp>
        <p:nvSpPr>
          <p:cNvPr id="5" name="Footer Placeholder 4">
            <a:extLst>
              <a:ext uri="{FF2B5EF4-FFF2-40B4-BE49-F238E27FC236}">
                <a16:creationId xmlns:a16="http://schemas.microsoft.com/office/drawing/2014/main" xmlns="" id="{F1702E81-DD6C-17E0-1867-40DA4D3736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70E8CFB-0011-AB86-8642-8ACD7561A4B5}"/>
              </a:ext>
            </a:extLst>
          </p:cNvPr>
          <p:cNvSpPr>
            <a:spLocks noGrp="1"/>
          </p:cNvSpPr>
          <p:nvPr>
            <p:ph type="sldNum" sz="quarter" idx="12"/>
          </p:nvPr>
        </p:nvSpPr>
        <p:spPr/>
        <p:txBody>
          <a:bodyPr/>
          <a:lstStyle/>
          <a:p>
            <a:fld id="{1B6DC8E1-C5E9-4433-AABD-6D5A1DFAABC1}" type="slidenum">
              <a:rPr lang="en-IN" smtClean="0"/>
              <a:t>‹#›</a:t>
            </a:fld>
            <a:endParaRPr lang="en-IN"/>
          </a:p>
        </p:txBody>
      </p:sp>
    </p:spTree>
    <p:extLst>
      <p:ext uri="{BB962C8B-B14F-4D97-AF65-F5344CB8AC3E}">
        <p14:creationId xmlns:p14="http://schemas.microsoft.com/office/powerpoint/2010/main" val="319806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4DC43B-3FDE-2C41-EC57-0F22D006E6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D1AC3F05-2FAD-6588-373A-AEA75E34FF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EBD93C1E-820F-9983-2E4F-25BECCA7782B}"/>
              </a:ext>
            </a:extLst>
          </p:cNvPr>
          <p:cNvSpPr>
            <a:spLocks noGrp="1"/>
          </p:cNvSpPr>
          <p:nvPr>
            <p:ph type="dt" sz="half" idx="10"/>
          </p:nvPr>
        </p:nvSpPr>
        <p:spPr/>
        <p:txBody>
          <a:bodyPr/>
          <a:lstStyle/>
          <a:p>
            <a:fld id="{FE8FFCA5-9EDB-4608-B5BB-B1CA7F5F56A5}" type="datetimeFigureOut">
              <a:rPr lang="en-IN" smtClean="0"/>
              <a:t>02-05-2024</a:t>
            </a:fld>
            <a:endParaRPr lang="en-IN"/>
          </a:p>
        </p:txBody>
      </p:sp>
      <p:sp>
        <p:nvSpPr>
          <p:cNvPr id="5" name="Footer Placeholder 4">
            <a:extLst>
              <a:ext uri="{FF2B5EF4-FFF2-40B4-BE49-F238E27FC236}">
                <a16:creationId xmlns:a16="http://schemas.microsoft.com/office/drawing/2014/main" xmlns="" id="{0E66500C-014B-D183-4FFD-36686EA3ED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C4EB54F-B625-4E46-7F6F-40E3A9578BE6}"/>
              </a:ext>
            </a:extLst>
          </p:cNvPr>
          <p:cNvSpPr>
            <a:spLocks noGrp="1"/>
          </p:cNvSpPr>
          <p:nvPr>
            <p:ph type="sldNum" sz="quarter" idx="12"/>
          </p:nvPr>
        </p:nvSpPr>
        <p:spPr/>
        <p:txBody>
          <a:bodyPr/>
          <a:lstStyle/>
          <a:p>
            <a:fld id="{1B6DC8E1-C5E9-4433-AABD-6D5A1DFAABC1}" type="slidenum">
              <a:rPr lang="en-IN" smtClean="0"/>
              <a:t>‹#›</a:t>
            </a:fld>
            <a:endParaRPr lang="en-IN"/>
          </a:p>
        </p:txBody>
      </p:sp>
    </p:spTree>
    <p:extLst>
      <p:ext uri="{BB962C8B-B14F-4D97-AF65-F5344CB8AC3E}">
        <p14:creationId xmlns:p14="http://schemas.microsoft.com/office/powerpoint/2010/main" val="2663678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43A715-EE37-D941-9588-A6633C9C54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6A310878-B03C-AB40-41A0-E2B160BDD0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5AD0F00B-B983-F446-D3CF-23E1AF32A5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C482B522-A30A-657B-9F42-7CD01DCA039F}"/>
              </a:ext>
            </a:extLst>
          </p:cNvPr>
          <p:cNvSpPr>
            <a:spLocks noGrp="1"/>
          </p:cNvSpPr>
          <p:nvPr>
            <p:ph type="dt" sz="half" idx="10"/>
          </p:nvPr>
        </p:nvSpPr>
        <p:spPr/>
        <p:txBody>
          <a:bodyPr/>
          <a:lstStyle/>
          <a:p>
            <a:fld id="{FE8FFCA5-9EDB-4608-B5BB-B1CA7F5F56A5}" type="datetimeFigureOut">
              <a:rPr lang="en-IN" smtClean="0"/>
              <a:t>02-05-2024</a:t>
            </a:fld>
            <a:endParaRPr lang="en-IN"/>
          </a:p>
        </p:txBody>
      </p:sp>
      <p:sp>
        <p:nvSpPr>
          <p:cNvPr id="6" name="Footer Placeholder 5">
            <a:extLst>
              <a:ext uri="{FF2B5EF4-FFF2-40B4-BE49-F238E27FC236}">
                <a16:creationId xmlns:a16="http://schemas.microsoft.com/office/drawing/2014/main" xmlns="" id="{9772E613-5038-2CE7-6004-ECF19903D4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59AC7A63-9409-9F22-84B3-49BCD334F781}"/>
              </a:ext>
            </a:extLst>
          </p:cNvPr>
          <p:cNvSpPr>
            <a:spLocks noGrp="1"/>
          </p:cNvSpPr>
          <p:nvPr>
            <p:ph type="sldNum" sz="quarter" idx="12"/>
          </p:nvPr>
        </p:nvSpPr>
        <p:spPr/>
        <p:txBody>
          <a:bodyPr/>
          <a:lstStyle/>
          <a:p>
            <a:fld id="{1B6DC8E1-C5E9-4433-AABD-6D5A1DFAABC1}" type="slidenum">
              <a:rPr lang="en-IN" smtClean="0"/>
              <a:t>‹#›</a:t>
            </a:fld>
            <a:endParaRPr lang="en-IN"/>
          </a:p>
        </p:txBody>
      </p:sp>
    </p:spTree>
    <p:extLst>
      <p:ext uri="{BB962C8B-B14F-4D97-AF65-F5344CB8AC3E}">
        <p14:creationId xmlns:p14="http://schemas.microsoft.com/office/powerpoint/2010/main" val="2956539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B5881A-BD88-F663-785B-4D25E663DB7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968CA2C-91E9-C4B6-D9E7-A00DF8CBC3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DC5E4D8A-B120-12AD-74FC-6EC42AAC03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C0028C59-6CFA-A0FF-9224-1B4670DC46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3A84FEAA-9146-5EE8-FAD0-71C72E1418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B420E6E0-5185-875C-C277-444AB19C1E65}"/>
              </a:ext>
            </a:extLst>
          </p:cNvPr>
          <p:cNvSpPr>
            <a:spLocks noGrp="1"/>
          </p:cNvSpPr>
          <p:nvPr>
            <p:ph type="dt" sz="half" idx="10"/>
          </p:nvPr>
        </p:nvSpPr>
        <p:spPr/>
        <p:txBody>
          <a:bodyPr/>
          <a:lstStyle/>
          <a:p>
            <a:fld id="{FE8FFCA5-9EDB-4608-B5BB-B1CA7F5F56A5}" type="datetimeFigureOut">
              <a:rPr lang="en-IN" smtClean="0"/>
              <a:t>02-05-2024</a:t>
            </a:fld>
            <a:endParaRPr lang="en-IN"/>
          </a:p>
        </p:txBody>
      </p:sp>
      <p:sp>
        <p:nvSpPr>
          <p:cNvPr id="8" name="Footer Placeholder 7">
            <a:extLst>
              <a:ext uri="{FF2B5EF4-FFF2-40B4-BE49-F238E27FC236}">
                <a16:creationId xmlns:a16="http://schemas.microsoft.com/office/drawing/2014/main" xmlns="" id="{14D6EE17-7186-5114-771B-592A20646F5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23F38CB4-F540-FD9F-2A71-C0A0538BAE50}"/>
              </a:ext>
            </a:extLst>
          </p:cNvPr>
          <p:cNvSpPr>
            <a:spLocks noGrp="1"/>
          </p:cNvSpPr>
          <p:nvPr>
            <p:ph type="sldNum" sz="quarter" idx="12"/>
          </p:nvPr>
        </p:nvSpPr>
        <p:spPr/>
        <p:txBody>
          <a:bodyPr/>
          <a:lstStyle/>
          <a:p>
            <a:fld id="{1B6DC8E1-C5E9-4433-AABD-6D5A1DFAABC1}" type="slidenum">
              <a:rPr lang="en-IN" smtClean="0"/>
              <a:t>‹#›</a:t>
            </a:fld>
            <a:endParaRPr lang="en-IN"/>
          </a:p>
        </p:txBody>
      </p:sp>
    </p:spTree>
    <p:extLst>
      <p:ext uri="{BB962C8B-B14F-4D97-AF65-F5344CB8AC3E}">
        <p14:creationId xmlns:p14="http://schemas.microsoft.com/office/powerpoint/2010/main" val="444531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83CC24-B2C4-FC9D-3A16-59ACE765EFF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FB1525D5-1497-2FE6-841A-07BD1AFFD5CD}"/>
              </a:ext>
            </a:extLst>
          </p:cNvPr>
          <p:cNvSpPr>
            <a:spLocks noGrp="1"/>
          </p:cNvSpPr>
          <p:nvPr>
            <p:ph type="dt" sz="half" idx="10"/>
          </p:nvPr>
        </p:nvSpPr>
        <p:spPr/>
        <p:txBody>
          <a:bodyPr/>
          <a:lstStyle/>
          <a:p>
            <a:fld id="{FE8FFCA5-9EDB-4608-B5BB-B1CA7F5F56A5}" type="datetimeFigureOut">
              <a:rPr lang="en-IN" smtClean="0"/>
              <a:t>02-05-2024</a:t>
            </a:fld>
            <a:endParaRPr lang="en-IN"/>
          </a:p>
        </p:txBody>
      </p:sp>
      <p:sp>
        <p:nvSpPr>
          <p:cNvPr id="4" name="Footer Placeholder 3">
            <a:extLst>
              <a:ext uri="{FF2B5EF4-FFF2-40B4-BE49-F238E27FC236}">
                <a16:creationId xmlns:a16="http://schemas.microsoft.com/office/drawing/2014/main" xmlns="" id="{65AB9F5C-51EB-52BE-FABE-98553B4CE0A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CD4BBAC8-08EC-1CEF-F16F-B00D0501FCE1}"/>
              </a:ext>
            </a:extLst>
          </p:cNvPr>
          <p:cNvSpPr>
            <a:spLocks noGrp="1"/>
          </p:cNvSpPr>
          <p:nvPr>
            <p:ph type="sldNum" sz="quarter" idx="12"/>
          </p:nvPr>
        </p:nvSpPr>
        <p:spPr/>
        <p:txBody>
          <a:bodyPr/>
          <a:lstStyle/>
          <a:p>
            <a:fld id="{1B6DC8E1-C5E9-4433-AABD-6D5A1DFAABC1}" type="slidenum">
              <a:rPr lang="en-IN" smtClean="0"/>
              <a:t>‹#›</a:t>
            </a:fld>
            <a:endParaRPr lang="en-IN"/>
          </a:p>
        </p:txBody>
      </p:sp>
    </p:spTree>
    <p:extLst>
      <p:ext uri="{BB962C8B-B14F-4D97-AF65-F5344CB8AC3E}">
        <p14:creationId xmlns:p14="http://schemas.microsoft.com/office/powerpoint/2010/main" val="861000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EDAEFCC-FFD9-2006-1A36-C409B87E222D}"/>
              </a:ext>
            </a:extLst>
          </p:cNvPr>
          <p:cNvSpPr>
            <a:spLocks noGrp="1"/>
          </p:cNvSpPr>
          <p:nvPr>
            <p:ph type="dt" sz="half" idx="10"/>
          </p:nvPr>
        </p:nvSpPr>
        <p:spPr/>
        <p:txBody>
          <a:bodyPr/>
          <a:lstStyle/>
          <a:p>
            <a:fld id="{FE8FFCA5-9EDB-4608-B5BB-B1CA7F5F56A5}" type="datetimeFigureOut">
              <a:rPr lang="en-IN" smtClean="0"/>
              <a:t>02-05-2024</a:t>
            </a:fld>
            <a:endParaRPr lang="en-IN"/>
          </a:p>
        </p:txBody>
      </p:sp>
      <p:sp>
        <p:nvSpPr>
          <p:cNvPr id="3" name="Footer Placeholder 2">
            <a:extLst>
              <a:ext uri="{FF2B5EF4-FFF2-40B4-BE49-F238E27FC236}">
                <a16:creationId xmlns:a16="http://schemas.microsoft.com/office/drawing/2014/main" xmlns="" id="{0D62B01A-2B95-AB59-952A-5545FC0712A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4AED0E84-984C-5ABB-0F62-1D13DBECD895}"/>
              </a:ext>
            </a:extLst>
          </p:cNvPr>
          <p:cNvSpPr>
            <a:spLocks noGrp="1"/>
          </p:cNvSpPr>
          <p:nvPr>
            <p:ph type="sldNum" sz="quarter" idx="12"/>
          </p:nvPr>
        </p:nvSpPr>
        <p:spPr/>
        <p:txBody>
          <a:bodyPr/>
          <a:lstStyle/>
          <a:p>
            <a:fld id="{1B6DC8E1-C5E9-4433-AABD-6D5A1DFAABC1}" type="slidenum">
              <a:rPr lang="en-IN" smtClean="0"/>
              <a:t>‹#›</a:t>
            </a:fld>
            <a:endParaRPr lang="en-IN"/>
          </a:p>
        </p:txBody>
      </p:sp>
    </p:spTree>
    <p:extLst>
      <p:ext uri="{BB962C8B-B14F-4D97-AF65-F5344CB8AC3E}">
        <p14:creationId xmlns:p14="http://schemas.microsoft.com/office/powerpoint/2010/main" val="2257313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3D0356-0FD8-2075-4A27-8DFDE62B61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3E1EC46E-BD2E-055E-112C-7D23D652F4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54775728-8FB1-BDD9-D006-24C571EDFD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7D6E615-F0E2-363C-1A1F-8C6400CF470A}"/>
              </a:ext>
            </a:extLst>
          </p:cNvPr>
          <p:cNvSpPr>
            <a:spLocks noGrp="1"/>
          </p:cNvSpPr>
          <p:nvPr>
            <p:ph type="dt" sz="half" idx="10"/>
          </p:nvPr>
        </p:nvSpPr>
        <p:spPr/>
        <p:txBody>
          <a:bodyPr/>
          <a:lstStyle/>
          <a:p>
            <a:fld id="{FE8FFCA5-9EDB-4608-B5BB-B1CA7F5F56A5}" type="datetimeFigureOut">
              <a:rPr lang="en-IN" smtClean="0"/>
              <a:t>02-05-2024</a:t>
            </a:fld>
            <a:endParaRPr lang="en-IN"/>
          </a:p>
        </p:txBody>
      </p:sp>
      <p:sp>
        <p:nvSpPr>
          <p:cNvPr id="6" name="Footer Placeholder 5">
            <a:extLst>
              <a:ext uri="{FF2B5EF4-FFF2-40B4-BE49-F238E27FC236}">
                <a16:creationId xmlns:a16="http://schemas.microsoft.com/office/drawing/2014/main" xmlns="" id="{79B1B361-B52B-6926-F74B-4E1E4D0FB8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C6E67BC6-4E40-25D3-15D8-DB026A11AACF}"/>
              </a:ext>
            </a:extLst>
          </p:cNvPr>
          <p:cNvSpPr>
            <a:spLocks noGrp="1"/>
          </p:cNvSpPr>
          <p:nvPr>
            <p:ph type="sldNum" sz="quarter" idx="12"/>
          </p:nvPr>
        </p:nvSpPr>
        <p:spPr/>
        <p:txBody>
          <a:bodyPr/>
          <a:lstStyle/>
          <a:p>
            <a:fld id="{1B6DC8E1-C5E9-4433-AABD-6D5A1DFAABC1}" type="slidenum">
              <a:rPr lang="en-IN" smtClean="0"/>
              <a:t>‹#›</a:t>
            </a:fld>
            <a:endParaRPr lang="en-IN"/>
          </a:p>
        </p:txBody>
      </p:sp>
    </p:spTree>
    <p:extLst>
      <p:ext uri="{BB962C8B-B14F-4D97-AF65-F5344CB8AC3E}">
        <p14:creationId xmlns:p14="http://schemas.microsoft.com/office/powerpoint/2010/main" val="798299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1E57BF-018C-EAE6-6F59-C96C9D9A6C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6BEC44D1-35C9-B3DD-B885-72D3381D5C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6A3ED99B-F2FE-FAFB-6FA4-CCAF238086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67C696C-1897-9C69-32C2-7DC8830BCCC4}"/>
              </a:ext>
            </a:extLst>
          </p:cNvPr>
          <p:cNvSpPr>
            <a:spLocks noGrp="1"/>
          </p:cNvSpPr>
          <p:nvPr>
            <p:ph type="dt" sz="half" idx="10"/>
          </p:nvPr>
        </p:nvSpPr>
        <p:spPr/>
        <p:txBody>
          <a:bodyPr/>
          <a:lstStyle/>
          <a:p>
            <a:fld id="{FE8FFCA5-9EDB-4608-B5BB-B1CA7F5F56A5}" type="datetimeFigureOut">
              <a:rPr lang="en-IN" smtClean="0"/>
              <a:t>02-05-2024</a:t>
            </a:fld>
            <a:endParaRPr lang="en-IN"/>
          </a:p>
        </p:txBody>
      </p:sp>
      <p:sp>
        <p:nvSpPr>
          <p:cNvPr id="6" name="Footer Placeholder 5">
            <a:extLst>
              <a:ext uri="{FF2B5EF4-FFF2-40B4-BE49-F238E27FC236}">
                <a16:creationId xmlns:a16="http://schemas.microsoft.com/office/drawing/2014/main" xmlns="" id="{EE66122A-8BEB-2A5B-BEDF-430ECADACFA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66D20D71-DC33-02B4-EFAB-AF6276A75B05}"/>
              </a:ext>
            </a:extLst>
          </p:cNvPr>
          <p:cNvSpPr>
            <a:spLocks noGrp="1"/>
          </p:cNvSpPr>
          <p:nvPr>
            <p:ph type="sldNum" sz="quarter" idx="12"/>
          </p:nvPr>
        </p:nvSpPr>
        <p:spPr/>
        <p:txBody>
          <a:bodyPr/>
          <a:lstStyle/>
          <a:p>
            <a:fld id="{1B6DC8E1-C5E9-4433-AABD-6D5A1DFAABC1}" type="slidenum">
              <a:rPr lang="en-IN" smtClean="0"/>
              <a:t>‹#›</a:t>
            </a:fld>
            <a:endParaRPr lang="en-IN"/>
          </a:p>
        </p:txBody>
      </p:sp>
    </p:spTree>
    <p:extLst>
      <p:ext uri="{BB962C8B-B14F-4D97-AF65-F5344CB8AC3E}">
        <p14:creationId xmlns:p14="http://schemas.microsoft.com/office/powerpoint/2010/main" val="4180148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D9D1CD98-8CF5-655E-43F5-CF0524735E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D4FDEF1-9427-DC9E-02A5-9A1FB10606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7FB36D1-F62E-6B69-A6EF-05BB0CFA2A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8FFCA5-9EDB-4608-B5BB-B1CA7F5F56A5}" type="datetimeFigureOut">
              <a:rPr lang="en-IN" smtClean="0"/>
              <a:t>02-05-2024</a:t>
            </a:fld>
            <a:endParaRPr lang="en-IN"/>
          </a:p>
        </p:txBody>
      </p:sp>
      <p:sp>
        <p:nvSpPr>
          <p:cNvPr id="5" name="Footer Placeholder 4">
            <a:extLst>
              <a:ext uri="{FF2B5EF4-FFF2-40B4-BE49-F238E27FC236}">
                <a16:creationId xmlns:a16="http://schemas.microsoft.com/office/drawing/2014/main" xmlns="" id="{0AF2A75F-22B3-17F6-0737-E1DD39C96A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013BB7BA-AECE-ECA9-03E9-8C5C575426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6DC8E1-C5E9-4433-AABD-6D5A1DFAABC1}" type="slidenum">
              <a:rPr lang="en-IN" smtClean="0"/>
              <a:t>‹#›</a:t>
            </a:fld>
            <a:endParaRPr lang="en-IN"/>
          </a:p>
        </p:txBody>
      </p:sp>
    </p:spTree>
    <p:extLst>
      <p:ext uri="{BB962C8B-B14F-4D97-AF65-F5344CB8AC3E}">
        <p14:creationId xmlns:p14="http://schemas.microsoft.com/office/powerpoint/2010/main" val="2038987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483FD0-6E00-4407-78E9-E2E509BA43A4}"/>
              </a:ext>
            </a:extLst>
          </p:cNvPr>
          <p:cNvSpPr>
            <a:spLocks noGrp="1"/>
          </p:cNvSpPr>
          <p:nvPr>
            <p:ph type="ctrTitle"/>
          </p:nvPr>
        </p:nvSpPr>
        <p:spPr>
          <a:xfrm>
            <a:off x="1448585" y="406400"/>
            <a:ext cx="9144000" cy="2387600"/>
          </a:xfrm>
        </p:spPr>
        <p:txBody>
          <a:bodyPr>
            <a:normAutofit/>
          </a:bodyPr>
          <a:lstStyle/>
          <a:p>
            <a:r>
              <a:rPr lang="en-IN" sz="4800" b="1" dirty="0"/>
              <a:t>DISASTER MANAGEMENT SYSTEM </a:t>
            </a:r>
          </a:p>
        </p:txBody>
      </p:sp>
      <p:sp>
        <p:nvSpPr>
          <p:cNvPr id="3" name="Subtitle 2">
            <a:extLst>
              <a:ext uri="{FF2B5EF4-FFF2-40B4-BE49-F238E27FC236}">
                <a16:creationId xmlns:a16="http://schemas.microsoft.com/office/drawing/2014/main" xmlns="" id="{BEF2D3B5-AC1E-3386-7C51-80C5FC73069F}"/>
              </a:ext>
            </a:extLst>
          </p:cNvPr>
          <p:cNvSpPr>
            <a:spLocks noGrp="1"/>
          </p:cNvSpPr>
          <p:nvPr>
            <p:ph type="subTitle" idx="1"/>
          </p:nvPr>
        </p:nvSpPr>
        <p:spPr/>
        <p:txBody>
          <a:bodyPr>
            <a:normAutofit lnSpcReduction="10000"/>
          </a:bodyPr>
          <a:lstStyle/>
          <a:p>
            <a:pPr algn="l"/>
            <a:r>
              <a:rPr lang="en-IN" dirty="0"/>
              <a:t>BY :</a:t>
            </a:r>
          </a:p>
          <a:p>
            <a:pPr algn="l"/>
            <a:r>
              <a:rPr lang="en-IN" dirty="0"/>
              <a:t>RA2211030010089  - </a:t>
            </a:r>
            <a:r>
              <a:rPr lang="en-IN" dirty="0" err="1"/>
              <a:t>Rashmika</a:t>
            </a:r>
            <a:r>
              <a:rPr lang="en-IN" dirty="0"/>
              <a:t> S </a:t>
            </a:r>
          </a:p>
          <a:p>
            <a:pPr algn="l"/>
            <a:r>
              <a:rPr lang="en-IN" dirty="0"/>
              <a:t>RA2211030010091 -  Shreya De</a:t>
            </a:r>
          </a:p>
          <a:p>
            <a:pPr algn="l"/>
            <a:r>
              <a:rPr lang="en-IN" dirty="0"/>
              <a:t>RA2211030010122 -  Chaarvi Ayineni</a:t>
            </a:r>
          </a:p>
        </p:txBody>
      </p:sp>
      <p:pic>
        <p:nvPicPr>
          <p:cNvPr id="4" name="Picture 3">
            <a:extLst>
              <a:ext uri="{FF2B5EF4-FFF2-40B4-BE49-F238E27FC236}">
                <a16:creationId xmlns:a16="http://schemas.microsoft.com/office/drawing/2014/main" xmlns="" id="{6D779702-4E5B-1D53-70EC-286E7645A8CC}"/>
              </a:ext>
            </a:extLst>
          </p:cNvPr>
          <p:cNvPicPr>
            <a:picLocks noChangeAspect="1"/>
          </p:cNvPicPr>
          <p:nvPr/>
        </p:nvPicPr>
        <p:blipFill>
          <a:blip r:embed="rId2"/>
          <a:stretch>
            <a:fillRect/>
          </a:stretch>
        </p:blipFill>
        <p:spPr>
          <a:xfrm>
            <a:off x="9894364" y="6243"/>
            <a:ext cx="2153092" cy="1116120"/>
          </a:xfrm>
          <a:prstGeom prst="rect">
            <a:avLst/>
          </a:prstGeom>
        </p:spPr>
      </p:pic>
    </p:spTree>
    <p:extLst>
      <p:ext uri="{BB962C8B-B14F-4D97-AF65-F5344CB8AC3E}">
        <p14:creationId xmlns:p14="http://schemas.microsoft.com/office/powerpoint/2010/main" val="662835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8D40EE-4C97-C577-A56F-BD593B887D42}"/>
              </a:ext>
            </a:extLst>
          </p:cNvPr>
          <p:cNvSpPr>
            <a:spLocks noGrp="1"/>
          </p:cNvSpPr>
          <p:nvPr>
            <p:ph type="title"/>
          </p:nvPr>
        </p:nvSpPr>
        <p:spPr>
          <a:xfrm>
            <a:off x="282018" y="110601"/>
            <a:ext cx="10515600" cy="1325563"/>
          </a:xfrm>
        </p:spPr>
        <p:txBody>
          <a:bodyPr>
            <a:normAutofit/>
          </a:bodyPr>
          <a:lstStyle/>
          <a:p>
            <a:r>
              <a:rPr lang="en-IN" sz="3600" b="1" u="sng" dirty="0"/>
              <a:t>RESULTS:-</a:t>
            </a:r>
          </a:p>
        </p:txBody>
      </p:sp>
      <p:pic>
        <p:nvPicPr>
          <p:cNvPr id="4" name="Content Placeholder 3" descr="A screenshot of a login form&#10;&#10;Description automatically generated">
            <a:extLst>
              <a:ext uri="{FF2B5EF4-FFF2-40B4-BE49-F238E27FC236}">
                <a16:creationId xmlns:a16="http://schemas.microsoft.com/office/drawing/2014/main" xmlns="" id="{757CA97B-A35B-4144-E34A-A6C02AAA6772}"/>
              </a:ext>
            </a:extLst>
          </p:cNvPr>
          <p:cNvPicPr>
            <a:picLocks noGrp="1" noChangeAspect="1"/>
          </p:cNvPicPr>
          <p:nvPr>
            <p:ph idx="1"/>
          </p:nvPr>
        </p:nvPicPr>
        <p:blipFill>
          <a:blip r:embed="rId2"/>
          <a:stretch>
            <a:fillRect/>
          </a:stretch>
        </p:blipFill>
        <p:spPr>
          <a:xfrm>
            <a:off x="0" y="1253331"/>
            <a:ext cx="3810200" cy="4351338"/>
          </a:xfrm>
          <a:prstGeom prst="rect">
            <a:avLst/>
          </a:prstGeom>
        </p:spPr>
      </p:pic>
      <p:pic>
        <p:nvPicPr>
          <p:cNvPr id="5" name="Picture 4">
            <a:extLst>
              <a:ext uri="{FF2B5EF4-FFF2-40B4-BE49-F238E27FC236}">
                <a16:creationId xmlns:a16="http://schemas.microsoft.com/office/drawing/2014/main" xmlns="" id="{BD69FC7E-4887-7752-41D8-09DD770F3786}"/>
              </a:ext>
            </a:extLst>
          </p:cNvPr>
          <p:cNvPicPr>
            <a:picLocks noChangeAspect="1"/>
          </p:cNvPicPr>
          <p:nvPr/>
        </p:nvPicPr>
        <p:blipFill>
          <a:blip r:embed="rId3"/>
          <a:stretch>
            <a:fillRect/>
          </a:stretch>
        </p:blipFill>
        <p:spPr>
          <a:xfrm>
            <a:off x="3548506" y="594257"/>
            <a:ext cx="7082673" cy="3261674"/>
          </a:xfrm>
          <a:prstGeom prst="rect">
            <a:avLst/>
          </a:prstGeom>
        </p:spPr>
      </p:pic>
      <p:pic>
        <p:nvPicPr>
          <p:cNvPr id="7" name="Picture 6">
            <a:extLst>
              <a:ext uri="{FF2B5EF4-FFF2-40B4-BE49-F238E27FC236}">
                <a16:creationId xmlns:a16="http://schemas.microsoft.com/office/drawing/2014/main" xmlns="" id="{6B0E4911-099E-FD7E-A585-56FEB0902BB3}"/>
              </a:ext>
            </a:extLst>
          </p:cNvPr>
          <p:cNvPicPr>
            <a:picLocks noChangeAspect="1"/>
          </p:cNvPicPr>
          <p:nvPr/>
        </p:nvPicPr>
        <p:blipFill>
          <a:blip r:embed="rId4"/>
          <a:stretch>
            <a:fillRect/>
          </a:stretch>
        </p:blipFill>
        <p:spPr>
          <a:xfrm>
            <a:off x="3475348" y="4026377"/>
            <a:ext cx="7155831" cy="2237366"/>
          </a:xfrm>
          <a:prstGeom prst="rect">
            <a:avLst/>
          </a:prstGeom>
        </p:spPr>
      </p:pic>
    </p:spTree>
    <p:extLst>
      <p:ext uri="{BB962C8B-B14F-4D97-AF65-F5344CB8AC3E}">
        <p14:creationId xmlns:p14="http://schemas.microsoft.com/office/powerpoint/2010/main" val="2529010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1E0BED-DE7D-D928-8440-E24B45F6B475}"/>
              </a:ext>
            </a:extLst>
          </p:cNvPr>
          <p:cNvSpPr>
            <a:spLocks noGrp="1"/>
          </p:cNvSpPr>
          <p:nvPr>
            <p:ph type="ctrTitle"/>
          </p:nvPr>
        </p:nvSpPr>
        <p:spPr/>
        <p:txBody>
          <a:bodyPr/>
          <a:lstStyle/>
          <a:p>
            <a:r>
              <a:rPr lang="en-IN" dirty="0"/>
              <a:t>Thank you !</a:t>
            </a:r>
          </a:p>
        </p:txBody>
      </p:sp>
      <p:pic>
        <p:nvPicPr>
          <p:cNvPr id="4" name="Picture 3">
            <a:extLst>
              <a:ext uri="{FF2B5EF4-FFF2-40B4-BE49-F238E27FC236}">
                <a16:creationId xmlns:a16="http://schemas.microsoft.com/office/drawing/2014/main" xmlns="" id="{4C2FFF15-CDC7-DDFF-FCB7-F745C4A97EFD}"/>
              </a:ext>
            </a:extLst>
          </p:cNvPr>
          <p:cNvPicPr>
            <a:picLocks noChangeAspect="1"/>
          </p:cNvPicPr>
          <p:nvPr/>
        </p:nvPicPr>
        <p:blipFill>
          <a:blip r:embed="rId2"/>
          <a:stretch>
            <a:fillRect/>
          </a:stretch>
        </p:blipFill>
        <p:spPr>
          <a:xfrm>
            <a:off x="10039925" y="6698"/>
            <a:ext cx="2152075" cy="1115665"/>
          </a:xfrm>
          <a:prstGeom prst="rect">
            <a:avLst/>
          </a:prstGeom>
        </p:spPr>
      </p:pic>
    </p:spTree>
    <p:extLst>
      <p:ext uri="{BB962C8B-B14F-4D97-AF65-F5344CB8AC3E}">
        <p14:creationId xmlns:p14="http://schemas.microsoft.com/office/powerpoint/2010/main" val="2142489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9C6067-1C6F-339A-89D4-6DF6F67BBBC8}"/>
              </a:ext>
            </a:extLst>
          </p:cNvPr>
          <p:cNvSpPr>
            <a:spLocks noGrp="1"/>
          </p:cNvSpPr>
          <p:nvPr>
            <p:ph type="title"/>
          </p:nvPr>
        </p:nvSpPr>
        <p:spPr/>
        <p:txBody>
          <a:bodyPr>
            <a:normAutofit fontScale="90000"/>
          </a:bodyPr>
          <a:lstStyle/>
          <a:p>
            <a:pPr marR="906780">
              <a:spcBef>
                <a:spcPts val="1145"/>
              </a:spcBef>
              <a:spcAft>
                <a:spcPts val="0"/>
              </a:spcAft>
            </a:pPr>
            <a:r>
              <a:rPr lang="en-US" sz="3200" b="1" dirty="0">
                <a:effectLst/>
                <a:latin typeface="Times New Roman" panose="02020603050405020304" pitchFamily="18" charset="0"/>
                <a:ea typeface="Times New Roman" panose="02020603050405020304" pitchFamily="18" charset="0"/>
              </a:rPr>
              <a:t/>
            </a:r>
            <a:br>
              <a:rPr lang="en-US" sz="3200" b="1" dirty="0">
                <a:effectLst/>
                <a:latin typeface="Times New Roman" panose="02020603050405020304" pitchFamily="18" charset="0"/>
                <a:ea typeface="Times New Roman" panose="02020603050405020304" pitchFamily="18" charset="0"/>
              </a:rPr>
            </a:br>
            <a:r>
              <a:rPr lang="en-US" sz="4000" b="1" dirty="0">
                <a:latin typeface="Times New Roman" panose="02020603050405020304" pitchFamily="18" charset="0"/>
                <a:ea typeface="Times New Roman" panose="02020603050405020304" pitchFamily="18" charset="0"/>
              </a:rPr>
              <a:t>ABSTRACT :-</a:t>
            </a:r>
            <a:r>
              <a:rPr lang="en-IN" sz="1800" dirty="0">
                <a:effectLst/>
                <a:latin typeface="Times New Roman" panose="02020603050405020304" pitchFamily="18" charset="0"/>
                <a:ea typeface="Times New Roman" panose="02020603050405020304" pitchFamily="18" charset="0"/>
              </a:rPr>
              <a:t/>
            </a:r>
            <a:br>
              <a:rPr lang="en-IN" sz="1800"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
            </a:r>
            <a:br>
              <a:rPr lang="en-IN" sz="18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xmlns="" id="{61D9256B-A8AF-D575-4A4A-4F53C3172D72}"/>
              </a:ext>
            </a:extLst>
          </p:cNvPr>
          <p:cNvSpPr>
            <a:spLocks noGrp="1"/>
          </p:cNvSpPr>
          <p:nvPr>
            <p:ph idx="1"/>
          </p:nvPr>
        </p:nvSpPr>
        <p:spPr/>
        <p:txBody>
          <a:bodyPr>
            <a:normAutofit fontScale="92500" lnSpcReduction="10000"/>
          </a:bodyPr>
          <a:lstStyle/>
          <a:p>
            <a:pPr algn="just"/>
            <a:r>
              <a:rPr lang="en-US" dirty="0"/>
              <a:t>The "Community Disaster Management System" is a web-based platform transforming local emergency responses by integrating Resource Inventory, Incident Reporting, Communication Hub, Mapping, and Volunteer Management tools. Utilizing advanced technologies, it expedites resource allocation, delivers timely alerts, and facilitates real-time communication among stakeholders. Users input crucial data for seamless coordination, while automated alerts ensure prompt notifications based on incident severity and location. The platform serves as a centralized hub for collaboration, fostering effective response efforts. Its Mapping component provides spatial insights, enhancing decision-making and situational awareness. Overall, it empowers communities to manage disasters efficiently, optimize resource utilization, and strengthen resilience.</a:t>
            </a:r>
            <a:endParaRPr lang="en-IN" dirty="0"/>
          </a:p>
        </p:txBody>
      </p:sp>
      <p:pic>
        <p:nvPicPr>
          <p:cNvPr id="4" name="Picture 3">
            <a:extLst>
              <a:ext uri="{FF2B5EF4-FFF2-40B4-BE49-F238E27FC236}">
                <a16:creationId xmlns:a16="http://schemas.microsoft.com/office/drawing/2014/main" xmlns="" id="{4884C2EB-046E-961F-2C3B-DF79359BCA9F}"/>
              </a:ext>
            </a:extLst>
          </p:cNvPr>
          <p:cNvPicPr>
            <a:picLocks noChangeAspect="1"/>
          </p:cNvPicPr>
          <p:nvPr/>
        </p:nvPicPr>
        <p:blipFill>
          <a:blip r:embed="rId2"/>
          <a:stretch>
            <a:fillRect/>
          </a:stretch>
        </p:blipFill>
        <p:spPr>
          <a:xfrm>
            <a:off x="10039925" y="84659"/>
            <a:ext cx="2152075" cy="1115665"/>
          </a:xfrm>
          <a:prstGeom prst="rect">
            <a:avLst/>
          </a:prstGeom>
        </p:spPr>
      </p:pic>
    </p:spTree>
    <p:extLst>
      <p:ext uri="{BB962C8B-B14F-4D97-AF65-F5344CB8AC3E}">
        <p14:creationId xmlns:p14="http://schemas.microsoft.com/office/powerpoint/2010/main" val="2990681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B95D65-7C7B-C513-064B-48725B5D3B8C}"/>
              </a:ext>
            </a:extLst>
          </p:cNvPr>
          <p:cNvSpPr>
            <a:spLocks noGrp="1"/>
          </p:cNvSpPr>
          <p:nvPr>
            <p:ph type="title"/>
          </p:nvPr>
        </p:nvSpPr>
        <p:spPr/>
        <p:txBody>
          <a:bodyPr>
            <a:normAutofit/>
          </a:bodyPr>
          <a:lstStyle/>
          <a:p>
            <a:r>
              <a:rPr lang="en-IN" sz="3600" b="1" u="sng" dirty="0"/>
              <a:t>PROBLEM STATEMENT:-</a:t>
            </a:r>
          </a:p>
        </p:txBody>
      </p:sp>
      <p:sp>
        <p:nvSpPr>
          <p:cNvPr id="3" name="Content Placeholder 2">
            <a:extLst>
              <a:ext uri="{FF2B5EF4-FFF2-40B4-BE49-F238E27FC236}">
                <a16:creationId xmlns:a16="http://schemas.microsoft.com/office/drawing/2014/main" xmlns="" id="{9DBBCC20-9248-DC17-770F-01B69E1FB765}"/>
              </a:ext>
            </a:extLst>
          </p:cNvPr>
          <p:cNvSpPr>
            <a:spLocks noGrp="1"/>
          </p:cNvSpPr>
          <p:nvPr>
            <p:ph idx="1"/>
          </p:nvPr>
        </p:nvSpPr>
        <p:spPr/>
        <p:txBody>
          <a:bodyPr>
            <a:normAutofit lnSpcReduction="10000"/>
          </a:bodyPr>
          <a:lstStyle/>
          <a:p>
            <a:r>
              <a:rPr lang="en-US" dirty="0"/>
              <a:t>The "Disaster Management System" project aims to empower local communities with efficient tools for effective emergency responses. It addresses challenges such as limited coordination, resource scarcity, delayed reporting, communication barriers, and the need for community engagement. By providing a centralized platform integrating key components like Resource Inventory, Incident Reporting, Communication Hub, Mapping, and Volunteer Management, the system enhances coordination, resource allocation, and communication among stakeholders. Through seamless interaction and advanced features, it fosters collaboration, resilience, and preparedness, enabling communities to mitigate the impacts of disasters effectively.</a:t>
            </a:r>
          </a:p>
          <a:p>
            <a:endParaRPr lang="en-IN" dirty="0"/>
          </a:p>
        </p:txBody>
      </p:sp>
      <p:pic>
        <p:nvPicPr>
          <p:cNvPr id="4" name="Picture 3">
            <a:extLst>
              <a:ext uri="{FF2B5EF4-FFF2-40B4-BE49-F238E27FC236}">
                <a16:creationId xmlns:a16="http://schemas.microsoft.com/office/drawing/2014/main" xmlns="" id="{3370E905-E66A-7A89-7ED4-E34C00E72F20}"/>
              </a:ext>
            </a:extLst>
          </p:cNvPr>
          <p:cNvPicPr>
            <a:picLocks noChangeAspect="1"/>
          </p:cNvPicPr>
          <p:nvPr/>
        </p:nvPicPr>
        <p:blipFill>
          <a:blip r:embed="rId2"/>
          <a:stretch>
            <a:fillRect/>
          </a:stretch>
        </p:blipFill>
        <p:spPr>
          <a:xfrm>
            <a:off x="10039925" y="-192708"/>
            <a:ext cx="2152075" cy="1115665"/>
          </a:xfrm>
          <a:prstGeom prst="rect">
            <a:avLst/>
          </a:prstGeom>
        </p:spPr>
      </p:pic>
    </p:spTree>
    <p:extLst>
      <p:ext uri="{BB962C8B-B14F-4D97-AF65-F5344CB8AC3E}">
        <p14:creationId xmlns:p14="http://schemas.microsoft.com/office/powerpoint/2010/main" val="1558445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EB3C2A95-6058-EC5F-038E-683769554D5D}"/>
              </a:ext>
            </a:extLst>
          </p:cNvPr>
          <p:cNvPicPr>
            <a:picLocks noChangeAspect="1"/>
          </p:cNvPicPr>
          <p:nvPr/>
        </p:nvPicPr>
        <p:blipFill>
          <a:blip r:embed="rId2"/>
          <a:stretch>
            <a:fillRect/>
          </a:stretch>
        </p:blipFill>
        <p:spPr>
          <a:xfrm>
            <a:off x="1219200" y="685800"/>
            <a:ext cx="9753600" cy="5486400"/>
          </a:xfrm>
          <a:prstGeom prst="rect">
            <a:avLst/>
          </a:prstGeom>
        </p:spPr>
      </p:pic>
    </p:spTree>
    <p:extLst>
      <p:ext uri="{BB962C8B-B14F-4D97-AF65-F5344CB8AC3E}">
        <p14:creationId xmlns:p14="http://schemas.microsoft.com/office/powerpoint/2010/main" val="2876343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F16755-F4C4-2EC6-3EC8-FB650E7FA275}"/>
              </a:ext>
            </a:extLst>
          </p:cNvPr>
          <p:cNvSpPr>
            <a:spLocks noGrp="1"/>
          </p:cNvSpPr>
          <p:nvPr>
            <p:ph type="title"/>
          </p:nvPr>
        </p:nvSpPr>
        <p:spPr/>
        <p:txBody>
          <a:bodyPr/>
          <a:lstStyle/>
          <a:p>
            <a:r>
              <a:rPr lang="en-IN" sz="3600" b="1" u="sng" dirty="0"/>
              <a:t>AIM :</a:t>
            </a:r>
            <a:r>
              <a:rPr lang="en-IN" dirty="0"/>
              <a:t>-</a:t>
            </a:r>
          </a:p>
        </p:txBody>
      </p:sp>
      <p:sp>
        <p:nvSpPr>
          <p:cNvPr id="3" name="Content Placeholder 2">
            <a:extLst>
              <a:ext uri="{FF2B5EF4-FFF2-40B4-BE49-F238E27FC236}">
                <a16:creationId xmlns:a16="http://schemas.microsoft.com/office/drawing/2014/main" xmlns="" id="{4D2C4A93-2E17-16AF-4570-A7155629027C}"/>
              </a:ext>
            </a:extLst>
          </p:cNvPr>
          <p:cNvSpPr>
            <a:spLocks noGrp="1"/>
          </p:cNvSpPr>
          <p:nvPr>
            <p:ph idx="1"/>
          </p:nvPr>
        </p:nvSpPr>
        <p:spPr>
          <a:xfrm>
            <a:off x="838200" y="2301679"/>
            <a:ext cx="10515600" cy="4556321"/>
          </a:xfrm>
        </p:spPr>
        <p:txBody>
          <a:bodyPr>
            <a:normAutofit/>
          </a:bodyPr>
          <a:lstStyle/>
          <a:p>
            <a:pPr marL="0" indent="0" algn="just">
              <a:buNone/>
            </a:pPr>
            <a:r>
              <a:rPr lang="en-US" b="0" i="0" dirty="0">
                <a:solidFill>
                  <a:srgbClr val="0D0D0D"/>
                </a:solidFill>
                <a:effectLst/>
                <a:highlight>
                  <a:srgbClr val="FFFFFF"/>
                </a:highlight>
                <a:latin typeface="Söhne"/>
              </a:rPr>
              <a:t>The aim of the Disaster Management System project is to empower local communities with efficient tools and resources to orchestrate swift and effective responses during emergencies. By providing a centralized platform for communication, resource allocation, and incident reporting, the project seeks to enhance coordination, resilience, and preparedness at the grassroots level.</a:t>
            </a:r>
            <a:endParaRPr lang="en-IN" dirty="0">
              <a:effectLst/>
              <a:latin typeface="Arial MT"/>
              <a:ea typeface="Arial MT"/>
              <a:cs typeface="Arial MT"/>
            </a:endParaRPr>
          </a:p>
        </p:txBody>
      </p:sp>
      <p:pic>
        <p:nvPicPr>
          <p:cNvPr id="4" name="Picture 3">
            <a:extLst>
              <a:ext uri="{FF2B5EF4-FFF2-40B4-BE49-F238E27FC236}">
                <a16:creationId xmlns:a16="http://schemas.microsoft.com/office/drawing/2014/main" xmlns="" id="{06A7D76F-05ED-1CE0-438B-2A2A3F6515C8}"/>
              </a:ext>
            </a:extLst>
          </p:cNvPr>
          <p:cNvPicPr>
            <a:picLocks noChangeAspect="1"/>
          </p:cNvPicPr>
          <p:nvPr/>
        </p:nvPicPr>
        <p:blipFill>
          <a:blip r:embed="rId2"/>
          <a:stretch>
            <a:fillRect/>
          </a:stretch>
        </p:blipFill>
        <p:spPr>
          <a:xfrm>
            <a:off x="10039925" y="0"/>
            <a:ext cx="2152075" cy="1115665"/>
          </a:xfrm>
          <a:prstGeom prst="rect">
            <a:avLst/>
          </a:prstGeom>
        </p:spPr>
      </p:pic>
    </p:spTree>
    <p:extLst>
      <p:ext uri="{BB962C8B-B14F-4D97-AF65-F5344CB8AC3E}">
        <p14:creationId xmlns:p14="http://schemas.microsoft.com/office/powerpoint/2010/main" val="4014630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ED4102-069C-667D-C8B6-AC9CB2AC78BC}"/>
              </a:ext>
            </a:extLst>
          </p:cNvPr>
          <p:cNvSpPr>
            <a:spLocks noGrp="1"/>
          </p:cNvSpPr>
          <p:nvPr>
            <p:ph type="title"/>
          </p:nvPr>
        </p:nvSpPr>
        <p:spPr>
          <a:xfrm>
            <a:off x="681720" y="383979"/>
            <a:ext cx="10515600" cy="1325563"/>
          </a:xfrm>
        </p:spPr>
        <p:txBody>
          <a:bodyPr>
            <a:normAutofit/>
          </a:bodyPr>
          <a:lstStyle/>
          <a:p>
            <a:r>
              <a:rPr lang="en-IN" sz="3600" b="1" u="sng" dirty="0"/>
              <a:t>SCOPE :-</a:t>
            </a:r>
          </a:p>
        </p:txBody>
      </p:sp>
      <p:sp>
        <p:nvSpPr>
          <p:cNvPr id="3" name="Content Placeholder 2">
            <a:extLst>
              <a:ext uri="{FF2B5EF4-FFF2-40B4-BE49-F238E27FC236}">
                <a16:creationId xmlns:a16="http://schemas.microsoft.com/office/drawing/2014/main" xmlns="" id="{2D6B0F83-6E77-3FCD-9BE8-91F5CB7E4C39}"/>
              </a:ext>
            </a:extLst>
          </p:cNvPr>
          <p:cNvSpPr>
            <a:spLocks noGrp="1"/>
          </p:cNvSpPr>
          <p:nvPr>
            <p:ph idx="1"/>
          </p:nvPr>
        </p:nvSpPr>
        <p:spPr>
          <a:xfrm>
            <a:off x="720213" y="1914115"/>
            <a:ext cx="10515600" cy="4351338"/>
          </a:xfrm>
        </p:spPr>
        <p:txBody>
          <a:bodyPr>
            <a:normAutofit fontScale="85000" lnSpcReduction="10000"/>
          </a:bodyPr>
          <a:lstStyle/>
          <a:p>
            <a:pPr algn="just">
              <a:buFont typeface="Arial" panose="020B0604020202020204" pitchFamily="34" charset="0"/>
              <a:buChar char="•"/>
            </a:pPr>
            <a:r>
              <a:rPr lang="en-US" sz="3000" b="0" i="0" dirty="0">
                <a:solidFill>
                  <a:srgbClr val="0D0D0D"/>
                </a:solidFill>
                <a:effectLst/>
                <a:highlight>
                  <a:srgbClr val="FFFFFF"/>
                </a:highlight>
                <a:latin typeface="Söhne"/>
              </a:rPr>
              <a:t>Development of a web-based platform integrating key components such as Resource Inventory, Incident Reporting and Alerts, Communication Hub, Mapping and Visualization, and Volunteer </a:t>
            </a:r>
            <a:r>
              <a:rPr lang="en-US" sz="3000" b="0" i="0" dirty="0" err="1">
                <a:solidFill>
                  <a:srgbClr val="0D0D0D"/>
                </a:solidFill>
                <a:effectLst/>
                <a:highlight>
                  <a:srgbClr val="FFFFFF"/>
                </a:highlight>
                <a:latin typeface="Söhne"/>
              </a:rPr>
              <a:t>Management.Implementation</a:t>
            </a:r>
            <a:r>
              <a:rPr lang="en-US" sz="3000" b="0" i="0" dirty="0">
                <a:solidFill>
                  <a:srgbClr val="0D0D0D"/>
                </a:solidFill>
                <a:effectLst/>
                <a:highlight>
                  <a:srgbClr val="FFFFFF"/>
                </a:highlight>
                <a:latin typeface="Söhne"/>
              </a:rPr>
              <a:t> of advanced technologies including web development tools, backend frameworks, databases, mapping libraries, and messaging APIs.</a:t>
            </a:r>
          </a:p>
          <a:p>
            <a:pPr algn="just">
              <a:buFont typeface="Arial" panose="020B0604020202020204" pitchFamily="34" charset="0"/>
              <a:buChar char="•"/>
            </a:pPr>
            <a:r>
              <a:rPr lang="en-US" sz="3000" b="0" i="0" dirty="0">
                <a:solidFill>
                  <a:srgbClr val="0D0D0D"/>
                </a:solidFill>
                <a:effectLst/>
                <a:highlight>
                  <a:srgbClr val="FFFFFF"/>
                </a:highlight>
                <a:latin typeface="Söhne"/>
              </a:rPr>
              <a:t>Facilitation of swift resource allocation, timely incident reporting, real-time communication, and efficient volunteer management.</a:t>
            </a:r>
          </a:p>
          <a:p>
            <a:pPr algn="just">
              <a:buFont typeface="Arial" panose="020B0604020202020204" pitchFamily="34" charset="0"/>
              <a:buChar char="•"/>
            </a:pPr>
            <a:r>
              <a:rPr lang="en-US" sz="3000" b="0" i="0" dirty="0">
                <a:solidFill>
                  <a:srgbClr val="0D0D0D"/>
                </a:solidFill>
                <a:effectLst/>
                <a:highlight>
                  <a:srgbClr val="FFFFFF"/>
                </a:highlight>
                <a:latin typeface="Söhne"/>
              </a:rPr>
              <a:t>Integration of mapping and visualization features for enhanced decision-making and situational awareness.</a:t>
            </a:r>
          </a:p>
          <a:p>
            <a:pPr algn="just">
              <a:buFont typeface="Arial" panose="020B0604020202020204" pitchFamily="34" charset="0"/>
              <a:buChar char="•"/>
            </a:pPr>
            <a:r>
              <a:rPr lang="en-US" sz="3000" b="0" i="0" dirty="0">
                <a:solidFill>
                  <a:srgbClr val="0D0D0D"/>
                </a:solidFill>
                <a:effectLst/>
                <a:highlight>
                  <a:srgbClr val="FFFFFF"/>
                </a:highlight>
                <a:latin typeface="Söhne"/>
              </a:rPr>
              <a:t>Seamless interaction among emergency responders, volunteers, local authorities, and residents.</a:t>
            </a:r>
          </a:p>
          <a:p>
            <a:endParaRPr lang="en-IN" dirty="0"/>
          </a:p>
        </p:txBody>
      </p:sp>
      <p:pic>
        <p:nvPicPr>
          <p:cNvPr id="4" name="Picture 3">
            <a:extLst>
              <a:ext uri="{FF2B5EF4-FFF2-40B4-BE49-F238E27FC236}">
                <a16:creationId xmlns:a16="http://schemas.microsoft.com/office/drawing/2014/main" xmlns="" id="{91D0964F-DBD3-9C18-AEF2-7473C8ED7F5F}"/>
              </a:ext>
            </a:extLst>
          </p:cNvPr>
          <p:cNvPicPr>
            <a:picLocks noChangeAspect="1"/>
          </p:cNvPicPr>
          <p:nvPr/>
        </p:nvPicPr>
        <p:blipFill>
          <a:blip r:embed="rId2"/>
          <a:stretch>
            <a:fillRect/>
          </a:stretch>
        </p:blipFill>
        <p:spPr>
          <a:xfrm>
            <a:off x="9969034" y="34714"/>
            <a:ext cx="2152075" cy="1115665"/>
          </a:xfrm>
          <a:prstGeom prst="rect">
            <a:avLst/>
          </a:prstGeom>
        </p:spPr>
      </p:pic>
    </p:spTree>
    <p:extLst>
      <p:ext uri="{BB962C8B-B14F-4D97-AF65-F5344CB8AC3E}">
        <p14:creationId xmlns:p14="http://schemas.microsoft.com/office/powerpoint/2010/main" val="2635802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D5C7D6-F107-B8A5-849D-B149F0E1CEC8}"/>
              </a:ext>
            </a:extLst>
          </p:cNvPr>
          <p:cNvSpPr>
            <a:spLocks noGrp="1"/>
          </p:cNvSpPr>
          <p:nvPr>
            <p:ph type="title"/>
          </p:nvPr>
        </p:nvSpPr>
        <p:spPr/>
        <p:txBody>
          <a:bodyPr>
            <a:normAutofit/>
          </a:bodyPr>
          <a:lstStyle/>
          <a:p>
            <a:r>
              <a:rPr lang="en-IN" sz="3600" b="1" u="sng" dirty="0"/>
              <a:t>BENEFICIARIES :-</a:t>
            </a:r>
          </a:p>
        </p:txBody>
      </p:sp>
      <p:sp>
        <p:nvSpPr>
          <p:cNvPr id="3" name="Content Placeholder 2">
            <a:extLst>
              <a:ext uri="{FF2B5EF4-FFF2-40B4-BE49-F238E27FC236}">
                <a16:creationId xmlns:a16="http://schemas.microsoft.com/office/drawing/2014/main" xmlns="" id="{844898A6-0969-50B4-E608-B95E63BB0A72}"/>
              </a:ext>
            </a:extLst>
          </p:cNvPr>
          <p:cNvSpPr>
            <a:spLocks noGrp="1"/>
          </p:cNvSpPr>
          <p:nvPr>
            <p:ph idx="1"/>
          </p:nvPr>
        </p:nvSpPr>
        <p:spPr/>
        <p:txBody>
          <a:bodyPr>
            <a:normAutofit lnSpcReduction="10000"/>
          </a:bodyPr>
          <a:lstStyle/>
          <a:p>
            <a:pPr algn="l">
              <a:buFont typeface="Arial" panose="020B0604020202020204" pitchFamily="34" charset="0"/>
              <a:buChar char="•"/>
            </a:pPr>
            <a:r>
              <a:rPr lang="en-US" b="1" i="0" dirty="0">
                <a:solidFill>
                  <a:srgbClr val="0D0D0D"/>
                </a:solidFill>
                <a:effectLst/>
                <a:highlight>
                  <a:srgbClr val="FFFFFF"/>
                </a:highlight>
                <a:latin typeface="Söhne"/>
              </a:rPr>
              <a:t>Community Members:</a:t>
            </a:r>
            <a:r>
              <a:rPr lang="en-US" b="0" i="0" dirty="0">
                <a:solidFill>
                  <a:srgbClr val="0D0D0D"/>
                </a:solidFill>
                <a:effectLst/>
                <a:highlight>
                  <a:srgbClr val="FFFFFF"/>
                </a:highlight>
                <a:latin typeface="Söhne"/>
              </a:rPr>
              <a:t> Access to timely information, resources, and assistance during emergencies.</a:t>
            </a:r>
          </a:p>
          <a:p>
            <a:pPr algn="l">
              <a:buFont typeface="Arial" panose="020B0604020202020204" pitchFamily="34" charset="0"/>
              <a:buChar char="•"/>
            </a:pPr>
            <a:r>
              <a:rPr lang="en-US" b="1" i="0" dirty="0">
                <a:solidFill>
                  <a:srgbClr val="0D0D0D"/>
                </a:solidFill>
                <a:effectLst/>
                <a:highlight>
                  <a:srgbClr val="FFFFFF"/>
                </a:highlight>
                <a:latin typeface="Söhne"/>
              </a:rPr>
              <a:t>Emergency Responders:</a:t>
            </a:r>
            <a:r>
              <a:rPr lang="en-US" b="0" i="0" dirty="0">
                <a:solidFill>
                  <a:srgbClr val="0D0D0D"/>
                </a:solidFill>
                <a:effectLst/>
                <a:highlight>
                  <a:srgbClr val="FFFFFF"/>
                </a:highlight>
                <a:latin typeface="Söhne"/>
              </a:rPr>
              <a:t> Improved coordination, communication, and resource allocation.</a:t>
            </a:r>
          </a:p>
          <a:p>
            <a:pPr algn="l">
              <a:buFont typeface="Arial" panose="020B0604020202020204" pitchFamily="34" charset="0"/>
              <a:buChar char="•"/>
            </a:pPr>
            <a:r>
              <a:rPr lang="en-US" b="1" i="0" dirty="0">
                <a:solidFill>
                  <a:srgbClr val="0D0D0D"/>
                </a:solidFill>
                <a:effectLst/>
                <a:highlight>
                  <a:srgbClr val="FFFFFF"/>
                </a:highlight>
                <a:latin typeface="Söhne"/>
              </a:rPr>
              <a:t>Local Authorities:</a:t>
            </a:r>
            <a:r>
              <a:rPr lang="en-US" b="0" i="0" dirty="0">
                <a:solidFill>
                  <a:srgbClr val="0D0D0D"/>
                </a:solidFill>
                <a:effectLst/>
                <a:highlight>
                  <a:srgbClr val="FFFFFF"/>
                </a:highlight>
                <a:latin typeface="Söhne"/>
              </a:rPr>
              <a:t> Enhanced situational awareness and decision-making capabilities.</a:t>
            </a:r>
          </a:p>
          <a:p>
            <a:pPr algn="l">
              <a:buFont typeface="Arial" panose="020B0604020202020204" pitchFamily="34" charset="0"/>
              <a:buChar char="•"/>
            </a:pPr>
            <a:r>
              <a:rPr lang="en-US" b="1" i="0" dirty="0">
                <a:solidFill>
                  <a:srgbClr val="0D0D0D"/>
                </a:solidFill>
                <a:effectLst/>
                <a:highlight>
                  <a:srgbClr val="FFFFFF"/>
                </a:highlight>
                <a:latin typeface="Söhne"/>
              </a:rPr>
              <a:t>Volunteers:</a:t>
            </a:r>
            <a:r>
              <a:rPr lang="en-US" b="0" i="0" dirty="0">
                <a:solidFill>
                  <a:srgbClr val="0D0D0D"/>
                </a:solidFill>
                <a:effectLst/>
                <a:highlight>
                  <a:srgbClr val="FFFFFF"/>
                </a:highlight>
                <a:latin typeface="Söhne"/>
              </a:rPr>
              <a:t> Opportunities for active participation and contribution to community resilience.</a:t>
            </a:r>
          </a:p>
          <a:p>
            <a:pPr algn="l">
              <a:buFont typeface="Arial" panose="020B0604020202020204" pitchFamily="34" charset="0"/>
              <a:buChar char="•"/>
            </a:pPr>
            <a:r>
              <a:rPr lang="en-US" b="1" i="0" dirty="0">
                <a:solidFill>
                  <a:srgbClr val="0D0D0D"/>
                </a:solidFill>
                <a:effectLst/>
                <a:highlight>
                  <a:srgbClr val="FFFFFF"/>
                </a:highlight>
                <a:latin typeface="Söhne"/>
              </a:rPr>
              <a:t>Organizations:</a:t>
            </a:r>
            <a:r>
              <a:rPr lang="en-US" b="0" i="0" dirty="0">
                <a:solidFill>
                  <a:srgbClr val="0D0D0D"/>
                </a:solidFill>
                <a:effectLst/>
                <a:highlight>
                  <a:srgbClr val="FFFFFF"/>
                </a:highlight>
                <a:latin typeface="Söhne"/>
              </a:rPr>
              <a:t> Improved efficiency and effectiveness in disaster response efforts.</a:t>
            </a:r>
          </a:p>
          <a:p>
            <a:endParaRPr lang="en-IN" dirty="0"/>
          </a:p>
        </p:txBody>
      </p:sp>
      <p:pic>
        <p:nvPicPr>
          <p:cNvPr id="4" name="Picture 3">
            <a:extLst>
              <a:ext uri="{FF2B5EF4-FFF2-40B4-BE49-F238E27FC236}">
                <a16:creationId xmlns:a16="http://schemas.microsoft.com/office/drawing/2014/main" xmlns="" id="{73B28D20-FDC6-F198-9D36-05E0363F046F}"/>
              </a:ext>
            </a:extLst>
          </p:cNvPr>
          <p:cNvPicPr>
            <a:picLocks noChangeAspect="1"/>
          </p:cNvPicPr>
          <p:nvPr/>
        </p:nvPicPr>
        <p:blipFill>
          <a:blip r:embed="rId2"/>
          <a:stretch>
            <a:fillRect/>
          </a:stretch>
        </p:blipFill>
        <p:spPr>
          <a:xfrm>
            <a:off x="9969034" y="0"/>
            <a:ext cx="2152075" cy="1115665"/>
          </a:xfrm>
          <a:prstGeom prst="rect">
            <a:avLst/>
          </a:prstGeom>
        </p:spPr>
      </p:pic>
    </p:spTree>
    <p:extLst>
      <p:ext uri="{BB962C8B-B14F-4D97-AF65-F5344CB8AC3E}">
        <p14:creationId xmlns:p14="http://schemas.microsoft.com/office/powerpoint/2010/main" val="2724912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CDDFA2-CD26-95CE-E865-A370996C86C1}"/>
              </a:ext>
            </a:extLst>
          </p:cNvPr>
          <p:cNvSpPr>
            <a:spLocks noGrp="1"/>
          </p:cNvSpPr>
          <p:nvPr>
            <p:ph type="title"/>
          </p:nvPr>
        </p:nvSpPr>
        <p:spPr/>
        <p:txBody>
          <a:bodyPr>
            <a:normAutofit/>
          </a:bodyPr>
          <a:lstStyle/>
          <a:p>
            <a:r>
              <a:rPr lang="en-IN" sz="3600" b="1" u="sng" dirty="0"/>
              <a:t>ADVANTAGES :-</a:t>
            </a:r>
          </a:p>
        </p:txBody>
      </p:sp>
      <p:sp>
        <p:nvSpPr>
          <p:cNvPr id="3" name="Content Placeholder 2">
            <a:extLst>
              <a:ext uri="{FF2B5EF4-FFF2-40B4-BE49-F238E27FC236}">
                <a16:creationId xmlns:a16="http://schemas.microsoft.com/office/drawing/2014/main" xmlns="" id="{897AD740-9023-97A4-BDE2-8E5AED49CF2F}"/>
              </a:ext>
            </a:extLst>
          </p:cNvPr>
          <p:cNvSpPr>
            <a:spLocks noGrp="1"/>
          </p:cNvSpPr>
          <p:nvPr>
            <p:ph idx="1"/>
          </p:nvPr>
        </p:nvSpPr>
        <p:spPr/>
        <p:txBody>
          <a:bodyPr>
            <a:normAutofit fontScale="92500" lnSpcReduction="20000"/>
          </a:bodyPr>
          <a:lstStyle/>
          <a:p>
            <a:pPr marL="0" indent="0" algn="l">
              <a:buNone/>
            </a:pP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Enhanced coordination and communication during emergencies.</a:t>
            </a:r>
          </a:p>
          <a:p>
            <a:pPr algn="l">
              <a:buFont typeface="Arial" panose="020B0604020202020204" pitchFamily="34" charset="0"/>
              <a:buChar char="•"/>
            </a:pP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Swift and effective resource allocation and incident reporting.</a:t>
            </a:r>
          </a:p>
          <a:p>
            <a:pPr algn="l">
              <a:buFont typeface="Arial" panose="020B0604020202020204" pitchFamily="34" charset="0"/>
              <a:buChar char="•"/>
            </a:pP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Improved situational awareness through mapping and visualization.</a:t>
            </a:r>
          </a:p>
          <a:p>
            <a:pPr algn="l">
              <a:buFont typeface="Arial" panose="020B0604020202020204" pitchFamily="34" charset="0"/>
              <a:buChar char="•"/>
            </a:pP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Increased community resilience and preparedness.</a:t>
            </a:r>
          </a:p>
          <a:p>
            <a:pPr algn="l">
              <a:buFont typeface="Arial" panose="020B0604020202020204" pitchFamily="34" charset="0"/>
              <a:buChar char="•"/>
            </a:pP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Seamless interaction among stakeholders.</a:t>
            </a:r>
          </a:p>
          <a:p>
            <a:endParaRPr lang="en-IN" dirty="0"/>
          </a:p>
        </p:txBody>
      </p:sp>
      <p:pic>
        <p:nvPicPr>
          <p:cNvPr id="4" name="Picture 3">
            <a:extLst>
              <a:ext uri="{FF2B5EF4-FFF2-40B4-BE49-F238E27FC236}">
                <a16:creationId xmlns:a16="http://schemas.microsoft.com/office/drawing/2014/main" xmlns="" id="{E66E10BB-FE7E-EB43-F450-E5B98DECF877}"/>
              </a:ext>
            </a:extLst>
          </p:cNvPr>
          <p:cNvPicPr>
            <a:picLocks noChangeAspect="1"/>
          </p:cNvPicPr>
          <p:nvPr/>
        </p:nvPicPr>
        <p:blipFill>
          <a:blip r:embed="rId2"/>
          <a:stretch>
            <a:fillRect/>
          </a:stretch>
        </p:blipFill>
        <p:spPr>
          <a:xfrm>
            <a:off x="9959607" y="0"/>
            <a:ext cx="2152075" cy="1115665"/>
          </a:xfrm>
          <a:prstGeom prst="rect">
            <a:avLst/>
          </a:prstGeom>
        </p:spPr>
      </p:pic>
    </p:spTree>
    <p:extLst>
      <p:ext uri="{BB962C8B-B14F-4D97-AF65-F5344CB8AC3E}">
        <p14:creationId xmlns:p14="http://schemas.microsoft.com/office/powerpoint/2010/main" val="670050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B5FF61-413B-CAEB-24A6-C28A766AACBE}"/>
              </a:ext>
            </a:extLst>
          </p:cNvPr>
          <p:cNvSpPr>
            <a:spLocks noGrp="1"/>
          </p:cNvSpPr>
          <p:nvPr>
            <p:ph type="title"/>
          </p:nvPr>
        </p:nvSpPr>
        <p:spPr/>
        <p:txBody>
          <a:bodyPr>
            <a:normAutofit/>
          </a:bodyPr>
          <a:lstStyle/>
          <a:p>
            <a:r>
              <a:rPr lang="en-IN" sz="3600" b="1" u="sng" dirty="0"/>
              <a:t>DISADVANTAGES :-</a:t>
            </a:r>
          </a:p>
        </p:txBody>
      </p:sp>
      <p:sp>
        <p:nvSpPr>
          <p:cNvPr id="3" name="Content Placeholder 2">
            <a:extLst>
              <a:ext uri="{FF2B5EF4-FFF2-40B4-BE49-F238E27FC236}">
                <a16:creationId xmlns:a16="http://schemas.microsoft.com/office/drawing/2014/main" xmlns="" id="{F70903D2-6D60-9D6D-C34A-2B24C29C9839}"/>
              </a:ext>
            </a:extLst>
          </p:cNvPr>
          <p:cNvSpPr>
            <a:spLocks noGrp="1"/>
          </p:cNvSpPr>
          <p:nvPr>
            <p:ph idx="1"/>
          </p:nvPr>
        </p:nvSpPr>
        <p:spPr>
          <a:xfrm>
            <a:off x="564823" y="1690688"/>
            <a:ext cx="10515600" cy="4351338"/>
          </a:xfrm>
        </p:spPr>
        <p:txBody>
          <a:bodyPr>
            <a:normAutofit lnSpcReduction="10000"/>
          </a:bodyPr>
          <a:lstStyle/>
          <a:p>
            <a:pPr algn="l">
              <a:buFont typeface="Arial" panose="020B0604020202020204" pitchFamily="34" charset="0"/>
              <a:buChar char="•"/>
            </a:pPr>
            <a:r>
              <a:rPr lang="en-US" b="0" i="0" dirty="0">
                <a:solidFill>
                  <a:srgbClr val="0D0D0D"/>
                </a:solidFill>
                <a:effectLst/>
                <a:highlight>
                  <a:srgbClr val="FFFFFF"/>
                </a:highlight>
                <a:latin typeface="Söhne"/>
              </a:rPr>
              <a:t>Initial setup and implementation costs.</a:t>
            </a:r>
          </a:p>
          <a:p>
            <a:pPr algn="l">
              <a:buFont typeface="Arial" panose="020B0604020202020204" pitchFamily="34" charset="0"/>
              <a:buChar char="•"/>
            </a:pP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Dependence on technology, potential for system failures.</a:t>
            </a:r>
          </a:p>
          <a:p>
            <a:pPr algn="l">
              <a:buFont typeface="Arial" panose="020B0604020202020204" pitchFamily="34" charset="0"/>
              <a:buChar char="•"/>
            </a:pP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User training and adoption challenges.</a:t>
            </a:r>
          </a:p>
          <a:p>
            <a:pPr algn="l">
              <a:buFont typeface="Arial" panose="020B0604020202020204" pitchFamily="34" charset="0"/>
              <a:buChar char="•"/>
            </a:pP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Privacy and security concerns regarding data handling.</a:t>
            </a:r>
          </a:p>
          <a:p>
            <a:pPr algn="l">
              <a:buFont typeface="Arial" panose="020B0604020202020204" pitchFamily="34" charset="0"/>
              <a:buChar char="•"/>
            </a:pP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Potential for misinformation or misuse of the platform.</a:t>
            </a:r>
          </a:p>
          <a:p>
            <a:endParaRPr lang="en-IN" dirty="0"/>
          </a:p>
        </p:txBody>
      </p:sp>
      <p:pic>
        <p:nvPicPr>
          <p:cNvPr id="4" name="Picture 3">
            <a:extLst>
              <a:ext uri="{FF2B5EF4-FFF2-40B4-BE49-F238E27FC236}">
                <a16:creationId xmlns:a16="http://schemas.microsoft.com/office/drawing/2014/main" xmlns="" id="{1A522B25-8BB4-7141-9398-568BE4DEEB84}"/>
              </a:ext>
            </a:extLst>
          </p:cNvPr>
          <p:cNvPicPr>
            <a:picLocks noChangeAspect="1"/>
          </p:cNvPicPr>
          <p:nvPr/>
        </p:nvPicPr>
        <p:blipFill>
          <a:blip r:embed="rId2"/>
          <a:stretch>
            <a:fillRect/>
          </a:stretch>
        </p:blipFill>
        <p:spPr>
          <a:xfrm>
            <a:off x="9931327" y="0"/>
            <a:ext cx="2152075" cy="1115665"/>
          </a:xfrm>
          <a:prstGeom prst="rect">
            <a:avLst/>
          </a:prstGeom>
        </p:spPr>
      </p:pic>
    </p:spTree>
    <p:extLst>
      <p:ext uri="{BB962C8B-B14F-4D97-AF65-F5344CB8AC3E}">
        <p14:creationId xmlns:p14="http://schemas.microsoft.com/office/powerpoint/2010/main" val="9300685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TotalTime>
  <Words>546</Words>
  <Application>Microsoft Office PowerPoint</Application>
  <PresentationFormat>Widescreen</PresentationFormat>
  <Paragraphs>45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MT</vt:lpstr>
      <vt:lpstr>Calibri</vt:lpstr>
      <vt:lpstr>Calibri Light</vt:lpstr>
      <vt:lpstr>Söhne</vt:lpstr>
      <vt:lpstr>Times New Roman</vt:lpstr>
      <vt:lpstr>Office Theme</vt:lpstr>
      <vt:lpstr>DISASTER MANAGEMENT SYSTEM </vt:lpstr>
      <vt:lpstr> ABSTRACT :-   </vt:lpstr>
      <vt:lpstr>PROBLEM STATEMENT:-</vt:lpstr>
      <vt:lpstr>PowerPoint Presentation</vt:lpstr>
      <vt:lpstr>AIM :-</vt:lpstr>
      <vt:lpstr>SCOPE :-</vt:lpstr>
      <vt:lpstr>BENEFICIARIES :-</vt:lpstr>
      <vt:lpstr>ADVANTAGES :-</vt:lpstr>
      <vt:lpstr>DISADVANTAGES :-</vt:lpstr>
      <vt:lpstr>RESULTS:-</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DISASTER MANAGEMENT SYSTEM</dc:title>
  <dc:creator>Chaarvi Ayineni</dc:creator>
  <cp:lastModifiedBy>Microsoft account</cp:lastModifiedBy>
  <cp:revision>2</cp:revision>
  <dcterms:created xsi:type="dcterms:W3CDTF">2024-05-02T06:48:09Z</dcterms:created>
  <dcterms:modified xsi:type="dcterms:W3CDTF">2024-05-02T16:48:36Z</dcterms:modified>
</cp:coreProperties>
</file>