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30E1E-0E76-6FAC-4ED7-628909BC82F5}" v="15" dt="2021-06-27T12:02:11.007"/>
    <p1510:client id="{76F02CEE-4B2E-401E-8B20-5EE8F6841556}" v="393" dt="2021-06-27T10:18:27.662"/>
    <p1510:client id="{999AA90A-C80B-CE64-7D37-F81F5E64AA17}" v="145" dt="2021-06-27T22:43:54.307"/>
    <p1510:client id="{B881C9DE-B6D5-F3CE-22DA-47C3720EFC09}" v="82" dt="2021-06-27T10:20:09.663"/>
    <p1510:client id="{EE46E55C-7150-A537-B669-A50975F03720}" v="340" dt="2021-06-28T00:40:4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Тенев Иванов" userId="S::itivanov18@codingburgas.bg::cf3e9b9c-5e95-46da-bad2-1720d015ae26" providerId="AD" clId="Web-{10F30E1E-0E76-6FAC-4ED7-628909BC82F5}"/>
    <pc:docChg chg="modSld">
      <pc:chgData name="Иван Тенев Иванов" userId="S::itivanov18@codingburgas.bg::cf3e9b9c-5e95-46da-bad2-1720d015ae26" providerId="AD" clId="Web-{10F30E1E-0E76-6FAC-4ED7-628909BC82F5}" dt="2021-06-27T12:02:11.007" v="14" actId="1076"/>
      <pc:docMkLst>
        <pc:docMk/>
      </pc:docMkLst>
      <pc:sldChg chg="addSp delSp modSp">
        <pc:chgData name="Иван Тенев Иванов" userId="S::itivanov18@codingburgas.bg::cf3e9b9c-5e95-46da-bad2-1720d015ae26" providerId="AD" clId="Web-{10F30E1E-0E76-6FAC-4ED7-628909BC82F5}" dt="2021-06-27T12:02:11.007" v="14" actId="1076"/>
        <pc:sldMkLst>
          <pc:docMk/>
          <pc:sldMk cId="2840239569" sldId="262"/>
        </pc:sldMkLst>
        <pc:spChg chg="del">
          <ac:chgData name="Иван Тенев Иванов" userId="S::itivanov18@codingburgas.bg::cf3e9b9c-5e95-46da-bad2-1720d015ae26" providerId="AD" clId="Web-{10F30E1E-0E76-6FAC-4ED7-628909BC82F5}" dt="2021-06-27T11:50:12.505" v="0"/>
          <ac:spMkLst>
            <pc:docMk/>
            <pc:sldMk cId="2840239569" sldId="262"/>
            <ac:spMk id="3" creationId="{6174FA79-9A96-4038-9D90-504274938D1F}"/>
          </ac:spMkLst>
        </pc:spChg>
        <pc:spChg chg="del mod">
          <ac:chgData name="Иван Тенев Иванов" userId="S::itivanov18@codingburgas.bg::cf3e9b9c-5e95-46da-bad2-1720d015ae26" providerId="AD" clId="Web-{10F30E1E-0E76-6FAC-4ED7-628909BC82F5}" dt="2021-06-27T11:50:31.552" v="6"/>
          <ac:spMkLst>
            <pc:docMk/>
            <pc:sldMk cId="2840239569" sldId="262"/>
            <ac:spMk id="4" creationId="{A179B047-6A8C-4ECD-BF81-FAC6C2929C2C}"/>
          </ac:spMkLst>
        </pc:spChg>
        <pc:picChg chg="add mod ord modCrop">
          <ac:chgData name="Иван Тенев Иванов" userId="S::itivanov18@codingburgas.bg::cf3e9b9c-5e95-46da-bad2-1720d015ae26" providerId="AD" clId="Web-{10F30E1E-0E76-6FAC-4ED7-628909BC82F5}" dt="2021-06-27T12:02:11.007" v="14" actId="1076"/>
          <ac:picMkLst>
            <pc:docMk/>
            <pc:sldMk cId="2840239569" sldId="262"/>
            <ac:picMk id="5" creationId="{D73C7195-1889-465C-80E9-BE36A80D88B7}"/>
          </ac:picMkLst>
        </pc:picChg>
      </pc:sldChg>
    </pc:docChg>
  </pc:docChgLst>
  <pc:docChgLst>
    <pc:chgData name="Иван Тенев Иванов" userId="S::itivanov18@codingburgas.bg::cf3e9b9c-5e95-46da-bad2-1720d015ae26" providerId="AD" clId="Web-{999AA90A-C80B-CE64-7D37-F81F5E64AA17}"/>
    <pc:docChg chg="addSld modSld sldOrd">
      <pc:chgData name="Иван Тенев Иванов" userId="S::itivanov18@codingburgas.bg::cf3e9b9c-5e95-46da-bad2-1720d015ae26" providerId="AD" clId="Web-{999AA90A-C80B-CE64-7D37-F81F5E64AA17}" dt="2021-06-27T22:43:54.307" v="98" actId="1076"/>
      <pc:docMkLst>
        <pc:docMk/>
      </pc:docMkLst>
      <pc:sldChg chg="addSp delSp modSp mod setBg">
        <pc:chgData name="Иван Тенев Иванов" userId="S::itivanov18@codingburgas.bg::cf3e9b9c-5e95-46da-bad2-1720d015ae26" providerId="AD" clId="Web-{999AA90A-C80B-CE64-7D37-F81F5E64AA17}" dt="2021-06-27T22:43:54.307" v="98" actId="1076"/>
        <pc:sldMkLst>
          <pc:docMk/>
          <pc:sldMk cId="2840239569" sldId="262"/>
        </pc:sldMkLst>
        <pc:spChg chg="mod">
          <ac:chgData name="Иван Тенев Иванов" userId="S::itivanov18@codingburgas.bg::cf3e9b9c-5e95-46da-bad2-1720d015ae26" providerId="AD" clId="Web-{999AA90A-C80B-CE64-7D37-F81F5E64AA17}" dt="2021-06-27T22:43:54.307" v="98" actId="1076"/>
          <ac:spMkLst>
            <pc:docMk/>
            <pc:sldMk cId="2840239569" sldId="262"/>
            <ac:spMk id="2" creationId="{189D3F19-F489-47C7-B9F7-1023E1FA72D7}"/>
          </ac:spMkLst>
        </pc:spChg>
        <pc:spChg chg="add del mod">
          <ac:chgData name="Иван Тенев Иванов" userId="S::itivanov18@codingburgas.bg::cf3e9b9c-5e95-46da-bad2-1720d015ae26" providerId="AD" clId="Web-{999AA90A-C80B-CE64-7D37-F81F5E64AA17}" dt="2021-06-27T22:42:01.108" v="60"/>
          <ac:spMkLst>
            <pc:docMk/>
            <pc:sldMk cId="2840239569" sldId="262"/>
            <ac:spMk id="4" creationId="{C76BE2EA-B552-4F23-AB62-FB8B423DB073}"/>
          </ac:spMkLst>
        </pc:spChg>
        <pc:spChg chg="add mod">
          <ac:chgData name="Иван Тенев Иванов" userId="S::itivanov18@codingburgas.bg::cf3e9b9c-5e95-46da-bad2-1720d015ae26" providerId="AD" clId="Web-{999AA90A-C80B-CE64-7D37-F81F5E64AA17}" dt="2021-06-27T22:43:09.750" v="80" actId="1076"/>
          <ac:spMkLst>
            <pc:docMk/>
            <pc:sldMk cId="2840239569" sldId="262"/>
            <ac:spMk id="10" creationId="{8FF784F3-CDEE-4983-BA37-78D467913EAA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42:08.093" v="62"/>
          <ac:spMkLst>
            <pc:docMk/>
            <pc:sldMk cId="2840239569" sldId="262"/>
            <ac:spMk id="13" creationId="{09646535-AEF6-4883-A4F9-EEC1F8B4319E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42:08.093" v="62"/>
          <ac:spMkLst>
            <pc:docMk/>
            <pc:sldMk cId="2840239569" sldId="262"/>
            <ac:spMk id="15" creationId="{5ED9E2D9-EE69-4775-8CE5-9EAC35AD2F2E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42:08.093" v="62"/>
          <ac:spMkLst>
            <pc:docMk/>
            <pc:sldMk cId="2840239569" sldId="262"/>
            <ac:spMk id="17" creationId="{3D75B673-1FA7-415E-8B2E-7A0550C8BDDF}"/>
          </ac:spMkLst>
        </pc:spChg>
        <pc:picChg chg="del mod">
          <ac:chgData name="Иван Тенев Иванов" userId="S::itivanov18@codingburgas.bg::cf3e9b9c-5e95-46da-bad2-1720d015ae26" providerId="AD" clId="Web-{999AA90A-C80B-CE64-7D37-F81F5E64AA17}" dt="2021-06-27T22:41:57.327" v="59"/>
          <ac:picMkLst>
            <pc:docMk/>
            <pc:sldMk cId="2840239569" sldId="262"/>
            <ac:picMk id="5" creationId="{D73C7195-1889-465C-80E9-BE36A80D88B7}"/>
          </ac:picMkLst>
        </pc:picChg>
        <pc:picChg chg="add mod ord">
          <ac:chgData name="Иван Тенев Иванов" userId="S::itivanov18@codingburgas.bg::cf3e9b9c-5e95-46da-bad2-1720d015ae26" providerId="AD" clId="Web-{999AA90A-C80B-CE64-7D37-F81F5E64AA17}" dt="2021-06-27T22:43:44.182" v="96" actId="1076"/>
          <ac:picMkLst>
            <pc:docMk/>
            <pc:sldMk cId="2840239569" sldId="262"/>
            <ac:picMk id="6" creationId="{F4387FE5-E33F-411B-B6AC-B122E2ABB45F}"/>
          </ac:picMkLst>
        </pc:picChg>
      </pc:sldChg>
      <pc:sldChg chg="addSp delSp modSp new mod ord setBg modClrScheme chgLayout">
        <pc:chgData name="Иван Тенев Иванов" userId="S::itivanov18@codingburgas.bg::cf3e9b9c-5e95-46da-bad2-1720d015ae26" providerId="AD" clId="Web-{999AA90A-C80B-CE64-7D37-F81F5E64AA17}" dt="2021-06-27T22:31:31.581" v="56" actId="1076"/>
        <pc:sldMkLst>
          <pc:docMk/>
          <pc:sldMk cId="3449734578" sldId="264"/>
        </pc:sldMkLst>
        <pc:spChg chg="mod ord">
          <ac:chgData name="Иван Тенев Иванов" userId="S::itivanov18@codingburgas.bg::cf3e9b9c-5e95-46da-bad2-1720d015ae26" providerId="AD" clId="Web-{999AA90A-C80B-CE64-7D37-F81F5E64AA17}" dt="2021-06-27T22:31:31.581" v="56" actId="1076"/>
          <ac:spMkLst>
            <pc:docMk/>
            <pc:sldMk cId="3449734578" sldId="264"/>
            <ac:spMk id="2" creationId="{FED77881-A5A4-4D59-AD42-BFB85A26D7BE}"/>
          </ac:spMkLst>
        </pc:spChg>
        <pc:spChg chg="del mod ord">
          <ac:chgData name="Иван Тенев Иванов" userId="S::itivanov18@codingburgas.bg::cf3e9b9c-5e95-46da-bad2-1720d015ae26" providerId="AD" clId="Web-{999AA90A-C80B-CE64-7D37-F81F5E64AA17}" dt="2021-06-27T22:30:02.517" v="25"/>
          <ac:spMkLst>
            <pc:docMk/>
            <pc:sldMk cId="3449734578" sldId="264"/>
            <ac:spMk id="3" creationId="{9C024A74-4BAF-4A11-B89D-96E4FB045CA4}"/>
          </ac:spMkLst>
        </pc:spChg>
        <pc:spChg chg="del">
          <ac:chgData name="Иван Тенев Иванов" userId="S::itivanov18@codingburgas.bg::cf3e9b9c-5e95-46da-bad2-1720d015ae26" providerId="AD" clId="Web-{999AA90A-C80B-CE64-7D37-F81F5E64AA17}" dt="2021-06-27T22:29:22.219" v="1"/>
          <ac:spMkLst>
            <pc:docMk/>
            <pc:sldMk cId="3449734578" sldId="264"/>
            <ac:spMk id="4" creationId="{235CCCBA-72D4-4F7A-9619-6BCECFF9DC47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29:37.829" v="2"/>
          <ac:spMkLst>
            <pc:docMk/>
            <pc:sldMk cId="3449734578" sldId="264"/>
            <ac:spMk id="8" creationId="{D690F001-2D75-4EFE-805F-3E6954B7565B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29:37.829" v="2"/>
          <ac:spMkLst>
            <pc:docMk/>
            <pc:sldMk cId="3449734578" sldId="264"/>
            <ac:spMk id="10" creationId="{8C6F7DA8-FD92-4ACF-9932-BF007E32A609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29:37.829" v="2"/>
          <ac:spMkLst>
            <pc:docMk/>
            <pc:sldMk cId="3449734578" sldId="264"/>
            <ac:spMk id="12" creationId="{4F76F7D6-E5D2-44FA-B1FA-A1A61DF18E88}"/>
          </ac:spMkLst>
        </pc:spChg>
        <pc:spChg chg="add">
          <ac:chgData name="Иван Тенев Иванов" userId="S::itivanov18@codingburgas.bg::cf3e9b9c-5e95-46da-bad2-1720d015ae26" providerId="AD" clId="Web-{999AA90A-C80B-CE64-7D37-F81F5E64AA17}" dt="2021-06-27T22:29:37.829" v="2"/>
          <ac:spMkLst>
            <pc:docMk/>
            <pc:sldMk cId="3449734578" sldId="264"/>
            <ac:spMk id="14" creationId="{671E2FB4-7344-4400-973C-C4E1D46C1566}"/>
          </ac:spMkLst>
        </pc:spChg>
      </pc:sldChg>
    </pc:docChg>
  </pc:docChgLst>
  <pc:docChgLst>
    <pc:chgData name="Иван Тенев Иванов" userId="S::itivanov18@codingburgas.bg::cf3e9b9c-5e95-46da-bad2-1720d015ae26" providerId="AD" clId="Web-{B881C9DE-B6D5-F3CE-22DA-47C3720EFC09}"/>
    <pc:docChg chg="modSld">
      <pc:chgData name="Иван Тенев Иванов" userId="S::itivanov18@codingburgas.bg::cf3e9b9c-5e95-46da-bad2-1720d015ae26" providerId="AD" clId="Web-{B881C9DE-B6D5-F3CE-22DA-47C3720EFC09}" dt="2021-06-27T10:20:09.663" v="72" actId="1076"/>
      <pc:docMkLst>
        <pc:docMk/>
      </pc:docMkLst>
      <pc:sldChg chg="modSp">
        <pc:chgData name="Иван Тенев Иванов" userId="S::itivanov18@codingburgas.bg::cf3e9b9c-5e95-46da-bad2-1720d015ae26" providerId="AD" clId="Web-{B881C9DE-B6D5-F3CE-22DA-47C3720EFC09}" dt="2021-06-27T10:20:09.663" v="72" actId="1076"/>
        <pc:sldMkLst>
          <pc:docMk/>
          <pc:sldMk cId="553726541" sldId="256"/>
        </pc:sldMkLst>
        <pc:spChg chg="mod">
          <ac:chgData name="Иван Тенев Иванов" userId="S::itivanov18@codingburgas.bg::cf3e9b9c-5e95-46da-bad2-1720d015ae26" providerId="AD" clId="Web-{B881C9DE-B6D5-F3CE-22DA-47C3720EFC09}" dt="2021-06-27T10:20:09.663" v="72" actId="1076"/>
          <ac:spMkLst>
            <pc:docMk/>
            <pc:sldMk cId="553726541" sldId="256"/>
            <ac:spMk id="2" creationId="{9FB28281-3783-403A-B1AB-0182A003DFE3}"/>
          </ac:spMkLst>
        </pc:spChg>
      </pc:sldChg>
      <pc:sldChg chg="modSp">
        <pc:chgData name="Иван Тенев Иванов" userId="S::itivanov18@codingburgas.bg::cf3e9b9c-5e95-46da-bad2-1720d015ae26" providerId="AD" clId="Web-{B881C9DE-B6D5-F3CE-22DA-47C3720EFC09}" dt="2021-06-27T10:20:00.069" v="71" actId="1076"/>
        <pc:sldMkLst>
          <pc:docMk/>
          <pc:sldMk cId="2315161279" sldId="257"/>
        </pc:sldMkLst>
        <pc:picChg chg="mod">
          <ac:chgData name="Иван Тенев Иванов" userId="S::itivanov18@codingburgas.bg::cf3e9b9c-5e95-46da-bad2-1720d015ae26" providerId="AD" clId="Web-{B881C9DE-B6D5-F3CE-22DA-47C3720EFC09}" dt="2021-06-27T10:20:00.069" v="71" actId="1076"/>
          <ac:picMkLst>
            <pc:docMk/>
            <pc:sldMk cId="2315161279" sldId="257"/>
            <ac:picMk id="6" creationId="{AAE81E7F-092A-49AA-AEFF-2BB4CB200427}"/>
          </ac:picMkLst>
        </pc:picChg>
      </pc:sldChg>
      <pc:sldChg chg="addSp delSp modSp">
        <pc:chgData name="Иван Тенев Иванов" userId="S::itivanov18@codingburgas.bg::cf3e9b9c-5e95-46da-bad2-1720d015ae26" providerId="AD" clId="Web-{B881C9DE-B6D5-F3CE-22DA-47C3720EFC09}" dt="2021-06-27T10:17:47.925" v="69" actId="1076"/>
        <pc:sldMkLst>
          <pc:docMk/>
          <pc:sldMk cId="375477866" sldId="258"/>
        </pc:sldMkLst>
        <pc:spChg chg="mod">
          <ac:chgData name="Иван Тенев Иванов" userId="S::itivanov18@codingburgas.bg::cf3e9b9c-5e95-46da-bad2-1720d015ae26" providerId="AD" clId="Web-{B881C9DE-B6D5-F3CE-22DA-47C3720EFC09}" dt="2021-06-27T10:16:15.063" v="63" actId="1076"/>
          <ac:spMkLst>
            <pc:docMk/>
            <pc:sldMk cId="375477866" sldId="258"/>
            <ac:spMk id="2" creationId="{FAD43CDE-B40C-435A-908D-24FD6E5AB9F8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34.065" v="64" actId="1076"/>
          <ac:spMkLst>
            <pc:docMk/>
            <pc:sldMk cId="375477866" sldId="258"/>
            <ac:spMk id="3" creationId="{D3176AD0-E1AA-4BF6-9DAC-93C3758D82DD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44.331" v="67" actId="1076"/>
          <ac:spMkLst>
            <pc:docMk/>
            <pc:sldMk cId="375477866" sldId="258"/>
            <ac:spMk id="6" creationId="{775ED15D-9D23-45EC-81A0-494A86BBE6CA}"/>
          </ac:spMkLst>
        </pc:spChg>
        <pc:spChg chg="add del mod">
          <ac:chgData name="Иван Тенев Иванов" userId="S::itivanov18@codingburgas.bg::cf3e9b9c-5e95-46da-bad2-1720d015ae26" providerId="AD" clId="Web-{B881C9DE-B6D5-F3CE-22DA-47C3720EFC09}" dt="2021-06-27T10:14:22.936" v="34"/>
          <ac:spMkLst>
            <pc:docMk/>
            <pc:sldMk cId="375477866" sldId="258"/>
            <ac:spMk id="7" creationId="{0514262B-26F4-42E8-B7E1-2B8BBCECA3E9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41.597" v="66" actId="1076"/>
          <ac:spMkLst>
            <pc:docMk/>
            <pc:sldMk cId="375477866" sldId="258"/>
            <ac:spMk id="8" creationId="{A136C50E-BBDC-49AB-BE24-508F7851290F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46.097" v="68" actId="1076"/>
          <ac:spMkLst>
            <pc:docMk/>
            <pc:sldMk cId="375477866" sldId="258"/>
            <ac:spMk id="10" creationId="{23804E91-4C9F-43F6-9851-5C7BDD708CFF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47.925" v="69" actId="1076"/>
          <ac:spMkLst>
            <pc:docMk/>
            <pc:sldMk cId="375477866" sldId="258"/>
            <ac:spMk id="12" creationId="{60C4F5AF-F61E-495B-A80D-BE0A1D01E464}"/>
          </ac:spMkLst>
        </pc:spChg>
        <pc:spChg chg="add del mod">
          <ac:chgData name="Иван Тенев Иванов" userId="S::itivanov18@codingburgas.bg::cf3e9b9c-5e95-46da-bad2-1720d015ae26" providerId="AD" clId="Web-{B881C9DE-B6D5-F3CE-22DA-47C3720EFC09}" dt="2021-06-27T10:15:26.281" v="46"/>
          <ac:spMkLst>
            <pc:docMk/>
            <pc:sldMk cId="375477866" sldId="258"/>
            <ac:spMk id="13" creationId="{72691AFA-0ACC-4C59-B413-F16308C6B1EB}"/>
          </ac:spMkLst>
        </pc:spChg>
        <pc:spChg chg="mod">
          <ac:chgData name="Иван Тенев Иванов" userId="S::itivanov18@codingburgas.bg::cf3e9b9c-5e95-46da-bad2-1720d015ae26" providerId="AD" clId="Web-{B881C9DE-B6D5-F3CE-22DA-47C3720EFC09}" dt="2021-06-27T10:17:36.769" v="65" actId="1076"/>
          <ac:spMkLst>
            <pc:docMk/>
            <pc:sldMk cId="375477866" sldId="258"/>
            <ac:spMk id="14" creationId="{0A4C3D44-033B-423F-A73B-FFB14EA731C9}"/>
          </ac:spMkLst>
        </pc:spChg>
        <pc:picChg chg="add del mod ord modCrop">
          <ac:chgData name="Иван Тенев Иванов" userId="S::itivanov18@codingburgas.bg::cf3e9b9c-5e95-46da-bad2-1720d015ae26" providerId="AD" clId="Web-{B881C9DE-B6D5-F3CE-22DA-47C3720EFC09}" dt="2021-06-27T10:15:23.765" v="45"/>
          <ac:picMkLst>
            <pc:docMk/>
            <pc:sldMk cId="375477866" sldId="258"/>
            <ac:picMk id="9" creationId="{88C5DC9B-9D6E-4959-A18B-87215F6FC0C2}"/>
          </ac:picMkLst>
        </pc:picChg>
        <pc:picChg chg="del">
          <ac:chgData name="Иван Тенев Иванов" userId="S::itivanov18@codingburgas.bg::cf3e9b9c-5e95-46da-bad2-1720d015ae26" providerId="AD" clId="Web-{B881C9DE-B6D5-F3CE-22DA-47C3720EFC09}" dt="2021-06-27T10:14:21.982" v="33"/>
          <ac:picMkLst>
            <pc:docMk/>
            <pc:sldMk cId="375477866" sldId="258"/>
            <ac:picMk id="15" creationId="{95265684-9921-4A76-8552-302E914C37F5}"/>
          </ac:picMkLst>
        </pc:picChg>
        <pc:picChg chg="add mod ord modCrop">
          <ac:chgData name="Иван Тенев Иванов" userId="S::itivanov18@codingburgas.bg::cf3e9b9c-5e95-46da-bad2-1720d015ae26" providerId="AD" clId="Web-{B881C9DE-B6D5-F3CE-22DA-47C3720EFC09}" dt="2021-06-27T10:16:04.860" v="60" actId="1076"/>
          <ac:picMkLst>
            <pc:docMk/>
            <pc:sldMk cId="375477866" sldId="258"/>
            <ac:picMk id="16" creationId="{F7430DFD-4A72-437A-BC6B-BA75A82B940E}"/>
          </ac:picMkLst>
        </pc:picChg>
      </pc:sldChg>
      <pc:sldChg chg="addSp delSp modSp">
        <pc:chgData name="Иван Тенев Иванов" userId="S::itivanov18@codingburgas.bg::cf3e9b9c-5e95-46da-bad2-1720d015ae26" providerId="AD" clId="Web-{B881C9DE-B6D5-F3CE-22DA-47C3720EFC09}" dt="2021-06-27T10:13:41.966" v="32" actId="1076"/>
        <pc:sldMkLst>
          <pc:docMk/>
          <pc:sldMk cId="3473641172" sldId="259"/>
        </pc:sldMkLst>
        <pc:spChg chg="mod">
          <ac:chgData name="Иван Тенев Иванов" userId="S::itivanov18@codingburgas.bg::cf3e9b9c-5e95-46da-bad2-1720d015ae26" providerId="AD" clId="Web-{B881C9DE-B6D5-F3CE-22DA-47C3720EFC09}" dt="2021-06-27T10:13:41.966" v="32" actId="1076"/>
          <ac:spMkLst>
            <pc:docMk/>
            <pc:sldMk cId="3473641172" sldId="259"/>
            <ac:spMk id="2" creationId="{8722390A-C03F-41CA-9159-908AB14E9FAB}"/>
          </ac:spMkLst>
        </pc:spChg>
        <pc:spChg chg="del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14" creationId="{09646535-AEF6-4883-A4F9-EEC1F8B4319E}"/>
          </ac:spMkLst>
        </pc:spChg>
        <pc:spChg chg="del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16" creationId="{2E8F47B7-E983-47E2-996C-A85661AA84B7}"/>
          </ac:spMkLst>
        </pc:spChg>
        <pc:spChg chg="del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18" creationId="{D666E866-1461-4C22-BCAF-50D06F02C0AF}"/>
          </ac:spMkLst>
        </pc:spChg>
        <pc:spChg chg="add del mod">
          <ac:chgData name="Иван Тенев Иванов" userId="S::itivanov18@codingburgas.bg::cf3e9b9c-5e95-46da-bad2-1720d015ae26" providerId="AD" clId="Web-{B881C9DE-B6D5-F3CE-22DA-47C3720EFC09}" dt="2021-06-27T10:13:28.012" v="27"/>
          <ac:spMkLst>
            <pc:docMk/>
            <pc:sldMk cId="3473641172" sldId="259"/>
            <ac:spMk id="22" creationId="{6133B2D1-A40F-4D8B-863E-557C117F7AF1}"/>
          </ac:spMkLst>
        </pc:spChg>
        <pc:spChg chg="add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25" creationId="{09646535-AEF6-4883-A4F9-EEC1F8B4319E}"/>
          </ac:spMkLst>
        </pc:spChg>
        <pc:spChg chg="add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27" creationId="{1354293D-EB42-4634-8726-ECCFA273CCE6}"/>
          </ac:spMkLst>
        </pc:spChg>
        <pc:spChg chg="add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29" creationId="{BE888B41-0EFC-459D-8A46-CCF8680DBAD7}"/>
          </ac:spMkLst>
        </pc:spChg>
        <pc:spChg chg="add">
          <ac:chgData name="Иван Тенев Иванов" userId="S::itivanov18@codingburgas.bg::cf3e9b9c-5e95-46da-bad2-1720d015ae26" providerId="AD" clId="Web-{B881C9DE-B6D5-F3CE-22DA-47C3720EFC09}" dt="2021-06-27T10:13:22.075" v="25"/>
          <ac:spMkLst>
            <pc:docMk/>
            <pc:sldMk cId="3473641172" sldId="259"/>
            <ac:spMk id="31" creationId="{41C71752-7D52-4E24-8299-DA8D040DBB3B}"/>
          </ac:spMkLst>
        </pc:spChg>
        <pc:picChg chg="add del mod">
          <ac:chgData name="Иван Тенев Иванов" userId="S::itivanov18@codingburgas.bg::cf3e9b9c-5e95-46da-bad2-1720d015ae26" providerId="AD" clId="Web-{B881C9DE-B6D5-F3CE-22DA-47C3720EFC09}" dt="2021-06-27T10:13:22.075" v="25"/>
          <ac:picMkLst>
            <pc:docMk/>
            <pc:sldMk cId="3473641172" sldId="259"/>
            <ac:picMk id="3" creationId="{81A2945F-1804-4DD5-BBD3-0D6081A2ABFF}"/>
          </ac:picMkLst>
        </pc:picChg>
        <pc:picChg chg="add del mod">
          <ac:chgData name="Иван Тенев Иванов" userId="S::itivanov18@codingburgas.bg::cf3e9b9c-5e95-46da-bad2-1720d015ae26" providerId="AD" clId="Web-{B881C9DE-B6D5-F3CE-22DA-47C3720EFC09}" dt="2021-06-27T10:13:12.668" v="23"/>
          <ac:picMkLst>
            <pc:docMk/>
            <pc:sldMk cId="3473641172" sldId="259"/>
            <ac:picMk id="4" creationId="{20CE350A-FC52-4726-AD1E-B610B767A6AA}"/>
          </ac:picMkLst>
        </pc:picChg>
        <pc:picChg chg="del">
          <ac:chgData name="Иван Тенев Иванов" userId="S::itivanov18@codingburgas.bg::cf3e9b9c-5e95-46da-bad2-1720d015ae26" providerId="AD" clId="Web-{B881C9DE-B6D5-F3CE-22DA-47C3720EFC09}" dt="2021-06-27T10:10:39.461" v="14"/>
          <ac:picMkLst>
            <pc:docMk/>
            <pc:sldMk cId="3473641172" sldId="259"/>
            <ac:picMk id="5" creationId="{D5DA5AA6-5E43-4793-8A9E-7B36BDB930D0}"/>
          </ac:picMkLst>
        </pc:picChg>
        <pc:picChg chg="mod ord">
          <ac:chgData name="Иван Тенев Иванов" userId="S::itivanov18@codingburgas.bg::cf3e9b9c-5e95-46da-bad2-1720d015ae26" providerId="AD" clId="Web-{B881C9DE-B6D5-F3CE-22DA-47C3720EFC09}" dt="2021-06-27T10:13:22.075" v="25"/>
          <ac:picMkLst>
            <pc:docMk/>
            <pc:sldMk cId="3473641172" sldId="259"/>
            <ac:picMk id="6" creationId="{882B6840-C8A7-4698-BEA2-A8B63D0EC9BB}"/>
          </ac:picMkLst>
        </pc:picChg>
        <pc:picChg chg="mod ord">
          <ac:chgData name="Иван Тенев Иванов" userId="S::itivanov18@codingburgas.bg::cf3e9b9c-5e95-46da-bad2-1720d015ae26" providerId="AD" clId="Web-{B881C9DE-B6D5-F3CE-22DA-47C3720EFC09}" dt="2021-06-27T10:13:22.075" v="25"/>
          <ac:picMkLst>
            <pc:docMk/>
            <pc:sldMk cId="3473641172" sldId="259"/>
            <ac:picMk id="7" creationId="{54059702-ADEC-4211-BF47-C2FCAD7EB0DC}"/>
          </ac:picMkLst>
        </pc:picChg>
      </pc:sldChg>
    </pc:docChg>
  </pc:docChgLst>
  <pc:docChgLst>
    <pc:chgData name="Калоян Миленов Филипов" userId="S::kmfilipov20@codingburgas.bg::267ee1f9-4715-4d96-9959-053e9db86179" providerId="AD" clId="Web-{EE46E55C-7150-A537-B669-A50975F03720}"/>
    <pc:docChg chg="delSld modSld">
      <pc:chgData name="Калоян Миленов Филипов" userId="S::kmfilipov20@codingburgas.bg::267ee1f9-4715-4d96-9959-053e9db86179" providerId="AD" clId="Web-{EE46E55C-7150-A537-B669-A50975F03720}" dt="2021-06-28T00:40:48.690" v="174" actId="20577"/>
      <pc:docMkLst>
        <pc:docMk/>
      </pc:docMkLst>
      <pc:sldChg chg="addSp delSp modSp del">
        <pc:chgData name="Калоян Миленов Филипов" userId="S::kmfilipov20@codingburgas.bg::267ee1f9-4715-4d96-9959-053e9db86179" providerId="AD" clId="Web-{EE46E55C-7150-A537-B669-A50975F03720}" dt="2021-06-28T00:38:24.666" v="16"/>
        <pc:sldMkLst>
          <pc:docMk/>
          <pc:sldMk cId="2315161279" sldId="257"/>
        </pc:sldMkLst>
        <pc:graphicFrameChg chg="mod">
          <ac:chgData name="Калоян Миленов Филипов" userId="S::kmfilipov20@codingburgas.bg::267ee1f9-4715-4d96-9959-053e9db86179" providerId="AD" clId="Web-{EE46E55C-7150-A537-B669-A50975F03720}" dt="2021-06-28T00:35:27.631" v="1" actId="1076"/>
          <ac:graphicFrameMkLst>
            <pc:docMk/>
            <pc:sldMk cId="2315161279" sldId="257"/>
            <ac:graphicFrameMk id="21" creationId="{62BF1468-C5F2-4801-87F0-ACC5899733E3}"/>
          </ac:graphicFrameMkLst>
        </pc:graphicFrameChg>
        <pc:picChg chg="del">
          <ac:chgData name="Калоян Миленов Филипов" userId="S::kmfilipov20@codingburgas.bg::267ee1f9-4715-4d96-9959-053e9db86179" providerId="AD" clId="Web-{EE46E55C-7150-A537-B669-A50975F03720}" dt="2021-06-28T00:37:51.884" v="15"/>
          <ac:picMkLst>
            <pc:docMk/>
            <pc:sldMk cId="2315161279" sldId="257"/>
            <ac:picMk id="6" creationId="{AAE81E7F-092A-49AA-AEFF-2BB4CB200427}"/>
          </ac:picMkLst>
        </pc:picChg>
        <pc:picChg chg="add mod">
          <ac:chgData name="Калоян Миленов Филипов" userId="S::kmfilipov20@codingburgas.bg::267ee1f9-4715-4d96-9959-053e9db86179" providerId="AD" clId="Web-{EE46E55C-7150-A537-B669-A50975F03720}" dt="2021-06-28T00:35:51.116" v="3" actId="1076"/>
          <ac:picMkLst>
            <pc:docMk/>
            <pc:sldMk cId="2315161279" sldId="257"/>
            <ac:picMk id="47" creationId="{3F5571B8-1D8A-45F3-8D65-0E4CA4D44548}"/>
          </ac:picMkLst>
        </pc:picChg>
        <pc:picChg chg="add mod">
          <ac:chgData name="Калоян Миленов Филипов" userId="S::kmfilipov20@codingburgas.bg::267ee1f9-4715-4d96-9959-053e9db86179" providerId="AD" clId="Web-{EE46E55C-7150-A537-B669-A50975F03720}" dt="2021-06-28T00:36:07.648" v="7" actId="1076"/>
          <ac:picMkLst>
            <pc:docMk/>
            <pc:sldMk cId="2315161279" sldId="257"/>
            <ac:picMk id="48" creationId="{5030FD0B-C622-416A-AE06-D3E00598681F}"/>
          </ac:picMkLst>
        </pc:picChg>
        <pc:picChg chg="add mod">
          <ac:chgData name="Калоян Миленов Филипов" userId="S::kmfilipov20@codingburgas.bg::267ee1f9-4715-4d96-9959-053e9db86179" providerId="AD" clId="Web-{EE46E55C-7150-A537-B669-A50975F03720}" dt="2021-06-28T00:36:50.664" v="10" actId="14100"/>
          <ac:picMkLst>
            <pc:docMk/>
            <pc:sldMk cId="2315161279" sldId="257"/>
            <ac:picMk id="49" creationId="{25179302-C86D-4F45-9A83-79587850CE11}"/>
          </ac:picMkLst>
        </pc:picChg>
        <pc:picChg chg="add mod">
          <ac:chgData name="Калоян Миленов Филипов" userId="S::kmfilipov20@codingburgas.bg::267ee1f9-4715-4d96-9959-053e9db86179" providerId="AD" clId="Web-{EE46E55C-7150-A537-B669-A50975F03720}" dt="2021-06-28T00:37:38.477" v="14" actId="1076"/>
          <ac:picMkLst>
            <pc:docMk/>
            <pc:sldMk cId="2315161279" sldId="257"/>
            <ac:picMk id="50" creationId="{E47AFF97-C98C-425D-953D-A48426804553}"/>
          </ac:picMkLst>
        </pc:picChg>
      </pc:sldChg>
      <pc:sldChg chg="modSp">
        <pc:chgData name="Калоян Миленов Филипов" userId="S::kmfilipov20@codingburgas.bg::267ee1f9-4715-4d96-9959-053e9db86179" providerId="AD" clId="Web-{EE46E55C-7150-A537-B669-A50975F03720}" dt="2021-06-28T00:40:48.690" v="174" actId="20577"/>
        <pc:sldMkLst>
          <pc:docMk/>
          <pc:sldMk cId="3699960929" sldId="260"/>
        </pc:sldMkLst>
        <pc:spChg chg="mod">
          <ac:chgData name="Калоян Миленов Филипов" userId="S::kmfilipov20@codingburgas.bg::267ee1f9-4715-4d96-9959-053e9db86179" providerId="AD" clId="Web-{EE46E55C-7150-A537-B669-A50975F03720}" dt="2021-06-28T00:40:48.690" v="174" actId="20577"/>
          <ac:spMkLst>
            <pc:docMk/>
            <pc:sldMk cId="3699960929" sldId="260"/>
            <ac:spMk id="3" creationId="{F8CAB2C4-9149-4A8A-B139-D9A9A44E0E8C}"/>
          </ac:spMkLst>
        </pc:spChg>
      </pc:sldChg>
      <pc:sldChg chg="del">
        <pc:chgData name="Калоян Миленов Филипов" userId="S::kmfilipov20@codingburgas.bg::267ee1f9-4715-4d96-9959-053e9db86179" providerId="AD" clId="Web-{EE46E55C-7150-A537-B669-A50975F03720}" dt="2021-06-28T00:32:30.159" v="0"/>
        <pc:sldMkLst>
          <pc:docMk/>
          <pc:sldMk cId="3797668699" sldId="263"/>
        </pc:sldMkLst>
      </pc:sldChg>
    </pc:docChg>
  </pc:docChgLst>
  <pc:docChgLst>
    <pc:chgData name="Радослав Апостолов Стойчев" userId="S::rastoychev18@codingburgas.bg::fbdeb98b-3f41-43e5-b0b4-22a7c4d3301a" providerId="AD" clId="Web-{76F02CEE-4B2E-401E-8B20-5EE8F6841556}"/>
    <pc:docChg chg="addSld modSld addMainMaster delMainMaster">
      <pc:chgData name="Радослав Апостолов Стойчев" userId="S::rastoychev18@codingburgas.bg::fbdeb98b-3f41-43e5-b0b4-22a7c4d3301a" providerId="AD" clId="Web-{76F02CEE-4B2E-401E-8B20-5EE8F6841556}" dt="2021-06-27T10:18:26.193" v="218"/>
      <pc:docMkLst>
        <pc:docMk/>
      </pc:docMkLst>
      <pc:sldChg chg="addSp delSp modSp mod setBg modClrScheme chgLayout">
        <pc:chgData name="Радослав Апостолов Стойчев" userId="S::rastoychev18@codingburgas.bg::fbdeb98b-3f41-43e5-b0b4-22a7c4d3301a" providerId="AD" clId="Web-{76F02CEE-4B2E-401E-8B20-5EE8F6841556}" dt="2021-06-27T09:47:06.141" v="2"/>
        <pc:sldMkLst>
          <pc:docMk/>
          <pc:sldMk cId="553726541" sldId="256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47:01.016" v="1" actId="20577"/>
          <ac:spMkLst>
            <pc:docMk/>
            <pc:sldMk cId="553726541" sldId="256"/>
            <ac:spMk id="2" creationId="{9FB28281-3783-403A-B1AB-0182A003DFE3}"/>
          </ac:spMkLst>
        </pc:spChg>
        <pc:spChg chg="del mod">
          <ac:chgData name="Радослав Апостолов Стойчев" userId="S::rastoychev18@codingburgas.bg::fbdeb98b-3f41-43e5-b0b4-22a7c4d3301a" providerId="AD" clId="Web-{76F02CEE-4B2E-401E-8B20-5EE8F6841556}" dt="2021-06-27T09:47:06.141" v="2"/>
          <ac:spMkLst>
            <pc:docMk/>
            <pc:sldMk cId="553726541" sldId="256"/>
            <ac:spMk id="3" creationId="{C4542EAC-8BF3-4BFD-9891-145BC49409C2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46:57.641" v="0"/>
          <ac:spMkLst>
            <pc:docMk/>
            <pc:sldMk cId="553726541" sldId="256"/>
            <ac:spMk id="8" creationId="{75FF88DA-F544-48DC-A77D-355F134193FC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46:57.641" v="0"/>
          <ac:spMkLst>
            <pc:docMk/>
            <pc:sldMk cId="553726541" sldId="256"/>
            <ac:spMk id="10" creationId="{8507BD9A-E504-4910-8840-8CD67578C60B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46:57.641" v="0"/>
          <ac:spMkLst>
            <pc:docMk/>
            <pc:sldMk cId="553726541" sldId="256"/>
            <ac:spMk id="12" creationId="{27796E5A-5224-4D7A-AE21-974F820DDD86}"/>
          </ac:spMkLst>
        </pc:spChg>
      </pc:sldChg>
      <pc:sldChg chg="addSp delSp modSp new mod setBg">
        <pc:chgData name="Радослав Апостолов Стойчев" userId="S::rastoychev18@codingburgas.bg::fbdeb98b-3f41-43e5-b0b4-22a7c4d3301a" providerId="AD" clId="Web-{76F02CEE-4B2E-401E-8B20-5EE8F6841556}" dt="2021-06-27T10:18:26.193" v="218"/>
        <pc:sldMkLst>
          <pc:docMk/>
          <pc:sldMk cId="2315161279" sldId="257"/>
        </pc:sldMkLst>
        <pc:spChg chg="del mod">
          <ac:chgData name="Радослав Апостолов Стойчев" userId="S::rastoychev18@codingburgas.bg::fbdeb98b-3f41-43e5-b0b4-22a7c4d3301a" providerId="AD" clId="Web-{76F02CEE-4B2E-401E-8B20-5EE8F6841556}" dt="2021-06-27T09:50:49.051" v="26"/>
          <ac:spMkLst>
            <pc:docMk/>
            <pc:sldMk cId="2315161279" sldId="257"/>
            <ac:spMk id="2" creationId="{24D68CBC-C4AE-43A8-BA93-9E54AEDB223E}"/>
          </ac:spMkLst>
        </pc:spChg>
        <pc:spChg chg="add del mod">
          <ac:chgData name="Радослав Апостолов Стойчев" userId="S::rastoychev18@codingburgas.bg::fbdeb98b-3f41-43e5-b0b4-22a7c4d3301a" providerId="AD" clId="Web-{76F02CEE-4B2E-401E-8B20-5EE8F6841556}" dt="2021-06-27T09:51:15.521" v="33"/>
          <ac:spMkLst>
            <pc:docMk/>
            <pc:sldMk cId="2315161279" sldId="257"/>
            <ac:spMk id="3" creationId="{0ED0B52B-A8EA-4183-A641-03F6EC153091}"/>
          </ac:spMkLst>
        </pc:spChg>
        <pc:spChg chg="del">
          <ac:chgData name="Радослав Апостолов Стойчев" userId="S::rastoychev18@codingburgas.bg::fbdeb98b-3f41-43e5-b0b4-22a7c4d3301a" providerId="AD" clId="Web-{76F02CEE-4B2E-401E-8B20-5EE8F6841556}" dt="2021-06-27T09:48:37.455" v="7"/>
          <ac:spMkLst>
            <pc:docMk/>
            <pc:sldMk cId="2315161279" sldId="257"/>
            <ac:spMk id="4" creationId="{BE1C3EA5-7A02-4714-9322-868AA0FA5253}"/>
          </ac:spMkLst>
        </pc:spChg>
        <pc:spChg chg="add del mod">
          <ac:chgData name="Радослав Апостолов Стойчев" userId="S::rastoychev18@codingburgas.bg::fbdeb98b-3f41-43e5-b0b4-22a7c4d3301a" providerId="AD" clId="Web-{76F02CEE-4B2E-401E-8B20-5EE8F6841556}" dt="2021-06-27T09:50:35.114" v="23"/>
          <ac:spMkLst>
            <pc:docMk/>
            <pc:sldMk cId="2315161279" sldId="257"/>
            <ac:spMk id="8" creationId="{2158BCC4-C57B-4B92-AF78-120DA7932D28}"/>
          </ac:spMkLst>
        </pc:spChg>
        <pc:spChg chg="add del mod">
          <ac:chgData name="Радослав Апостолов Стойчев" userId="S::rastoychev18@codingburgas.bg::fbdeb98b-3f41-43e5-b0b4-22a7c4d3301a" providerId="AD" clId="Web-{76F02CEE-4B2E-401E-8B20-5EE8F6841556}" dt="2021-06-27T09:50:52.145" v="27"/>
          <ac:spMkLst>
            <pc:docMk/>
            <pc:sldMk cId="2315161279" sldId="257"/>
            <ac:spMk id="10" creationId="{AA1EB4E3-FA29-4E95-97CE-B6AF9A76D3A4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0:39.661" v="24"/>
          <ac:spMkLst>
            <pc:docMk/>
            <pc:sldMk cId="2315161279" sldId="257"/>
            <ac:spMk id="11" creationId="{09646535-AEF6-4883-A4F9-EEC1F8B4319E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0:39.661" v="24"/>
          <ac:spMkLst>
            <pc:docMk/>
            <pc:sldMk cId="2315161279" sldId="257"/>
            <ac:spMk id="13" creationId="{44A00C45-023C-431E-B774-053A3C686B18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0:39.661" v="24"/>
          <ac:spMkLst>
            <pc:docMk/>
            <pc:sldMk cId="2315161279" sldId="257"/>
            <ac:spMk id="15" creationId="{6A8151FD-E26B-480E-A623-CFBFE3713A60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0:39.661" v="24"/>
          <ac:spMkLst>
            <pc:docMk/>
            <pc:sldMk cId="2315161279" sldId="257"/>
            <ac:spMk id="17" creationId="{6BE63264-F1B8-4AB7-AD1C-4180A9D2B11B}"/>
          </ac:spMkLst>
        </pc:spChg>
        <pc:graphicFrameChg chg="add del">
          <ac:chgData name="Радослав Апостолов Стойчев" userId="S::rastoychev18@codingburgas.bg::fbdeb98b-3f41-43e5-b0b4-22a7c4d3301a" providerId="AD" clId="Web-{76F02CEE-4B2E-401E-8B20-5EE8F6841556}" dt="2021-06-27T09:51:11.661" v="30"/>
          <ac:graphicFrameMkLst>
            <pc:docMk/>
            <pc:sldMk cId="2315161279" sldId="257"/>
            <ac:graphicFrameMk id="19" creationId="{62BF1468-C5F2-4801-87F0-ACC5899733E3}"/>
          </ac:graphicFrameMkLst>
        </pc:graphicFrameChg>
        <pc:graphicFrameChg chg="add del">
          <ac:chgData name="Радослав Апостолов Стойчев" userId="S::rastoychev18@codingburgas.bg::fbdeb98b-3f41-43e5-b0b4-22a7c4d3301a" providerId="AD" clId="Web-{76F02CEE-4B2E-401E-8B20-5EE8F6841556}" dt="2021-06-27T09:51:15.489" v="32"/>
          <ac:graphicFrameMkLst>
            <pc:docMk/>
            <pc:sldMk cId="2315161279" sldId="257"/>
            <ac:graphicFrameMk id="20" creationId="{540947A0-3F47-4027-AD07-CF76AB2351DB}"/>
          </ac:graphicFrameMkLst>
        </pc:graphicFrameChg>
        <pc:graphicFrameChg chg="add modGraphic">
          <ac:chgData name="Радослав Апостолов Стойчев" userId="S::rastoychev18@codingburgas.bg::fbdeb98b-3f41-43e5-b0b4-22a7c4d3301a" providerId="AD" clId="Web-{76F02CEE-4B2E-401E-8B20-5EE8F6841556}" dt="2021-06-27T10:18:26.193" v="218"/>
          <ac:graphicFrameMkLst>
            <pc:docMk/>
            <pc:sldMk cId="2315161279" sldId="257"/>
            <ac:graphicFrameMk id="21" creationId="{62BF1468-C5F2-4801-87F0-ACC5899733E3}"/>
          </ac:graphicFrameMkLst>
        </pc:graphicFrameChg>
        <pc:picChg chg="add del mod ord">
          <ac:chgData name="Радослав Апостолов Стойчев" userId="S::rastoychev18@codingburgas.bg::fbdeb98b-3f41-43e5-b0b4-22a7c4d3301a" providerId="AD" clId="Web-{76F02CEE-4B2E-401E-8B20-5EE8F6841556}" dt="2021-06-27T09:50:06.910" v="15"/>
          <ac:picMkLst>
            <pc:docMk/>
            <pc:sldMk cId="2315161279" sldId="257"/>
            <ac:picMk id="5" creationId="{6149353C-B117-4D5A-A1FE-7690D4AE32D8}"/>
          </ac:picMkLst>
        </pc:picChg>
        <pc:picChg chg="add mod ord">
          <ac:chgData name="Радослав Апостолов Стойчев" userId="S::rastoychev18@codingburgas.bg::fbdeb98b-3f41-43e5-b0b4-22a7c4d3301a" providerId="AD" clId="Web-{76F02CEE-4B2E-401E-8B20-5EE8F6841556}" dt="2021-06-27T09:50:55.395" v="28" actId="1076"/>
          <ac:picMkLst>
            <pc:docMk/>
            <pc:sldMk cId="2315161279" sldId="257"/>
            <ac:picMk id="6" creationId="{AAE81E7F-092A-49AA-AEFF-2BB4CB200427}"/>
          </ac:picMkLst>
        </pc:picChg>
      </pc:sldChg>
      <pc:sldChg chg="addSp delSp modSp new">
        <pc:chgData name="Радослав Апостолов Стойчев" userId="S::rastoychev18@codingburgas.bg::fbdeb98b-3f41-43e5-b0b4-22a7c4d3301a" providerId="AD" clId="Web-{76F02CEE-4B2E-401E-8B20-5EE8F6841556}" dt="2021-06-27T10:12:24.467" v="216" actId="1076"/>
        <pc:sldMkLst>
          <pc:docMk/>
          <pc:sldMk cId="375477866" sldId="258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1:28.505" v="41" actId="20577"/>
          <ac:spMkLst>
            <pc:docMk/>
            <pc:sldMk cId="375477866" sldId="258"/>
            <ac:spMk id="2" creationId="{FAD43CDE-B40C-435A-908D-24FD6E5AB9F8}"/>
          </ac:spMkLst>
        </pc:spChg>
        <pc:spChg chg="mod">
          <ac:chgData name="Радослав Апостолов Стойчев" userId="S::rastoychev18@codingburgas.bg::fbdeb98b-3f41-43e5-b0b4-22a7c4d3301a" providerId="AD" clId="Web-{76F02CEE-4B2E-401E-8B20-5EE8F6841556}" dt="2021-06-27T10:11:10.919" v="209" actId="1076"/>
          <ac:spMkLst>
            <pc:docMk/>
            <pc:sldMk cId="375477866" sldId="258"/>
            <ac:spMk id="3" creationId="{D3176AD0-E1AA-4BF6-9DAC-93C3758D82DD}"/>
          </ac:spMkLst>
        </pc:spChg>
        <pc:spChg chg="del">
          <ac:chgData name="Радослав Апостолов Стойчев" userId="S::rastoychev18@codingburgas.bg::fbdeb98b-3f41-43e5-b0b4-22a7c4d3301a" providerId="AD" clId="Web-{76F02CEE-4B2E-401E-8B20-5EE8F6841556}" dt="2021-06-27T10:11:52.545" v="210"/>
          <ac:spMkLst>
            <pc:docMk/>
            <pc:sldMk cId="375477866" sldId="258"/>
            <ac:spMk id="4" creationId="{76635CDF-7321-40FE-B710-499DBC44D006}"/>
          </ac:spMkLst>
        </pc:spChg>
        <pc:spChg chg="add mod">
          <ac:chgData name="Радослав Апостолов Стойчев" userId="S::rastoychev18@codingburgas.bg::fbdeb98b-3f41-43e5-b0b4-22a7c4d3301a" providerId="AD" clId="Web-{76F02CEE-4B2E-401E-8B20-5EE8F6841556}" dt="2021-06-27T10:09:14.042" v="206" actId="1076"/>
          <ac:spMkLst>
            <pc:docMk/>
            <pc:sldMk cId="375477866" sldId="258"/>
            <ac:spMk id="6" creationId="{775ED15D-9D23-45EC-81A0-494A86BBE6CA}"/>
          </ac:spMkLst>
        </pc:spChg>
        <pc:spChg chg="add mod">
          <ac:chgData name="Радослав Апостолов Стойчев" userId="S::rastoychev18@codingburgas.bg::fbdeb98b-3f41-43e5-b0b4-22a7c4d3301a" providerId="AD" clId="Web-{76F02CEE-4B2E-401E-8B20-5EE8F6841556}" dt="2021-06-27T10:08:26.822" v="200" actId="1076"/>
          <ac:spMkLst>
            <pc:docMk/>
            <pc:sldMk cId="375477866" sldId="258"/>
            <ac:spMk id="8" creationId="{A136C50E-BBDC-49AB-BE24-508F7851290F}"/>
          </ac:spMkLst>
        </pc:spChg>
        <pc:spChg chg="add mod">
          <ac:chgData name="Радослав Апостолов Стойчев" userId="S::rastoychev18@codingburgas.bg::fbdeb98b-3f41-43e5-b0b4-22a7c4d3301a" providerId="AD" clId="Web-{76F02CEE-4B2E-401E-8B20-5EE8F6841556}" dt="2021-06-27T10:08:38.525" v="202" actId="1076"/>
          <ac:spMkLst>
            <pc:docMk/>
            <pc:sldMk cId="375477866" sldId="258"/>
            <ac:spMk id="10" creationId="{23804E91-4C9F-43F6-9851-5C7BDD708CFF}"/>
          </ac:spMkLst>
        </pc:spChg>
        <pc:spChg chg="add mod">
          <ac:chgData name="Радослав Апостолов Стойчев" userId="S::rastoychev18@codingburgas.bg::fbdeb98b-3f41-43e5-b0b4-22a7c4d3301a" providerId="AD" clId="Web-{76F02CEE-4B2E-401E-8B20-5EE8F6841556}" dt="2021-06-27T10:09:26.698" v="208" actId="1076"/>
          <ac:spMkLst>
            <pc:docMk/>
            <pc:sldMk cId="375477866" sldId="258"/>
            <ac:spMk id="12" creationId="{60C4F5AF-F61E-495B-A80D-BE0A1D01E464}"/>
          </ac:spMkLst>
        </pc:spChg>
        <pc:spChg chg="add mod">
          <ac:chgData name="Радослав Апостолов Стойчев" userId="S::rastoychev18@codingburgas.bg::fbdeb98b-3f41-43e5-b0b4-22a7c4d3301a" providerId="AD" clId="Web-{76F02CEE-4B2E-401E-8B20-5EE8F6841556}" dt="2021-06-27T10:08:11.165" v="199" actId="1076"/>
          <ac:spMkLst>
            <pc:docMk/>
            <pc:sldMk cId="375477866" sldId="258"/>
            <ac:spMk id="14" creationId="{0A4C3D44-033B-423F-A73B-FFB14EA731C9}"/>
          </ac:spMkLst>
        </pc:spChg>
        <pc:picChg chg="add mod ord">
          <ac:chgData name="Радослав Апостолов Стойчев" userId="S::rastoychev18@codingburgas.bg::fbdeb98b-3f41-43e5-b0b4-22a7c4d3301a" providerId="AD" clId="Web-{76F02CEE-4B2E-401E-8B20-5EE8F6841556}" dt="2021-06-27T10:12:24.467" v="216" actId="1076"/>
          <ac:picMkLst>
            <pc:docMk/>
            <pc:sldMk cId="375477866" sldId="258"/>
            <ac:picMk id="15" creationId="{95265684-9921-4A76-8552-302E914C37F5}"/>
          </ac:picMkLst>
        </pc:picChg>
      </pc:sldChg>
      <pc:sldChg chg="addSp delSp modSp new mod setBg">
        <pc:chgData name="Радослав Апостолов Стойчев" userId="S::rastoychev18@codingburgas.bg::fbdeb98b-3f41-43e5-b0b4-22a7c4d3301a" providerId="AD" clId="Web-{76F02CEE-4B2E-401E-8B20-5EE8F6841556}" dt="2021-06-27T09:57:31.700" v="68" actId="20577"/>
        <pc:sldMkLst>
          <pc:docMk/>
          <pc:sldMk cId="3473641172" sldId="259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7:31.700" v="68" actId="20577"/>
          <ac:spMkLst>
            <pc:docMk/>
            <pc:sldMk cId="3473641172" sldId="259"/>
            <ac:spMk id="2" creationId="{8722390A-C03F-41CA-9159-908AB14E9FAB}"/>
          </ac:spMkLst>
        </pc:spChg>
        <pc:spChg chg="del">
          <ac:chgData name="Радослав Апостолов Стойчев" userId="S::rastoychev18@codingburgas.bg::fbdeb98b-3f41-43e5-b0b4-22a7c4d3301a" providerId="AD" clId="Web-{76F02CEE-4B2E-401E-8B20-5EE8F6841556}" dt="2021-06-27T09:56:02.026" v="56"/>
          <ac:spMkLst>
            <pc:docMk/>
            <pc:sldMk cId="3473641172" sldId="259"/>
            <ac:spMk id="3" creationId="{710EF30C-5D8F-4A7F-BF9D-3C515357EAC3}"/>
          </ac:spMkLst>
        </pc:spChg>
        <pc:spChg chg="del">
          <ac:chgData name="Радослав Апостолов Стойчев" userId="S::rastoychev18@codingburgas.bg::fbdeb98b-3f41-43e5-b0b4-22a7c4d3301a" providerId="AD" clId="Web-{76F02CEE-4B2E-401E-8B20-5EE8F6841556}" dt="2021-06-27T09:56:38.683" v="57"/>
          <ac:spMkLst>
            <pc:docMk/>
            <pc:sldMk cId="3473641172" sldId="259"/>
            <ac:spMk id="4" creationId="{304BCD82-A575-4F22-80AD-1B2E9745394F}"/>
          </ac:spMkLst>
        </pc:spChg>
        <pc:spChg chg="add del">
          <ac:chgData name="Радослав Апостолов Стойчев" userId="S::rastoychev18@codingburgas.bg::fbdeb98b-3f41-43e5-b0b4-22a7c4d3301a" providerId="AD" clId="Web-{76F02CEE-4B2E-401E-8B20-5EE8F6841556}" dt="2021-06-27T09:57:20.762" v="64"/>
          <ac:spMkLst>
            <pc:docMk/>
            <pc:sldMk cId="3473641172" sldId="259"/>
            <ac:spMk id="11" creationId="{FF9101DB-4208-4A74-A6A4-6A9407160991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spMkLst>
            <pc:docMk/>
            <pc:sldMk cId="3473641172" sldId="259"/>
            <ac:spMk id="14" creationId="{09646535-AEF6-4883-A4F9-EEC1F8B4319E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spMkLst>
            <pc:docMk/>
            <pc:sldMk cId="3473641172" sldId="259"/>
            <ac:spMk id="16" creationId="{2E8F47B7-E983-47E2-996C-A85661AA84B7}"/>
          </ac:spMkLst>
        </pc:spChg>
        <pc:spChg chg="ad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spMkLst>
            <pc:docMk/>
            <pc:sldMk cId="3473641172" sldId="259"/>
            <ac:spMk id="18" creationId="{D666E866-1461-4C22-BCAF-50D06F02C0AF}"/>
          </ac:spMkLst>
        </pc:spChg>
        <pc:picChg chg="add mod or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picMkLst>
            <pc:docMk/>
            <pc:sldMk cId="3473641172" sldId="259"/>
            <ac:picMk id="5" creationId="{D5DA5AA6-5E43-4793-8A9E-7B36BDB930D0}"/>
          </ac:picMkLst>
        </pc:picChg>
        <pc:picChg chg="add mod or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picMkLst>
            <pc:docMk/>
            <pc:sldMk cId="3473641172" sldId="259"/>
            <ac:picMk id="6" creationId="{882B6840-C8A7-4698-BEA2-A8B63D0EC9BB}"/>
          </ac:picMkLst>
        </pc:picChg>
        <pc:picChg chg="add mod">
          <ac:chgData name="Радослав Апостолов Стойчев" userId="S::rastoychev18@codingburgas.bg::fbdeb98b-3f41-43e5-b0b4-22a7c4d3301a" providerId="AD" clId="Web-{76F02CEE-4B2E-401E-8B20-5EE8F6841556}" dt="2021-06-27T09:57:13.949" v="63"/>
          <ac:picMkLst>
            <pc:docMk/>
            <pc:sldMk cId="3473641172" sldId="259"/>
            <ac:picMk id="7" creationId="{54059702-ADEC-4211-BF47-C2FCAD7EB0DC}"/>
          </ac:picMkLst>
        </pc:picChg>
      </pc:sldChg>
      <pc:sldChg chg="modSp new">
        <pc:chgData name="Радослав Апостолов Стойчев" userId="S::rastoychev18@codingburgas.bg::fbdeb98b-3f41-43e5-b0b4-22a7c4d3301a" providerId="AD" clId="Web-{76F02CEE-4B2E-401E-8B20-5EE8F6841556}" dt="2021-06-27T09:52:07.943" v="47" actId="20577"/>
        <pc:sldMkLst>
          <pc:docMk/>
          <pc:sldMk cId="3699960929" sldId="260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2:07.943" v="47" actId="20577"/>
          <ac:spMkLst>
            <pc:docMk/>
            <pc:sldMk cId="3699960929" sldId="260"/>
            <ac:spMk id="2" creationId="{A6B7340B-CED0-409F-8C49-ACD7E101A43D}"/>
          </ac:spMkLst>
        </pc:spChg>
      </pc:sldChg>
      <pc:sldChg chg="addSp delSp modSp new">
        <pc:chgData name="Радослав Апостолов Стойчев" userId="S::rastoychev18@codingburgas.bg::fbdeb98b-3f41-43e5-b0b4-22a7c4d3301a" providerId="AD" clId="Web-{76F02CEE-4B2E-401E-8B20-5EE8F6841556}" dt="2021-06-27T09:59:08.389" v="71"/>
        <pc:sldMkLst>
          <pc:docMk/>
          <pc:sldMk cId="2573696861" sldId="261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2:19.178" v="49" actId="20577"/>
          <ac:spMkLst>
            <pc:docMk/>
            <pc:sldMk cId="2573696861" sldId="261"/>
            <ac:spMk id="2" creationId="{610F32A4-6E85-4AF6-A0AB-83D85BCDA758}"/>
          </ac:spMkLst>
        </pc:spChg>
        <pc:spChg chg="del">
          <ac:chgData name="Радослав Апостолов Стойчев" userId="S::rastoychev18@codingburgas.bg::fbdeb98b-3f41-43e5-b0b4-22a7c4d3301a" providerId="AD" clId="Web-{76F02CEE-4B2E-401E-8B20-5EE8F6841556}" dt="2021-06-27T09:58:32.342" v="69"/>
          <ac:spMkLst>
            <pc:docMk/>
            <pc:sldMk cId="2573696861" sldId="261"/>
            <ac:spMk id="3" creationId="{51DF9C5C-4E3C-4D3C-93A8-303B69FAE9EE}"/>
          </ac:spMkLst>
        </pc:spChg>
        <pc:picChg chg="add mod ord">
          <ac:chgData name="Радослав Апостолов Стойчев" userId="S::rastoychev18@codingburgas.bg::fbdeb98b-3f41-43e5-b0b4-22a7c4d3301a" providerId="AD" clId="Web-{76F02CEE-4B2E-401E-8B20-5EE8F6841556}" dt="2021-06-27T09:59:08.389" v="71"/>
          <ac:picMkLst>
            <pc:docMk/>
            <pc:sldMk cId="2573696861" sldId="261"/>
            <ac:picMk id="5" creationId="{9F9B982F-28F4-4159-9CA4-676B6AEA5C93}"/>
          </ac:picMkLst>
        </pc:picChg>
      </pc:sldChg>
      <pc:sldChg chg="modSp new">
        <pc:chgData name="Радослав Апостолов Стойчев" userId="S::rastoychev18@codingburgas.bg::fbdeb98b-3f41-43e5-b0b4-22a7c4d3301a" providerId="AD" clId="Web-{76F02CEE-4B2E-401E-8B20-5EE8F6841556}" dt="2021-06-27T09:52:31.022" v="52" actId="20577"/>
        <pc:sldMkLst>
          <pc:docMk/>
          <pc:sldMk cId="2840239569" sldId="262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2:31.022" v="52" actId="20577"/>
          <ac:spMkLst>
            <pc:docMk/>
            <pc:sldMk cId="2840239569" sldId="262"/>
            <ac:spMk id="2" creationId="{189D3F19-F489-47C7-B9F7-1023E1FA72D7}"/>
          </ac:spMkLst>
        </pc:spChg>
      </pc:sldChg>
      <pc:sldChg chg="modSp new">
        <pc:chgData name="Радослав Апостолов Стойчев" userId="S::rastoychev18@codingburgas.bg::fbdeb98b-3f41-43e5-b0b4-22a7c4d3301a" providerId="AD" clId="Web-{76F02CEE-4B2E-401E-8B20-5EE8F6841556}" dt="2021-06-27T09:52:45.866" v="55" actId="20577"/>
        <pc:sldMkLst>
          <pc:docMk/>
          <pc:sldMk cId="3797668699" sldId="263"/>
        </pc:sldMkLst>
        <pc:spChg chg="mod">
          <ac:chgData name="Радослав Апостолов Стойчев" userId="S::rastoychev18@codingburgas.bg::fbdeb98b-3f41-43e5-b0b4-22a7c4d3301a" providerId="AD" clId="Web-{76F02CEE-4B2E-401E-8B20-5EE8F6841556}" dt="2021-06-27T09:52:45.866" v="55" actId="20577"/>
          <ac:spMkLst>
            <pc:docMk/>
            <pc:sldMk cId="3797668699" sldId="263"/>
            <ac:spMk id="2" creationId="{5A9CB4A2-CD89-4440-B2E9-CD33E3A3D9B5}"/>
          </ac:spMkLst>
        </pc:spChg>
      </pc:sldChg>
      <pc:sldMasterChg chg="del delSldLayout">
        <pc:chgData name="Радослав Апостолов Стойчев" userId="S::rastoychev18@codingburgas.bg::fbdeb98b-3f41-43e5-b0b4-22a7c4d3301a" providerId="AD" clId="Web-{76F02CEE-4B2E-401E-8B20-5EE8F6841556}" dt="2021-06-27T09:46:57.641" v="0"/>
        <pc:sldMasterMkLst>
          <pc:docMk/>
          <pc:sldMasterMk cId="2371758177" sldId="2147483660"/>
        </pc:sldMasterMkLst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">
        <pc:chgData name="Радослав Апостолов Стойчев" userId="S::rastoychev18@codingburgas.bg::fbdeb98b-3f41-43e5-b0b4-22a7c4d3301a" providerId="AD" clId="Web-{76F02CEE-4B2E-401E-8B20-5EE8F6841556}" dt="2021-06-27T09:46:57.641" v="0"/>
        <pc:sldMasterMkLst>
          <pc:docMk/>
          <pc:sldMasterMk cId="945250414" sldId="2147483685"/>
        </pc:sldMasterMkLst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409551898" sldId="2147483674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2583633021" sldId="2147483675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3988793393" sldId="2147483676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833460894" sldId="2147483677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3406704213" sldId="2147483678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230678445" sldId="2147483679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1787280825" sldId="2147483680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3217296024" sldId="2147483681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2711589464" sldId="2147483682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2078829345" sldId="2147483683"/>
          </pc:sldLayoutMkLst>
        </pc:sldLayoutChg>
        <pc:sldLayoutChg chg="add">
          <pc:chgData name="Радослав Апостолов Стойчев" userId="S::rastoychev18@codingburgas.bg::fbdeb98b-3f41-43e5-b0b4-22a7c4d3301a" providerId="AD" clId="Web-{76F02CEE-4B2E-401E-8B20-5EE8F6841556}" dt="2021-06-27T09:46:57.641" v="0"/>
          <pc:sldLayoutMkLst>
            <pc:docMk/>
            <pc:sldMasterMk cId="945250414" sldId="2147483685"/>
            <pc:sldLayoutMk cId="357715778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857" y="2351623"/>
            <a:ext cx="5679026" cy="1127095"/>
          </a:xfrm>
        </p:spPr>
        <p:txBody>
          <a:bodyPr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Tech Pirates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3CDE-B40C-435A-908D-24FD6E5A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04" y="777538"/>
            <a:ext cx="10728322" cy="1477328"/>
          </a:xfrm>
        </p:spPr>
        <p:txBody>
          <a:bodyPr/>
          <a:lstStyle/>
          <a:p>
            <a:r>
              <a:rPr lang="en-US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6AD0-E1AA-4BF6-9DAC-93C3758D8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562476"/>
            <a:ext cx="5003800" cy="46841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Radoslav </a:t>
            </a:r>
            <a:r>
              <a:rPr lang="en-US" err="1">
                <a:solidFill>
                  <a:srgbClr val="FFFFFF"/>
                </a:solidFill>
              </a:rPr>
              <a:t>Stoychev</a:t>
            </a:r>
            <a:r>
              <a:rPr lang="en-US">
                <a:solidFill>
                  <a:srgbClr val="FFFFFF"/>
                </a:solidFill>
              </a:rPr>
              <a:t>- Scrum Master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5ED15D-9D23-45EC-81A0-494A86BBE6CA}"/>
              </a:ext>
            </a:extLst>
          </p:cNvPr>
          <p:cNvSpPr txBox="1">
            <a:spLocks/>
          </p:cNvSpPr>
          <p:nvPr/>
        </p:nvSpPr>
        <p:spPr>
          <a:xfrm>
            <a:off x="636656" y="3821342"/>
            <a:ext cx="5003800" cy="4684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Pavel Yordanov- Front-End Developer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36C50E-BBDC-49AB-BE24-508F7851290F}"/>
              </a:ext>
            </a:extLst>
          </p:cNvPr>
          <p:cNvSpPr txBox="1">
            <a:spLocks/>
          </p:cNvSpPr>
          <p:nvPr/>
        </p:nvSpPr>
        <p:spPr>
          <a:xfrm>
            <a:off x="633023" y="3337545"/>
            <a:ext cx="5003800" cy="4684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Kaloyan Filipov- Front-End Developer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804E91-4C9F-43F6-9851-5C7BDD708CFF}"/>
              </a:ext>
            </a:extLst>
          </p:cNvPr>
          <p:cNvSpPr txBox="1">
            <a:spLocks/>
          </p:cNvSpPr>
          <p:nvPr/>
        </p:nvSpPr>
        <p:spPr>
          <a:xfrm>
            <a:off x="628847" y="4293156"/>
            <a:ext cx="5003800" cy="4684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Polina Petrova- Back-End Developer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C4F5AF-F61E-495B-A80D-BE0A1D01E464}"/>
              </a:ext>
            </a:extLst>
          </p:cNvPr>
          <p:cNvSpPr txBox="1">
            <a:spLocks/>
          </p:cNvSpPr>
          <p:nvPr/>
        </p:nvSpPr>
        <p:spPr>
          <a:xfrm>
            <a:off x="634569" y="4758707"/>
            <a:ext cx="5003800" cy="4684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Veleka Kostova- Back-End Developer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4C3D44-033B-423F-A73B-FFB14EA731C9}"/>
              </a:ext>
            </a:extLst>
          </p:cNvPr>
          <p:cNvSpPr txBox="1">
            <a:spLocks/>
          </p:cNvSpPr>
          <p:nvPr/>
        </p:nvSpPr>
        <p:spPr>
          <a:xfrm>
            <a:off x="630935" y="2959134"/>
            <a:ext cx="5003800" cy="4684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Ivan Ivanov- QA Engineer</a:t>
            </a:r>
            <a:endParaRPr lang="en-US"/>
          </a:p>
        </p:txBody>
      </p:sp>
      <p:pic>
        <p:nvPicPr>
          <p:cNvPr id="16" name="Picture 1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7430DFD-4A72-437A-BC6B-BA75A82B9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822" t="145" r="198"/>
          <a:stretch/>
        </p:blipFill>
        <p:spPr>
          <a:xfrm>
            <a:off x="5943802" y="2100086"/>
            <a:ext cx="5825726" cy="3428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4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54293D-EB42-4634-8726-ECCFA273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888B41-0EFC-459D-8A46-CCF8680DB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2390A-C03F-41CA-9159-908AB14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66" y="935875"/>
            <a:ext cx="6499886" cy="100098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/>
              <a:t>Programs and languages we used</a:t>
            </a:r>
          </a:p>
          <a:p>
            <a:pPr>
              <a:lnSpc>
                <a:spcPct val="100000"/>
              </a:lnSpc>
            </a:pPr>
            <a:endParaRPr lang="en-US" sz="600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41C71752-7D52-4E24-8299-DA8D040DB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81A2945F-1804-4DD5-BBD3-0D6081A2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32" y="3249613"/>
            <a:ext cx="3042135" cy="2890028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882B6840-C8A7-4698-BEA2-A8B63D0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64" y="3249613"/>
            <a:ext cx="2897271" cy="2890028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54059702-ADEC-4211-BF47-C2FCAD7E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48" y="3249613"/>
            <a:ext cx="2890028" cy="2890028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364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40B-CED0-409F-8C49-ACD7E10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B2C4-9149-4A8A-B139-D9A9A44E0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Проекта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имаше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своите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трудни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моменти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но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ние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справихме</a:t>
            </a:r>
            <a:r>
              <a:rPr lang="en-US" dirty="0">
                <a:solidFill>
                  <a:srgbClr val="FFFFFF"/>
                </a:solidFill>
              </a:rPr>
              <a:t> и </a:t>
            </a:r>
            <a:r>
              <a:rPr lang="en-US" err="1">
                <a:solidFill>
                  <a:srgbClr val="FFFFFF"/>
                </a:solidFill>
              </a:rPr>
              <a:t>работехме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като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екип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за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можем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ги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превъзмогнем</a:t>
            </a:r>
            <a:r>
              <a:rPr lang="en-US" dirty="0">
                <a:solidFill>
                  <a:srgbClr val="FFFFFF"/>
                </a:solidFill>
              </a:rPr>
              <a:t> и </a:t>
            </a:r>
            <a:r>
              <a:rPr lang="en-US" err="1">
                <a:solidFill>
                  <a:srgbClr val="FFFFFF"/>
                </a:solidFill>
              </a:rPr>
              <a:t>да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стигнем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до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края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на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проекта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ползотворно.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23312-B0AA-4158-8D49-942C0D7C0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2A4-6E85-4AF6-A0AB-83D85BCD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Advantages and disadvantages</a:t>
            </a:r>
            <a:endParaRPr lang="en-US"/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9B982F-28F4-4159-9CA4-676B6AEA5C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0000" y="3045695"/>
            <a:ext cx="5003800" cy="22263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FBD1-21D6-4933-BF2E-7EDEDB3D6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D3F19-F489-47C7-B9F7-1023E1FA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250572"/>
            <a:ext cx="3707446" cy="109632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500" dirty="0"/>
              <a:t>How we did it?</a:t>
            </a:r>
          </a:p>
          <a:p>
            <a:pPr>
              <a:lnSpc>
                <a:spcPct val="100000"/>
              </a:lnSpc>
            </a:pPr>
            <a:endParaRPr lang="en-US" sz="65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387FE5-E33F-411B-B6AC-B122E2ABB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" r="14930" b="1"/>
          <a:stretch/>
        </p:blipFill>
        <p:spPr>
          <a:xfrm>
            <a:off x="87106" y="2612580"/>
            <a:ext cx="3650362" cy="424542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F784F3-CDEE-4983-BA37-78D467913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0" y="3129429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77881-A5A4-4D59-AD42-BFB85A26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196" y="2105455"/>
            <a:ext cx="7109896" cy="2644733"/>
          </a:xfrm>
        </p:spPr>
        <p:txBody>
          <a:bodyPr>
            <a:normAutofit/>
          </a:bodyPr>
          <a:lstStyle/>
          <a:p>
            <a:r>
              <a:rPr lang="en-US" sz="5500" dirty="0" err="1"/>
              <a:t>Благодарим</a:t>
            </a:r>
            <a:r>
              <a:rPr lang="en-US" sz="5500" dirty="0"/>
              <a:t>  </a:t>
            </a:r>
            <a:r>
              <a:rPr lang="en-US" sz="5500" dirty="0" err="1"/>
              <a:t>Ви</a:t>
            </a:r>
            <a:r>
              <a:rPr lang="en-US" sz="5500" dirty="0"/>
              <a:t> </a:t>
            </a:r>
            <a:br>
              <a:rPr lang="en-US" sz="5500" dirty="0"/>
            </a:br>
            <a:r>
              <a:rPr lang="en-US" sz="5500" dirty="0" err="1"/>
              <a:t>за</a:t>
            </a:r>
            <a:r>
              <a:rPr lang="en-US" sz="5500" dirty="0"/>
              <a:t>  </a:t>
            </a:r>
            <a:r>
              <a:rPr lang="en-US" sz="5500" dirty="0" err="1"/>
              <a:t>отделеното</a:t>
            </a:r>
            <a:r>
              <a:rPr lang="en-US" sz="5500" dirty="0"/>
              <a:t> </a:t>
            </a:r>
            <a:r>
              <a:rPr lang="en-US" sz="5500" dirty="0" err="1"/>
              <a:t>внимание</a:t>
            </a:r>
            <a:r>
              <a:rPr lang="en-US" sz="5500" dirty="0"/>
              <a:t>!</a:t>
            </a:r>
            <a:endParaRPr lang="en-US" sz="550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457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BlobVTI</vt:lpstr>
      <vt:lpstr>Tech Pirates</vt:lpstr>
      <vt:lpstr>Our team</vt:lpstr>
      <vt:lpstr>Programs and languages we used </vt:lpstr>
      <vt:lpstr>Resume</vt:lpstr>
      <vt:lpstr>Advantages and disadvantages </vt:lpstr>
      <vt:lpstr>How we did it? </vt:lpstr>
      <vt:lpstr>Благодарим  Ви  за  отделеното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70</cp:revision>
  <dcterms:created xsi:type="dcterms:W3CDTF">2021-06-27T09:46:40Z</dcterms:created>
  <dcterms:modified xsi:type="dcterms:W3CDTF">2021-06-28T00:40:55Z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