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3" r:id="rId5"/>
    <p:sldId id="276" r:id="rId6"/>
    <p:sldId id="261" r:id="rId7"/>
    <p:sldId id="263" r:id="rId8"/>
    <p:sldId id="264" r:id="rId9"/>
    <p:sldId id="262" r:id="rId10"/>
    <p:sldId id="28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10402-97B5-E486-4768-335A437DA93F}" v="35" dt="2020-06-10T19:58:49.321"/>
    <p1510:client id="{743501A2-FDDE-18FA-B6CC-0FCC988BB8D3}" v="40" dt="2020-06-12T15:48:44.415"/>
    <p1510:client id="{78587A4C-FEEE-49CA-33E2-FC9B0E60F401}" v="1" dt="2020-06-10T20:40:34.996"/>
    <p1510:client id="{7F9E8AA8-84D4-BC33-8B96-3A7DE09DDC7A}" v="49" dt="2020-06-10T20:11:19.305"/>
    <p1510:client id="{8D351C13-5112-2D4F-F650-3C0647C9D012}" v="28" dt="2020-06-11T11:05:58.722"/>
    <p1510:client id="{9BCAB3BB-71F0-9171-3256-1063D91AC63B}" v="292" dt="2020-06-10T21:11:38.910"/>
    <p1510:client id="{D599F1AE-62C2-7EEA-2DB7-6277C246B1FB}" v="132" dt="2020-06-12T11:12:49.503"/>
    <p1510:client id="{DC574C39-D83B-412E-8152-4B2D5284747B}" v="57" dt="2020-06-10T20:44:53.553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6/12/2020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241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140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980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304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Spell the tea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Project with strings</a:t>
            </a:r>
          </a:p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Our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43" y="5197468"/>
            <a:ext cx="2830441" cy="395805"/>
          </a:xfr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cs typeface="Calibri"/>
              </a:rPr>
              <a:t>Bozhidar Dimitrov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3695" y="5197468"/>
            <a:ext cx="2830441" cy="395805"/>
          </a:xfr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en-US" err="1">
                <a:cs typeface="Calibri"/>
              </a:rPr>
              <a:t>Radina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Velichkova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28612" y="5197469"/>
            <a:ext cx="2830441" cy="395805"/>
          </a:xfr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cs typeface="Calibri"/>
              </a:rPr>
              <a:t>    Nevena Pavlova       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385422"/>
            <a:ext cx="12192000" cy="472578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6" descr="A person wearing a hat&#10;&#10;Description generated with high confidence">
            <a:extLst>
              <a:ext uri="{FF2B5EF4-FFF2-40B4-BE49-F238E27FC236}">
                <a16:creationId xmlns:a16="http://schemas.microsoft.com/office/drawing/2014/main" id="{D75113EE-3D01-4698-98D8-74DEA15E31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2507" b="12507"/>
          <a:stretch/>
        </p:blipFill>
        <p:spPr>
          <a:xfrm>
            <a:off x="93766" y="1592821"/>
            <a:ext cx="2664646" cy="2793171"/>
          </a:xfrm>
        </p:spPr>
      </p:pic>
      <p:pic>
        <p:nvPicPr>
          <p:cNvPr id="8" name="Picture 8" descr="A person sitting on a bench&#10;&#10;Description generated with very high confidence">
            <a:extLst>
              <a:ext uri="{FF2B5EF4-FFF2-40B4-BE49-F238E27FC236}">
                <a16:creationId xmlns:a16="http://schemas.microsoft.com/office/drawing/2014/main" id="{5C225CFD-99A5-478A-B286-ABD985FDBB63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/>
          <a:srcRect l="12460" r="12460"/>
          <a:stretch/>
        </p:blipFill>
        <p:spPr>
          <a:xfrm>
            <a:off x="3046413" y="1517196"/>
            <a:ext cx="2739119" cy="2824616"/>
          </a:xfrm>
        </p:spPr>
      </p:pic>
      <p:pic>
        <p:nvPicPr>
          <p:cNvPr id="9" name="Picture 10" descr="A close up of a girl&#10;&#10;Description generated with very high confidence">
            <a:extLst>
              <a:ext uri="{FF2B5EF4-FFF2-40B4-BE49-F238E27FC236}">
                <a16:creationId xmlns:a16="http://schemas.microsoft.com/office/drawing/2014/main" id="{0B4526B5-F4A2-4E12-87D6-1E10426B53EF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/>
          <a:srcRect t="10768" b="10768"/>
          <a:stretch/>
        </p:blipFill>
        <p:spPr>
          <a:xfrm>
            <a:off x="6094804" y="1473078"/>
            <a:ext cx="2827973" cy="2912915"/>
          </a:xfrm>
        </p:spPr>
      </p:pic>
      <p:pic>
        <p:nvPicPr>
          <p:cNvPr id="7" name="Picture 6" descr="A small child sitting on a bed&#10;&#10;Description generated with very high confidence">
            <a:extLst>
              <a:ext uri="{FF2B5EF4-FFF2-40B4-BE49-F238E27FC236}">
                <a16:creationId xmlns:a16="http://schemas.microsoft.com/office/drawing/2014/main" id="{5E000089-6204-48A3-895E-4B031CB76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07" b="12507"/>
          <a:stretch/>
        </p:blipFill>
        <p:spPr>
          <a:xfrm>
            <a:off x="9190577" y="1505735"/>
            <a:ext cx="2824341" cy="2836714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E0D4E-1BFA-4A8A-AE5D-61A4A23DA137}"/>
              </a:ext>
            </a:extLst>
          </p:cNvPr>
          <p:cNvSpPr txBox="1"/>
          <p:nvPr/>
        </p:nvSpPr>
        <p:spPr>
          <a:xfrm>
            <a:off x="9405257" y="5170714"/>
            <a:ext cx="2743200" cy="46166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Radoslav Stoychev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966390"/>
            <a:ext cx="11329200" cy="432000"/>
          </a:xfrm>
        </p:spPr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Our Topic</a:t>
            </a:r>
            <a:endParaRPr lang="en-US" dirty="0">
              <a:cs typeface="Calibri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6385422"/>
            <a:ext cx="12192000" cy="472578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Graphic 5" descr="Badge 1">
            <a:extLst>
              <a:ext uri="{FF2B5EF4-FFF2-40B4-BE49-F238E27FC236}">
                <a16:creationId xmlns:a16="http://schemas.microsoft.com/office/drawing/2014/main" id="{C9E6DD5D-9846-4796-8CD6-34FE9B279E7D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95189" y="2720644"/>
            <a:ext cx="621792" cy="621792"/>
          </a:xfrm>
        </p:spPr>
      </p:pic>
      <p:pic>
        <p:nvPicPr>
          <p:cNvPr id="6" name="Graphic 7" descr="Badge">
            <a:extLst>
              <a:ext uri="{FF2B5EF4-FFF2-40B4-BE49-F238E27FC236}">
                <a16:creationId xmlns:a16="http://schemas.microsoft.com/office/drawing/2014/main" id="{839648E4-978C-4FC0-9105-93CBD87E0267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8" r="128"/>
          <a:stretch/>
        </p:blipFill>
        <p:spPr>
          <a:xfrm>
            <a:off x="3655736" y="2720644"/>
            <a:ext cx="621792" cy="62179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15A9B0-7455-4B1F-A891-B0BDD3A29D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Brainstorming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D8F6B5-7F82-4EBA-8075-E8EE76F6B2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Roles separating </a:t>
            </a:r>
            <a:endParaRPr lang="en-US"/>
          </a:p>
        </p:txBody>
      </p:sp>
      <p:pic>
        <p:nvPicPr>
          <p:cNvPr id="8" name="Graphic 8" descr="Badge 3">
            <a:extLst>
              <a:ext uri="{FF2B5EF4-FFF2-40B4-BE49-F238E27FC236}">
                <a16:creationId xmlns:a16="http://schemas.microsoft.com/office/drawing/2014/main" id="{EA787C1D-F820-4E3B-9DD6-CE6CBF6FB27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751959" y="2720644"/>
            <a:ext cx="621792" cy="621792"/>
          </a:xfrm>
        </p:spPr>
      </p:pic>
      <p:pic>
        <p:nvPicPr>
          <p:cNvPr id="9" name="Graphic 10" descr="Badge 4">
            <a:extLst>
              <a:ext uri="{FF2B5EF4-FFF2-40B4-BE49-F238E27FC236}">
                <a16:creationId xmlns:a16="http://schemas.microsoft.com/office/drawing/2014/main" id="{EF9C700B-A4B0-4835-9204-4DEE78CAD505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887766" y="2720644"/>
            <a:ext cx="621792" cy="62179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08E6ED-A78A-4E8A-AE85-8BBB2073EB6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Calibri"/>
              </a:rPr>
              <a:t>Research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4315E94-ED4C-492E-A938-2922266A13F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Calibri"/>
              </a:rPr>
              <a:t>Realization</a:t>
            </a:r>
            <a:endParaRPr lang="en-US" dirty="0"/>
          </a:p>
        </p:txBody>
      </p:sp>
      <p:pic>
        <p:nvPicPr>
          <p:cNvPr id="11" name="Graphic 11" descr="Badge 5">
            <a:extLst>
              <a:ext uri="{FF2B5EF4-FFF2-40B4-BE49-F238E27FC236}">
                <a16:creationId xmlns:a16="http://schemas.microsoft.com/office/drawing/2014/main" id="{B8547982-BE85-4B2E-8DF6-1783391FEE2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018624" y="2720644"/>
            <a:ext cx="621792" cy="621792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for our program</a:t>
            </a:r>
          </a:p>
        </p:txBody>
      </p:sp>
      <p:pic>
        <p:nvPicPr>
          <p:cNvPr id="40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B249324D-CCE7-4F25-993F-604D49601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762402"/>
            <a:ext cx="6553545" cy="5341138"/>
          </a:xfrm>
          <a:prstGeom prst="rect">
            <a:avLst/>
          </a:prstGeo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474644FF-FECF-47C3-A483-0F4796C05187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B67B645E-C5E5-4727-B977-D372A0AA71D9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385422"/>
            <a:ext cx="12192000" cy="472578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8484" y="1963130"/>
            <a:ext cx="3863221" cy="3039349"/>
          </a:xfrm>
        </p:spPr>
        <p:txBody>
          <a:bodyPr/>
          <a:lstStyle/>
          <a:p>
            <a:pPr algn="ctr"/>
            <a:r>
              <a:rPr lang="en-US" b="0">
                <a:ea typeface="+mj-lt"/>
                <a:cs typeface="+mj-lt"/>
              </a:rPr>
              <a:t>The functions and files that we used</a:t>
            </a:r>
            <a:br>
              <a:rPr lang="en-US" b="0">
                <a:ea typeface="+mj-lt"/>
                <a:cs typeface="+mj-lt"/>
              </a:rPr>
            </a:b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7" descr="A picture containing screen, phone&#10;&#10;Description generated with very high confidence">
            <a:extLst>
              <a:ext uri="{FF2B5EF4-FFF2-40B4-BE49-F238E27FC236}">
                <a16:creationId xmlns:a16="http://schemas.microsoft.com/office/drawing/2014/main" id="{78CAE7FD-5A50-49C8-B27F-E3FFD7FCEB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2942" r="12942"/>
          <a:stretch/>
        </p:blipFill>
        <p:spPr>
          <a:xfrm>
            <a:off x="2422" y="929569"/>
            <a:ext cx="5699044" cy="4335976"/>
          </a:xfrm>
        </p:spPr>
      </p:pic>
      <p:sp>
        <p:nvSpPr>
          <p:cNvPr id="7" name="Rectangle 6"/>
          <p:cNvSpPr/>
          <p:nvPr/>
        </p:nvSpPr>
        <p:spPr>
          <a:xfrm>
            <a:off x="0" y="6385422"/>
            <a:ext cx="12192000" cy="472578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53394-9043-47FD-8223-74031201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  <a:endParaRPr lang="en-US" sz="4400" b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3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A2F4FAD-0687-4389-936B-B5591DF23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0" r="2" b="16254"/>
          <a:stretch/>
        </p:blipFill>
        <p:spPr>
          <a:xfrm>
            <a:off x="1246574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28" name="Picture 2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30BC47F-6822-43EA-B9BD-1FC0514EC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85" r="9148" b="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A6C31FC-D6FC-4BF1-A8E1-2EAC4E9A02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" r="230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0155060-AFCF-4FC3-A172-EA8621C493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30" r="1" b="4177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B3BAA5C-A0DA-47A2-AE85-F5BC378FC1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99" r="23109" b="1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14" name="Rectangle 13"/>
          <p:cNvSpPr/>
          <p:nvPr/>
        </p:nvSpPr>
        <p:spPr>
          <a:xfrm>
            <a:off x="0" y="6385422"/>
            <a:ext cx="12192000" cy="472578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A0E9C-5365-4BE2-AC8E-EF169A136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09" y="1752063"/>
            <a:ext cx="5238466" cy="34466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 IT'S TIME FOR OUR PROGRAM</a:t>
            </a:r>
          </a:p>
          <a:p>
            <a:pPr algn="l">
              <a:lnSpc>
                <a:spcPct val="90000"/>
              </a:lnSpc>
            </a:pP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A7D19606-6615-4FE0-9EAC-69256966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206B-7801-4537-9298-AEA2D843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08F2D-B22F-4085-82A9-45D77A1F2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dirty="0" smtClean="0"/>
              <a:pPr algn="ctr"/>
              <a:t>8</a:t>
            </a:fld>
            <a:endParaRPr lang="en-US" noProof="0" dirty="0"/>
          </a:p>
        </p:txBody>
      </p:sp>
      <p:pic>
        <p:nvPicPr>
          <p:cNvPr id="4" name="Picture 4" descr="A picture containing indoor, wearing, man, brown&#10;&#10;Description generated with very high confidence">
            <a:extLst>
              <a:ext uri="{FF2B5EF4-FFF2-40B4-BE49-F238E27FC236}">
                <a16:creationId xmlns:a16="http://schemas.microsoft.com/office/drawing/2014/main" id="{9904C8FF-DA20-4A9D-B6C8-53E41465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62"/>
            <a:ext cx="12192000" cy="6862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42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 spheres pitch deck.potx" id="{568EE8C0-8C86-4822-97A0-FA60ADC81A1F}" vid="{FAF1F770-DF19-4658-A8A8-BCD5CEB28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Spell the tea</vt:lpstr>
      <vt:lpstr>Our team</vt:lpstr>
      <vt:lpstr>The Problem</vt:lpstr>
      <vt:lpstr>DIAGRAM for our program</vt:lpstr>
      <vt:lpstr>The functions and files that we used  </vt:lpstr>
      <vt:lpstr>USED TECHNOLOGIES </vt:lpstr>
      <vt:lpstr>NOW IT'S TIME FOR OUR PROGRAM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/>
  <cp:revision>137</cp:revision>
  <dcterms:created xsi:type="dcterms:W3CDTF">2019-04-17T16:13:54Z</dcterms:created>
  <dcterms:modified xsi:type="dcterms:W3CDTF">2020-06-12T15:48:58Z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