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5" r:id="rId21"/>
    <p:sldId id="26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B78ED-43A5-4901-97E3-A496EE824686}" v="31" dt="2022-11-08T14:47:25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AN SINGH" userId="be2e5a485f51c650" providerId="LiveId" clId="{E40B78ED-43A5-4901-97E3-A496EE824686}"/>
    <pc:docChg chg="undo custSel addSld delSld modSld sldOrd addSection delSection">
      <pc:chgData name="RATAN SINGH" userId="be2e5a485f51c650" providerId="LiveId" clId="{E40B78ED-43A5-4901-97E3-A496EE824686}" dt="2022-11-10T15:37:48.019" v="4811" actId="20577"/>
      <pc:docMkLst>
        <pc:docMk/>
      </pc:docMkLst>
      <pc:sldChg chg="modSp mod ord modAnim">
        <pc:chgData name="RATAN SINGH" userId="be2e5a485f51c650" providerId="LiveId" clId="{E40B78ED-43A5-4901-97E3-A496EE824686}" dt="2022-11-08T14:47:25.966" v="3537"/>
        <pc:sldMkLst>
          <pc:docMk/>
          <pc:sldMk cId="602313394" sldId="256"/>
        </pc:sldMkLst>
        <pc:spChg chg="mod">
          <ac:chgData name="RATAN SINGH" userId="be2e5a485f51c650" providerId="LiveId" clId="{E40B78ED-43A5-4901-97E3-A496EE824686}" dt="2022-10-30T13:13:43.670" v="2925" actId="113"/>
          <ac:spMkLst>
            <pc:docMk/>
            <pc:sldMk cId="602313394" sldId="256"/>
            <ac:spMk id="3" creationId="{7EF27D46-BF09-1F32-4F57-F16751D3E1C8}"/>
          </ac:spMkLst>
        </pc:spChg>
      </pc:sldChg>
      <pc:sldChg chg="addSp delSp modSp mod">
        <pc:chgData name="RATAN SINGH" userId="be2e5a485f51c650" providerId="LiveId" clId="{E40B78ED-43A5-4901-97E3-A496EE824686}" dt="2022-11-08T14:52:56.999" v="3628" actId="20577"/>
        <pc:sldMkLst>
          <pc:docMk/>
          <pc:sldMk cId="3836562914" sldId="257"/>
        </pc:sldMkLst>
        <pc:spChg chg="mod">
          <ac:chgData name="RATAN SINGH" userId="be2e5a485f51c650" providerId="LiveId" clId="{E40B78ED-43A5-4901-97E3-A496EE824686}" dt="2022-10-29T22:59:17.331" v="1974" actId="2711"/>
          <ac:spMkLst>
            <pc:docMk/>
            <pc:sldMk cId="3836562914" sldId="257"/>
            <ac:spMk id="2" creationId="{026335E3-DD74-AB91-989F-4F25A07B7215}"/>
          </ac:spMkLst>
        </pc:spChg>
        <pc:spChg chg="add del mod">
          <ac:chgData name="RATAN SINGH" userId="be2e5a485f51c650" providerId="LiveId" clId="{E40B78ED-43A5-4901-97E3-A496EE824686}" dt="2022-11-08T14:52:56.999" v="3628" actId="20577"/>
          <ac:spMkLst>
            <pc:docMk/>
            <pc:sldMk cId="3836562914" sldId="257"/>
            <ac:spMk id="3" creationId="{3A462215-FC0E-B2C6-AAF2-4C94B353E08D}"/>
          </ac:spMkLst>
        </pc:spChg>
        <pc:graphicFrameChg chg="add del mod">
          <ac:chgData name="RATAN SINGH" userId="be2e5a485f51c650" providerId="LiveId" clId="{E40B78ED-43A5-4901-97E3-A496EE824686}" dt="2022-10-30T12:59:33.398" v="2604" actId="12084"/>
          <ac:graphicFrameMkLst>
            <pc:docMk/>
            <pc:sldMk cId="3836562914" sldId="257"/>
            <ac:graphicFrameMk id="4" creationId="{768E6F72-4655-46FB-B1F3-4C06B8F19457}"/>
          </ac:graphicFrameMkLst>
        </pc:graphicFrameChg>
        <pc:graphicFrameChg chg="add del mod">
          <ac:chgData name="RATAN SINGH" userId="be2e5a485f51c650" providerId="LiveId" clId="{E40B78ED-43A5-4901-97E3-A496EE824686}" dt="2022-10-30T12:59:30.767" v="2603"/>
          <ac:graphicFrameMkLst>
            <pc:docMk/>
            <pc:sldMk cId="3836562914" sldId="257"/>
            <ac:graphicFrameMk id="5" creationId="{4173CE90-C77D-269C-A297-1D2249809201}"/>
          </ac:graphicFrameMkLst>
        </pc:graphicFrameChg>
        <pc:graphicFrameChg chg="add del mod">
          <ac:chgData name="RATAN SINGH" userId="be2e5a485f51c650" providerId="LiveId" clId="{E40B78ED-43A5-4901-97E3-A496EE824686}" dt="2022-10-30T13:00:09.341" v="2606" actId="12084"/>
          <ac:graphicFrameMkLst>
            <pc:docMk/>
            <pc:sldMk cId="3836562914" sldId="257"/>
            <ac:graphicFrameMk id="6" creationId="{B7D2E93A-A80C-8366-57E6-1300A3CF8949}"/>
          </ac:graphicFrameMkLst>
        </pc:graphicFrameChg>
      </pc:sldChg>
      <pc:sldChg chg="modSp mod">
        <pc:chgData name="RATAN SINGH" userId="be2e5a485f51c650" providerId="LiveId" clId="{E40B78ED-43A5-4901-97E3-A496EE824686}" dt="2022-11-08T14:51:58.929" v="3608" actId="20577"/>
        <pc:sldMkLst>
          <pc:docMk/>
          <pc:sldMk cId="1572077941" sldId="258"/>
        </pc:sldMkLst>
        <pc:spChg chg="mod">
          <ac:chgData name="RATAN SINGH" userId="be2e5a485f51c650" providerId="LiveId" clId="{E40B78ED-43A5-4901-97E3-A496EE824686}" dt="2022-10-29T22:59:27.354" v="1975" actId="122"/>
          <ac:spMkLst>
            <pc:docMk/>
            <pc:sldMk cId="1572077941" sldId="258"/>
            <ac:spMk id="2" creationId="{ABBA6D13-313E-E3E8-6774-0ADE3DC1B843}"/>
          </ac:spMkLst>
        </pc:spChg>
        <pc:spChg chg="mod">
          <ac:chgData name="RATAN SINGH" userId="be2e5a485f51c650" providerId="LiveId" clId="{E40B78ED-43A5-4901-97E3-A496EE824686}" dt="2022-11-08T14:51:58.929" v="3608" actId="20577"/>
          <ac:spMkLst>
            <pc:docMk/>
            <pc:sldMk cId="1572077941" sldId="258"/>
            <ac:spMk id="3" creationId="{4F329B21-5F00-F198-A740-C58A1DB07DEB}"/>
          </ac:spMkLst>
        </pc:spChg>
      </pc:sldChg>
      <pc:sldChg chg="modSp mod">
        <pc:chgData name="RATAN SINGH" userId="be2e5a485f51c650" providerId="LiveId" clId="{E40B78ED-43A5-4901-97E3-A496EE824686}" dt="2022-10-30T13:32:41.539" v="2949" actId="20577"/>
        <pc:sldMkLst>
          <pc:docMk/>
          <pc:sldMk cId="3577651555" sldId="259"/>
        </pc:sldMkLst>
        <pc:spChg chg="mod">
          <ac:chgData name="RATAN SINGH" userId="be2e5a485f51c650" providerId="LiveId" clId="{E40B78ED-43A5-4901-97E3-A496EE824686}" dt="2022-10-30T13:32:41.539" v="2949" actId="20577"/>
          <ac:spMkLst>
            <pc:docMk/>
            <pc:sldMk cId="3577651555" sldId="259"/>
            <ac:spMk id="3" creationId="{E53C2A35-C538-8F73-CB7E-F627361D9C8C}"/>
          </ac:spMkLst>
        </pc:spChg>
      </pc:sldChg>
      <pc:sldChg chg="modSp mod">
        <pc:chgData name="RATAN SINGH" userId="be2e5a485f51c650" providerId="LiveId" clId="{E40B78ED-43A5-4901-97E3-A496EE824686}" dt="2022-10-29T22:57:22.361" v="1960" actId="255"/>
        <pc:sldMkLst>
          <pc:docMk/>
          <pc:sldMk cId="4204375534" sldId="260"/>
        </pc:sldMkLst>
        <pc:spChg chg="mod">
          <ac:chgData name="RATAN SINGH" userId="be2e5a485f51c650" providerId="LiveId" clId="{E40B78ED-43A5-4901-97E3-A496EE824686}" dt="2022-10-29T22:57:22.361" v="1960" actId="255"/>
          <ac:spMkLst>
            <pc:docMk/>
            <pc:sldMk cId="4204375534" sldId="260"/>
            <ac:spMk id="3" creationId="{3C86662E-8659-2031-5599-99FA8CA37DA8}"/>
          </ac:spMkLst>
        </pc:spChg>
      </pc:sldChg>
      <pc:sldChg chg="modSp mod ord">
        <pc:chgData name="RATAN SINGH" userId="be2e5a485f51c650" providerId="LiveId" clId="{E40B78ED-43A5-4901-97E3-A496EE824686}" dt="2022-11-10T15:34:15.921" v="4646" actId="20577"/>
        <pc:sldMkLst>
          <pc:docMk/>
          <pc:sldMk cId="1079794368" sldId="261"/>
        </pc:sldMkLst>
        <pc:spChg chg="mod">
          <ac:chgData name="RATAN SINGH" userId="be2e5a485f51c650" providerId="LiveId" clId="{E40B78ED-43A5-4901-97E3-A496EE824686}" dt="2022-10-29T21:59:17.222" v="582" actId="20577"/>
          <ac:spMkLst>
            <pc:docMk/>
            <pc:sldMk cId="1079794368" sldId="261"/>
            <ac:spMk id="5" creationId="{9E1DD345-617C-76D7-3CA1-ABBA2A388FA6}"/>
          </ac:spMkLst>
        </pc:spChg>
        <pc:spChg chg="mod">
          <ac:chgData name="RATAN SINGH" userId="be2e5a485f51c650" providerId="LiveId" clId="{E40B78ED-43A5-4901-97E3-A496EE824686}" dt="2022-11-10T15:34:15.921" v="4646" actId="20577"/>
          <ac:spMkLst>
            <pc:docMk/>
            <pc:sldMk cId="1079794368" sldId="261"/>
            <ac:spMk id="6" creationId="{4BFED408-29CC-9425-04F3-F63F6A41615C}"/>
          </ac:spMkLst>
        </pc:spChg>
      </pc:sldChg>
      <pc:sldChg chg="addSp delSp modSp new mod modClrScheme chgLayout">
        <pc:chgData name="RATAN SINGH" userId="be2e5a485f51c650" providerId="LiveId" clId="{E40B78ED-43A5-4901-97E3-A496EE824686}" dt="2022-10-30T13:09:16.519" v="2751" actId="20577"/>
        <pc:sldMkLst>
          <pc:docMk/>
          <pc:sldMk cId="1099785478" sldId="262"/>
        </pc:sldMkLst>
        <pc:spChg chg="del mod ord">
          <ac:chgData name="RATAN SINGH" userId="be2e5a485f51c650" providerId="LiveId" clId="{E40B78ED-43A5-4901-97E3-A496EE824686}" dt="2022-10-29T22:00:27.414" v="583" actId="700"/>
          <ac:spMkLst>
            <pc:docMk/>
            <pc:sldMk cId="1099785478" sldId="262"/>
            <ac:spMk id="2" creationId="{0C77F571-DDC0-5B3D-BA11-A2C9C2A93427}"/>
          </ac:spMkLst>
        </pc:spChg>
        <pc:spChg chg="del mod ord">
          <ac:chgData name="RATAN SINGH" userId="be2e5a485f51c650" providerId="LiveId" clId="{E40B78ED-43A5-4901-97E3-A496EE824686}" dt="2022-10-29T22:00:27.414" v="583" actId="700"/>
          <ac:spMkLst>
            <pc:docMk/>
            <pc:sldMk cId="1099785478" sldId="262"/>
            <ac:spMk id="3" creationId="{8F7B998A-79C6-7F96-C06C-6C5F7CBCB513}"/>
          </ac:spMkLst>
        </pc:spChg>
        <pc:spChg chg="add mod ord">
          <ac:chgData name="RATAN SINGH" userId="be2e5a485f51c650" providerId="LiveId" clId="{E40B78ED-43A5-4901-97E3-A496EE824686}" dt="2022-10-29T22:00:58.801" v="610" actId="20577"/>
          <ac:spMkLst>
            <pc:docMk/>
            <pc:sldMk cId="1099785478" sldId="262"/>
            <ac:spMk id="4" creationId="{DADCBA93-4EE3-4624-8945-D214A7E6EC0B}"/>
          </ac:spMkLst>
        </pc:spChg>
        <pc:spChg chg="add mod ord">
          <ac:chgData name="RATAN SINGH" userId="be2e5a485f51c650" providerId="LiveId" clId="{E40B78ED-43A5-4901-97E3-A496EE824686}" dt="2022-10-30T13:09:16.519" v="2751" actId="20577"/>
          <ac:spMkLst>
            <pc:docMk/>
            <pc:sldMk cId="1099785478" sldId="262"/>
            <ac:spMk id="5" creationId="{9EDA7223-8D85-B781-092F-54BE44E79DEF}"/>
          </ac:spMkLst>
        </pc:spChg>
        <pc:spChg chg="add del mod ord">
          <ac:chgData name="RATAN SINGH" userId="be2e5a485f51c650" providerId="LiveId" clId="{E40B78ED-43A5-4901-97E3-A496EE824686}" dt="2022-10-29T22:07:50.571" v="618"/>
          <ac:spMkLst>
            <pc:docMk/>
            <pc:sldMk cId="1099785478" sldId="262"/>
            <ac:spMk id="6" creationId="{D2F7E4A4-8A27-BE06-9990-9C43F6D7C31F}"/>
          </ac:spMkLst>
        </pc:spChg>
        <pc:picChg chg="add mod">
          <ac:chgData name="RATAN SINGH" userId="be2e5a485f51c650" providerId="LiveId" clId="{E40B78ED-43A5-4901-97E3-A496EE824686}" dt="2022-10-29T22:08:21.485" v="626" actId="14100"/>
          <ac:picMkLst>
            <pc:docMk/>
            <pc:sldMk cId="1099785478" sldId="262"/>
            <ac:picMk id="1026" creationId="{F7182F15-AAC3-7F92-8823-5E49A23F401E}"/>
          </ac:picMkLst>
        </pc:picChg>
      </pc:sldChg>
      <pc:sldChg chg="addSp delSp modSp new mod modClrScheme chgLayout">
        <pc:chgData name="RATAN SINGH" userId="be2e5a485f51c650" providerId="LiveId" clId="{E40B78ED-43A5-4901-97E3-A496EE824686}" dt="2022-10-30T13:33:05.732" v="2957" actId="20577"/>
        <pc:sldMkLst>
          <pc:docMk/>
          <pc:sldMk cId="722677352" sldId="263"/>
        </pc:sldMkLst>
        <pc:spChg chg="mod ord">
          <ac:chgData name="RATAN SINGH" userId="be2e5a485f51c650" providerId="LiveId" clId="{E40B78ED-43A5-4901-97E3-A496EE824686}" dt="2022-10-30T12:56:29.063" v="2590" actId="20577"/>
          <ac:spMkLst>
            <pc:docMk/>
            <pc:sldMk cId="722677352" sldId="263"/>
            <ac:spMk id="2" creationId="{D3276414-C5F7-6E04-8B15-EC652904000F}"/>
          </ac:spMkLst>
        </pc:spChg>
        <pc:spChg chg="del mod ord">
          <ac:chgData name="RATAN SINGH" userId="be2e5a485f51c650" providerId="LiveId" clId="{E40B78ED-43A5-4901-97E3-A496EE824686}" dt="2022-10-29T21:59:01.175" v="579" actId="700"/>
          <ac:spMkLst>
            <pc:docMk/>
            <pc:sldMk cId="722677352" sldId="263"/>
            <ac:spMk id="3" creationId="{3B4FC989-A536-09B6-1CFD-EE57496C06AE}"/>
          </ac:spMkLst>
        </pc:spChg>
        <pc:spChg chg="del">
          <ac:chgData name="RATAN SINGH" userId="be2e5a485f51c650" providerId="LiveId" clId="{E40B78ED-43A5-4901-97E3-A496EE824686}" dt="2022-10-29T21:59:01.175" v="579" actId="700"/>
          <ac:spMkLst>
            <pc:docMk/>
            <pc:sldMk cId="722677352" sldId="263"/>
            <ac:spMk id="4" creationId="{09C7CE5E-1CAA-656D-BB34-13E511CFFFEC}"/>
          </ac:spMkLst>
        </pc:spChg>
        <pc:spChg chg="add del mod ord">
          <ac:chgData name="RATAN SINGH" userId="be2e5a485f51c650" providerId="LiveId" clId="{E40B78ED-43A5-4901-97E3-A496EE824686}" dt="2022-10-30T09:21:42.191" v="1982" actId="3680"/>
          <ac:spMkLst>
            <pc:docMk/>
            <pc:sldMk cId="722677352" sldId="263"/>
            <ac:spMk id="5" creationId="{D7E2CED8-3F1B-0EF2-3A26-9B3EA2197014}"/>
          </ac:spMkLst>
        </pc:spChg>
        <pc:graphicFrameChg chg="add del mod ord modGraphic">
          <ac:chgData name="RATAN SINGH" userId="be2e5a485f51c650" providerId="LiveId" clId="{E40B78ED-43A5-4901-97E3-A496EE824686}" dt="2022-10-30T09:21:14.902" v="1981" actId="3680"/>
          <ac:graphicFrameMkLst>
            <pc:docMk/>
            <pc:sldMk cId="722677352" sldId="263"/>
            <ac:graphicFrameMk id="3" creationId="{283A294E-CB34-32F8-6AD0-D863677820D9}"/>
          </ac:graphicFrameMkLst>
        </pc:graphicFrameChg>
        <pc:graphicFrameChg chg="add mod ord modGraphic">
          <ac:chgData name="RATAN SINGH" userId="be2e5a485f51c650" providerId="LiveId" clId="{E40B78ED-43A5-4901-97E3-A496EE824686}" dt="2022-10-30T13:33:05.732" v="2957" actId="20577"/>
          <ac:graphicFrameMkLst>
            <pc:docMk/>
            <pc:sldMk cId="722677352" sldId="263"/>
            <ac:graphicFrameMk id="4" creationId="{6E02B6AD-22B9-97DD-A506-38EABF83148E}"/>
          </ac:graphicFrameMkLst>
        </pc:graphicFrameChg>
      </pc:sldChg>
      <pc:sldChg chg="addSp delSp modSp new mod modClrScheme chgLayout">
        <pc:chgData name="RATAN SINGH" userId="be2e5a485f51c650" providerId="LiveId" clId="{E40B78ED-43A5-4901-97E3-A496EE824686}" dt="2022-10-30T13:38:19.385" v="3060" actId="14100"/>
        <pc:sldMkLst>
          <pc:docMk/>
          <pc:sldMk cId="124082951" sldId="264"/>
        </pc:sldMkLst>
        <pc:spChg chg="del mod ord">
          <ac:chgData name="RATAN SINGH" userId="be2e5a485f51c650" providerId="LiveId" clId="{E40B78ED-43A5-4901-97E3-A496EE824686}" dt="2022-10-30T12:22:52.197" v="2573" actId="478"/>
          <ac:spMkLst>
            <pc:docMk/>
            <pc:sldMk cId="124082951" sldId="264"/>
            <ac:spMk id="2" creationId="{21BA6118-F079-8CF1-43F7-18B77D1A6738}"/>
          </ac:spMkLst>
        </pc:spChg>
        <pc:spChg chg="del mod ord">
          <ac:chgData name="RATAN SINGH" userId="be2e5a485f51c650" providerId="LiveId" clId="{E40B78ED-43A5-4901-97E3-A496EE824686}" dt="2022-10-29T22:17:19.970" v="848" actId="700"/>
          <ac:spMkLst>
            <pc:docMk/>
            <pc:sldMk cId="124082951" sldId="264"/>
            <ac:spMk id="3" creationId="{08DF65F8-43F2-25A0-635D-C6DF68FD24AB}"/>
          </ac:spMkLst>
        </pc:spChg>
        <pc:spChg chg="del">
          <ac:chgData name="RATAN SINGH" userId="be2e5a485f51c650" providerId="LiveId" clId="{E40B78ED-43A5-4901-97E3-A496EE824686}" dt="2022-10-29T22:17:19.970" v="848" actId="700"/>
          <ac:spMkLst>
            <pc:docMk/>
            <pc:sldMk cId="124082951" sldId="264"/>
            <ac:spMk id="4" creationId="{1E3CBEEB-54EE-FB5E-0983-5C3C55868299}"/>
          </ac:spMkLst>
        </pc:spChg>
        <pc:spChg chg="add del mod ord">
          <ac:chgData name="RATAN SINGH" userId="be2e5a485f51c650" providerId="LiveId" clId="{E40B78ED-43A5-4901-97E3-A496EE824686}" dt="2022-10-30T12:20:45.766" v="2550" actId="22"/>
          <ac:spMkLst>
            <pc:docMk/>
            <pc:sldMk cId="124082951" sldId="264"/>
            <ac:spMk id="5" creationId="{54FE770F-5288-565D-8510-E9F2677F680F}"/>
          </ac:spMkLst>
        </pc:spChg>
        <pc:spChg chg="add del mod">
          <ac:chgData name="RATAN SINGH" userId="be2e5a485f51c650" providerId="LiveId" clId="{E40B78ED-43A5-4901-97E3-A496EE824686}" dt="2022-10-30T12:21:33.864" v="2561" actId="700"/>
          <ac:spMkLst>
            <pc:docMk/>
            <pc:sldMk cId="124082951" sldId="264"/>
            <ac:spMk id="7" creationId="{25F4FDD2-716B-148C-A6CA-FD9B97328996}"/>
          </ac:spMkLst>
        </pc:spChg>
        <pc:picChg chg="add del mod ord">
          <ac:chgData name="RATAN SINGH" userId="be2e5a485f51c650" providerId="LiveId" clId="{E40B78ED-43A5-4901-97E3-A496EE824686}" dt="2022-10-30T12:21:29.455" v="2560" actId="21"/>
          <ac:picMkLst>
            <pc:docMk/>
            <pc:sldMk cId="124082951" sldId="264"/>
            <ac:picMk id="4" creationId="{61DA3988-50F4-0F8A-9DC7-9FD70A39F831}"/>
          </ac:picMkLst>
        </pc:picChg>
        <pc:picChg chg="add del mod">
          <ac:chgData name="RATAN SINGH" userId="be2e5a485f51c650" providerId="LiveId" clId="{E40B78ED-43A5-4901-97E3-A496EE824686}" dt="2022-10-30T12:22:43.935" v="2571" actId="21"/>
          <ac:picMkLst>
            <pc:docMk/>
            <pc:sldMk cId="124082951" sldId="264"/>
            <ac:picMk id="8" creationId="{7A83C6A2-4880-F390-3157-945E7C36895E}"/>
          </ac:picMkLst>
        </pc:picChg>
        <pc:picChg chg="add mod">
          <ac:chgData name="RATAN SINGH" userId="be2e5a485f51c650" providerId="LiveId" clId="{E40B78ED-43A5-4901-97E3-A496EE824686}" dt="2022-10-30T13:38:19.385" v="3060" actId="14100"/>
          <ac:picMkLst>
            <pc:docMk/>
            <pc:sldMk cId="124082951" sldId="264"/>
            <ac:picMk id="9" creationId="{631C917B-973E-61C7-1D59-A0326F9CD364}"/>
          </ac:picMkLst>
        </pc:picChg>
      </pc:sldChg>
      <pc:sldChg chg="addSp delSp modSp new del mod modClrScheme chgLayout">
        <pc:chgData name="RATAN SINGH" userId="be2e5a485f51c650" providerId="LiveId" clId="{E40B78ED-43A5-4901-97E3-A496EE824686}" dt="2022-10-29T22:02:05.901" v="617" actId="2696"/>
        <pc:sldMkLst>
          <pc:docMk/>
          <pc:sldMk cId="1600779002" sldId="264"/>
        </pc:sldMkLst>
        <pc:spChg chg="del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2" creationId="{F2C40F2E-8046-D2EB-EB1B-1C6A6A58A7E1}"/>
          </ac:spMkLst>
        </pc:spChg>
        <pc:spChg chg="del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3" creationId="{8ABFB00C-9C72-ECD7-CD1A-0F2D0FC1DDE9}"/>
          </ac:spMkLst>
        </pc:spChg>
        <pc:spChg chg="add mod ord">
          <ac:chgData name="RATAN SINGH" userId="be2e5a485f51c650" providerId="LiveId" clId="{E40B78ED-43A5-4901-97E3-A496EE824686}" dt="2022-10-29T22:01:54.067" v="616" actId="14100"/>
          <ac:spMkLst>
            <pc:docMk/>
            <pc:sldMk cId="1600779002" sldId="264"/>
            <ac:spMk id="4" creationId="{E2C09342-2D68-CD74-943D-8364E4B1695D}"/>
          </ac:spMkLst>
        </pc:spChg>
        <pc:spChg chg="add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5" creationId="{F7A41D90-D013-F29F-EE95-DB65F4B89E0E}"/>
          </ac:spMkLst>
        </pc:spChg>
        <pc:spChg chg="add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6" creationId="{4178890D-8D2A-FEAF-9481-49BB73778408}"/>
          </ac:spMkLst>
        </pc:spChg>
      </pc:sldChg>
      <pc:sldChg chg="modSp new mod">
        <pc:chgData name="RATAN SINGH" userId="be2e5a485f51c650" providerId="LiveId" clId="{E40B78ED-43A5-4901-97E3-A496EE824686}" dt="2022-11-10T15:37:48.019" v="4811" actId="20577"/>
        <pc:sldMkLst>
          <pc:docMk/>
          <pc:sldMk cId="882393143" sldId="265"/>
        </pc:sldMkLst>
        <pc:spChg chg="mod">
          <ac:chgData name="RATAN SINGH" userId="be2e5a485f51c650" providerId="LiveId" clId="{E40B78ED-43A5-4901-97E3-A496EE824686}" dt="2022-10-30T10:57:02.498" v="2547" actId="20577"/>
          <ac:spMkLst>
            <pc:docMk/>
            <pc:sldMk cId="882393143" sldId="265"/>
            <ac:spMk id="2" creationId="{6B98F2EA-1679-ECAC-4153-057446C959F0}"/>
          </ac:spMkLst>
        </pc:spChg>
        <pc:spChg chg="mod">
          <ac:chgData name="RATAN SINGH" userId="be2e5a485f51c650" providerId="LiveId" clId="{E40B78ED-43A5-4901-97E3-A496EE824686}" dt="2022-11-10T15:37:48.019" v="4811" actId="20577"/>
          <ac:spMkLst>
            <pc:docMk/>
            <pc:sldMk cId="882393143" sldId="265"/>
            <ac:spMk id="3" creationId="{E3AF25A0-3C07-9747-7B7E-BCC6BE23B3E1}"/>
          </ac:spMkLst>
        </pc:spChg>
      </pc:sldChg>
      <pc:sldChg chg="addSp delSp modSp new mod ord modClrScheme chgLayout">
        <pc:chgData name="RATAN SINGH" userId="be2e5a485f51c650" providerId="LiveId" clId="{E40B78ED-43A5-4901-97E3-A496EE824686}" dt="2022-11-06T20:15:09.095" v="3128" actId="113"/>
        <pc:sldMkLst>
          <pc:docMk/>
          <pc:sldMk cId="114216710" sldId="266"/>
        </pc:sldMkLst>
        <pc:spChg chg="mod ord">
          <ac:chgData name="RATAN SINGH" userId="be2e5a485f51c650" providerId="LiveId" clId="{E40B78ED-43A5-4901-97E3-A496EE824686}" dt="2022-10-29T22:58:17.345" v="1964" actId="2711"/>
          <ac:spMkLst>
            <pc:docMk/>
            <pc:sldMk cId="114216710" sldId="266"/>
            <ac:spMk id="2" creationId="{651D7955-2E5B-A9B2-8481-9BC007D5E022}"/>
          </ac:spMkLst>
        </pc:spChg>
        <pc:spChg chg="mod ord">
          <ac:chgData name="RATAN SINGH" userId="be2e5a485f51c650" providerId="LiveId" clId="{E40B78ED-43A5-4901-97E3-A496EE824686}" dt="2022-10-30T13:10:08.869" v="2764" actId="12"/>
          <ac:spMkLst>
            <pc:docMk/>
            <pc:sldMk cId="114216710" sldId="266"/>
            <ac:spMk id="3" creationId="{0143C988-DC32-E3F2-B2B2-728BE8BED6AA}"/>
          </ac:spMkLst>
        </pc:spChg>
        <pc:spChg chg="add del mod ord">
          <ac:chgData name="RATAN SINGH" userId="be2e5a485f51c650" providerId="LiveId" clId="{E40B78ED-43A5-4901-97E3-A496EE824686}" dt="2022-10-29T22:35:43.938" v="1632" actId="700"/>
          <ac:spMkLst>
            <pc:docMk/>
            <pc:sldMk cId="114216710" sldId="266"/>
            <ac:spMk id="4" creationId="{475750D3-D0F9-BD31-5955-5E17C9BC1EA6}"/>
          </ac:spMkLst>
        </pc:spChg>
        <pc:spChg chg="add mod ord">
          <ac:chgData name="RATAN SINGH" userId="be2e5a485f51c650" providerId="LiveId" clId="{E40B78ED-43A5-4901-97E3-A496EE824686}" dt="2022-11-06T20:15:09.095" v="3128" actId="113"/>
          <ac:spMkLst>
            <pc:docMk/>
            <pc:sldMk cId="114216710" sldId="266"/>
            <ac:spMk id="5" creationId="{000056E6-8990-1AE0-D505-CAAD1C1C72E5}"/>
          </ac:spMkLst>
        </pc:spChg>
        <pc:spChg chg="add mod ord">
          <ac:chgData name="RATAN SINGH" userId="be2e5a485f51c650" providerId="LiveId" clId="{E40B78ED-43A5-4901-97E3-A496EE824686}" dt="2022-11-06T20:15:05.591" v="3127" actId="113"/>
          <ac:spMkLst>
            <pc:docMk/>
            <pc:sldMk cId="114216710" sldId="266"/>
            <ac:spMk id="6" creationId="{A6C54B1D-B582-5FCC-833D-E0DE8157EECB}"/>
          </ac:spMkLst>
        </pc:spChg>
        <pc:spChg chg="add mod ord">
          <ac:chgData name="RATAN SINGH" userId="be2e5a485f51c650" providerId="LiveId" clId="{E40B78ED-43A5-4901-97E3-A496EE824686}" dt="2022-10-30T13:10:36.793" v="2773" actId="12"/>
          <ac:spMkLst>
            <pc:docMk/>
            <pc:sldMk cId="114216710" sldId="266"/>
            <ac:spMk id="7" creationId="{3B11680B-66D6-811A-3C30-BBC24C5C55DD}"/>
          </ac:spMkLst>
        </pc:spChg>
      </pc:sldChg>
      <pc:sldChg chg="addSp delSp modSp new del mod modClrScheme chgLayout">
        <pc:chgData name="RATAN SINGH" userId="be2e5a485f51c650" providerId="LiveId" clId="{E40B78ED-43A5-4901-97E3-A496EE824686}" dt="2022-11-08T14:44:31.567" v="3479" actId="2696"/>
        <pc:sldMkLst>
          <pc:docMk/>
          <pc:sldMk cId="3074449074" sldId="267"/>
        </pc:sldMkLst>
        <pc:spChg chg="del mod ord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2" creationId="{1033872A-7002-A5B3-22C4-7FF8E51E36A7}"/>
          </ac:spMkLst>
        </pc:spChg>
        <pc:spChg chg="del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3" creationId="{63406E28-0878-8DE9-4640-EA280D75BF18}"/>
          </ac:spMkLst>
        </pc:spChg>
        <pc:spChg chg="del mod ord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4" creationId="{31F35E33-5EB8-042E-E081-E1F45A070220}"/>
          </ac:spMkLst>
        </pc:spChg>
        <pc:spChg chg="del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5" creationId="{4E731670-73F2-A232-EF30-681186BC610E}"/>
          </ac:spMkLst>
        </pc:spChg>
        <pc:spChg chg="del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6" creationId="{9C3142DC-28E6-8F4D-D4A2-6ED8DA4DFC5F}"/>
          </ac:spMkLst>
        </pc:spChg>
        <pc:spChg chg="add mod ord">
          <ac:chgData name="RATAN SINGH" userId="be2e5a485f51c650" providerId="LiveId" clId="{E40B78ED-43A5-4901-97E3-A496EE824686}" dt="2022-10-29T22:40:42.567" v="1808" actId="313"/>
          <ac:spMkLst>
            <pc:docMk/>
            <pc:sldMk cId="3074449074" sldId="267"/>
            <ac:spMk id="7" creationId="{B9F01848-0863-AC87-A012-4201D290DAF7}"/>
          </ac:spMkLst>
        </pc:spChg>
        <pc:spChg chg="add mod ord">
          <ac:chgData name="RATAN SINGH" userId="be2e5a485f51c650" providerId="LiveId" clId="{E40B78ED-43A5-4901-97E3-A496EE824686}" dt="2022-11-06T20:12:11.768" v="3124" actId="255"/>
          <ac:spMkLst>
            <pc:docMk/>
            <pc:sldMk cId="3074449074" sldId="267"/>
            <ac:spMk id="8" creationId="{51F2D64F-D103-122E-E027-AC804406660C}"/>
          </ac:spMkLst>
        </pc:spChg>
      </pc:sldChg>
      <pc:sldChg chg="addSp delSp modSp new mod modClrScheme chgLayout">
        <pc:chgData name="RATAN SINGH" userId="be2e5a485f51c650" providerId="LiveId" clId="{E40B78ED-43A5-4901-97E3-A496EE824686}" dt="2022-11-08T14:50:34.900" v="3598" actId="20577"/>
        <pc:sldMkLst>
          <pc:docMk/>
          <pc:sldMk cId="3951753655" sldId="268"/>
        </pc:sldMkLst>
        <pc:spChg chg="del mod ord">
          <ac:chgData name="RATAN SINGH" userId="be2e5a485f51c650" providerId="LiveId" clId="{E40B78ED-43A5-4901-97E3-A496EE824686}" dt="2022-10-30T13:44:05.160" v="3073" actId="700"/>
          <ac:spMkLst>
            <pc:docMk/>
            <pc:sldMk cId="3951753655" sldId="268"/>
            <ac:spMk id="2" creationId="{489423C0-21D3-068E-46E9-55FD70510883}"/>
          </ac:spMkLst>
        </pc:spChg>
        <pc:spChg chg="del mod ord">
          <ac:chgData name="RATAN SINGH" userId="be2e5a485f51c650" providerId="LiveId" clId="{E40B78ED-43A5-4901-97E3-A496EE824686}" dt="2022-10-30T13:44:05.160" v="3073" actId="700"/>
          <ac:spMkLst>
            <pc:docMk/>
            <pc:sldMk cId="3951753655" sldId="268"/>
            <ac:spMk id="3" creationId="{EBAE8B3C-288D-5443-9C96-3B7D1AFE00E2}"/>
          </ac:spMkLst>
        </pc:spChg>
        <pc:spChg chg="add mod ord">
          <ac:chgData name="RATAN SINGH" userId="be2e5a485f51c650" providerId="LiveId" clId="{E40B78ED-43A5-4901-97E3-A496EE824686}" dt="2022-11-08T14:50:34.900" v="3598" actId="20577"/>
          <ac:spMkLst>
            <pc:docMk/>
            <pc:sldMk cId="3951753655" sldId="268"/>
            <ac:spMk id="4" creationId="{47EA899F-87F3-9AB2-5171-C60C537A4576}"/>
          </ac:spMkLst>
        </pc:spChg>
        <pc:spChg chg="add del mod ord">
          <ac:chgData name="RATAN SINGH" userId="be2e5a485f51c650" providerId="LiveId" clId="{E40B78ED-43A5-4901-97E3-A496EE824686}" dt="2022-10-30T13:44:09.943" v="3075" actId="478"/>
          <ac:spMkLst>
            <pc:docMk/>
            <pc:sldMk cId="3951753655" sldId="268"/>
            <ac:spMk id="5" creationId="{7CB95EC3-8AAA-EE8B-F3EF-EA93A8286F22}"/>
          </ac:spMkLst>
        </pc:spChg>
      </pc:sldChg>
      <pc:sldChg chg="modSp new mod">
        <pc:chgData name="RATAN SINGH" userId="be2e5a485f51c650" providerId="LiveId" clId="{E40B78ED-43A5-4901-97E3-A496EE824686}" dt="2022-11-08T14:49:57.157" v="3592" actId="27636"/>
        <pc:sldMkLst>
          <pc:docMk/>
          <pc:sldMk cId="2962068233" sldId="269"/>
        </pc:sldMkLst>
        <pc:spChg chg="mod">
          <ac:chgData name="RATAN SINGH" userId="be2e5a485f51c650" providerId="LiveId" clId="{E40B78ED-43A5-4901-97E3-A496EE824686}" dt="2022-11-08T14:45:24.352" v="3518" actId="20577"/>
          <ac:spMkLst>
            <pc:docMk/>
            <pc:sldMk cId="2962068233" sldId="269"/>
            <ac:spMk id="2" creationId="{FB30A3F6-F935-7BCD-3ABD-8603D159B8C6}"/>
          </ac:spMkLst>
        </pc:spChg>
        <pc:spChg chg="mod">
          <ac:chgData name="RATAN SINGH" userId="be2e5a485f51c650" providerId="LiveId" clId="{E40B78ED-43A5-4901-97E3-A496EE824686}" dt="2022-11-08T14:49:57.157" v="3592" actId="27636"/>
          <ac:spMkLst>
            <pc:docMk/>
            <pc:sldMk cId="2962068233" sldId="269"/>
            <ac:spMk id="3" creationId="{48E222E4-C4EB-CF16-5347-CCB6622D7F8F}"/>
          </ac:spMkLst>
        </pc:spChg>
      </pc:sldChg>
      <pc:sldChg chg="addSp delSp modSp new mod modClrScheme chgLayout">
        <pc:chgData name="RATAN SINGH" userId="be2e5a485f51c650" providerId="LiveId" clId="{E40B78ED-43A5-4901-97E3-A496EE824686}" dt="2022-11-08T14:46:28.890" v="3533" actId="27636"/>
        <pc:sldMkLst>
          <pc:docMk/>
          <pc:sldMk cId="3152714164" sldId="270"/>
        </pc:sldMkLst>
        <pc:spChg chg="add del mod ord">
          <ac:chgData name="RATAN SINGH" userId="be2e5a485f51c650" providerId="LiveId" clId="{E40B78ED-43A5-4901-97E3-A496EE824686}" dt="2022-11-08T14:43:55.909" v="3477" actId="700"/>
          <ac:spMkLst>
            <pc:docMk/>
            <pc:sldMk cId="3152714164" sldId="270"/>
            <ac:spMk id="2" creationId="{75CC9C14-5B50-38BE-7AA1-EF1975EB3082}"/>
          </ac:spMkLst>
        </pc:spChg>
        <pc:spChg chg="mod ord">
          <ac:chgData name="RATAN SINGH" userId="be2e5a485f51c650" providerId="LiveId" clId="{E40B78ED-43A5-4901-97E3-A496EE824686}" dt="2022-11-08T14:46:28.890" v="3533" actId="27636"/>
          <ac:spMkLst>
            <pc:docMk/>
            <pc:sldMk cId="3152714164" sldId="270"/>
            <ac:spMk id="3" creationId="{E0AB297E-F94D-25BA-69BE-E89DCC6C7F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4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0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0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2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1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5BD8-1D52-4F68-B31A-8FB71AE12A3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5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654A-623A-5556-1481-3C06A3FB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810273"/>
          </a:xfrm>
        </p:spPr>
        <p:txBody>
          <a:bodyPr>
            <a:normAutofit fontScale="90000"/>
          </a:bodyPr>
          <a:lstStyle/>
          <a:p>
            <a:r>
              <a:rPr lang="en-IN" sz="6600" b="1" spc="670" dirty="0">
                <a:latin typeface="Palatino Linotype" panose="02040502050505030304" pitchFamily="18" charset="0"/>
                <a:cs typeface="Arial"/>
              </a:rPr>
              <a:t>Web</a:t>
            </a:r>
            <a:r>
              <a:rPr lang="en-IN" sz="6600" b="1" spc="-635" dirty="0">
                <a:latin typeface="Palatino Linotype" panose="02040502050505030304" pitchFamily="18" charset="0"/>
                <a:cs typeface="Arial"/>
              </a:rPr>
              <a:t> </a:t>
            </a:r>
            <a:r>
              <a:rPr lang="en-IN" sz="6600" b="1" spc="395" dirty="0">
                <a:latin typeface="Palatino Linotype" panose="02040502050505030304" pitchFamily="18" charset="0"/>
                <a:cs typeface="Arial"/>
              </a:rPr>
              <a:t>Search  </a:t>
            </a:r>
            <a:r>
              <a:rPr lang="en-IN" sz="6600" b="1" spc="200" dirty="0">
                <a:latin typeface="Palatino Linotype" panose="02040502050505030304" pitchFamily="18" charset="0"/>
                <a:cs typeface="Arial"/>
              </a:rPr>
              <a:t>Engine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27D46-BF09-1F32-4F57-F16751D3E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9203" y="2752531"/>
            <a:ext cx="8637072" cy="295780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Palatino Linotype" panose="02040502050505030304" pitchFamily="18" charset="0"/>
                <a:cs typeface="Arial" panose="020B0604020202020204" pitchFamily="34" charset="0"/>
              </a:rPr>
              <a:t>Turf Booking Platform…….</a:t>
            </a:r>
          </a:p>
          <a:p>
            <a:pPr algn="just"/>
            <a:endParaRPr lang="en-IN" sz="1600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1600" b="1" u="sng" dirty="0">
                <a:latin typeface="Palatino Linotype" panose="02040502050505030304" pitchFamily="18" charset="0"/>
                <a:cs typeface="Arial" panose="020B0604020202020204" pitchFamily="34" charset="0"/>
              </a:rPr>
              <a:t>Group members</a:t>
            </a:r>
            <a:r>
              <a:rPr lang="en-IN" sz="1600" b="1" dirty="0">
                <a:latin typeface="Palatino Linotype" panose="02040502050505030304" pitchFamily="18" charset="0"/>
                <a:cs typeface="Arial" panose="020B0604020202020204" pitchFamily="34" charset="0"/>
              </a:rPr>
              <a:t>: -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Palatino Linotype" panose="02040502050505030304" pitchFamily="18" charset="0"/>
                <a:cs typeface="Arial" panose="020B0604020202020204" pitchFamily="34" charset="0"/>
              </a:rPr>
              <a:t>Ratan Singh- ( 9511 )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Palatino Linotype" panose="02040502050505030304" pitchFamily="18" charset="0"/>
                <a:cs typeface="Arial" panose="020B0604020202020204" pitchFamily="34" charset="0"/>
              </a:rPr>
              <a:t>Aarush Wasnik- ( 9517 )                                     </a:t>
            </a:r>
          </a:p>
          <a:p>
            <a:pPr algn="just"/>
            <a:r>
              <a:rPr lang="en-IN" sz="1600" dirty="0">
                <a:latin typeface="Palatino Linotype" panose="02040502050505030304" pitchFamily="18" charset="0"/>
                <a:cs typeface="Arial" panose="020B0604020202020204" pitchFamily="34" charset="0"/>
              </a:rPr>
              <a:t>					</a:t>
            </a:r>
            <a:r>
              <a:rPr lang="en-IN" sz="1600" b="1" u="sng" dirty="0">
                <a:latin typeface="Palatino Linotype" panose="02040502050505030304" pitchFamily="18" charset="0"/>
                <a:cs typeface="Arial" panose="020B0604020202020204" pitchFamily="34" charset="0"/>
              </a:rPr>
              <a:t>Guided by </a:t>
            </a:r>
            <a:r>
              <a:rPr lang="en-IN" sz="1600" dirty="0">
                <a:latin typeface="Palatino Linotype" panose="02040502050505030304" pitchFamily="18" charset="0"/>
                <a:cs typeface="Arial" panose="020B0604020202020204" pitchFamily="34" charset="0"/>
              </a:rPr>
              <a:t>:- Prof. Archana lopes</a:t>
            </a:r>
          </a:p>
          <a:p>
            <a:pPr algn="just"/>
            <a:endParaRPr lang="en-IN" dirty="0">
              <a:latin typeface="Palatino Linotype" panose="02040502050505030304" pitchFamily="18" charset="0"/>
            </a:endParaRPr>
          </a:p>
          <a:p>
            <a:pPr algn="just"/>
            <a:endParaRPr lang="en-IN" dirty="0">
              <a:latin typeface="Palatino Linotype" panose="02040502050505030304" pitchFamily="18" charset="0"/>
            </a:endParaRPr>
          </a:p>
          <a:p>
            <a:pPr algn="just"/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1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631C917B-973E-61C7-1D59-A0326F9C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"/>
            <a:ext cx="8406882" cy="61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2EA-1679-ECAC-4153-057446C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spc="-50" dirty="0">
                <a:latin typeface="Palatino Linotype" panose="02040502050505030304" pitchFamily="18" charset="0"/>
                <a:cs typeface="Arial" panose="020B0604020202020204" pitchFamily="34" charset="0"/>
              </a:rPr>
              <a:t>INNOVATIVENESS </a:t>
            </a:r>
            <a:r>
              <a:rPr lang="en-IN" sz="2800" b="1" spc="125" dirty="0">
                <a:latin typeface="Palatino Linotype" panose="02040502050505030304" pitchFamily="18" charset="0"/>
                <a:cs typeface="Arial" panose="020B0604020202020204" pitchFamily="34" charset="0"/>
              </a:rPr>
              <a:t>IN </a:t>
            </a:r>
            <a:r>
              <a:rPr lang="en-IN" sz="2800" b="1" spc="-225" dirty="0">
                <a:latin typeface="Palatino Linotype" panose="02040502050505030304" pitchFamily="18" charset="0"/>
                <a:cs typeface="Arial" panose="020B0604020202020204" pitchFamily="34" charset="0"/>
              </a:rPr>
              <a:t>PROPOSED </a:t>
            </a:r>
            <a:r>
              <a:rPr lang="en-IN" sz="2800" b="1" spc="-425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sz="2800" b="1" spc="-120" dirty="0">
                <a:latin typeface="Palatino Linotype" panose="02040502050505030304" pitchFamily="18" charset="0"/>
                <a:cs typeface="Arial" panose="020B0604020202020204" pitchFamily="34" charset="0"/>
              </a:rPr>
              <a:t>SOLUTION</a:t>
            </a:r>
            <a:endParaRPr lang="en-IN" sz="2800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25A0-3C07-9747-7B7E-BCC6BE23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The facility of a Search Engine for specifically booking a playground is not available in the current area of the turf booking system.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A search engine with various filters will help find the accurate result based on the need in terms of price, location, and amenities.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An application that will sort all the existing websites of turf and will show the best deal for the user.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The system will provide a glance at recently booked turf in a particular location with the ratings provided by the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39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7955-2E5B-A9B2-8481-9BC007D5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Arial" panose="020B0604020202020204" pitchFamily="34" charset="0"/>
              </a:rPr>
              <a:t>Software</a:t>
            </a:r>
            <a:r>
              <a:rPr lang="en-IN" b="1" dirty="0">
                <a:latin typeface="Palatino Linotype" panose="02040502050505030304" pitchFamily="18" charset="0"/>
              </a:rPr>
              <a:t> requirement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56E6-8990-1AE0-D505-CAAD1C1C7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b="1" u="sng" dirty="0">
                <a:latin typeface="Palatino Linotype" panose="02040502050505030304" pitchFamily="18" charset="0"/>
              </a:rPr>
              <a:t>Frontend</a:t>
            </a:r>
            <a:r>
              <a:rPr lang="en-IN" dirty="0">
                <a:latin typeface="Palatino Linotype" panose="02040502050505030304" pitchFamily="18" charset="0"/>
              </a:rPr>
              <a:t>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C988-DC32-E3F2-B2B2-728BE8BED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Palatino Linotype" panose="02040502050505030304" pitchFamily="18" charset="0"/>
              </a:rPr>
              <a:t>HTML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Palatino Linotype" panose="02040502050505030304" pitchFamily="18" charset="0"/>
              </a:rPr>
              <a:t>CSS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Palatino Linotype" panose="02040502050505030304" pitchFamily="18" charset="0"/>
              </a:rPr>
              <a:t>JavaScript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C54B1D-B582-5FCC-833D-E0DE8157E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/>
            <a:r>
              <a:rPr lang="en-IN" b="1" u="sng" dirty="0">
                <a:latin typeface="Palatino Linotype" panose="02040502050505030304" pitchFamily="18" charset="0"/>
              </a:rPr>
              <a:t>Backend</a:t>
            </a:r>
            <a:r>
              <a:rPr lang="en-IN" dirty="0">
                <a:latin typeface="Palatino Linotype" panose="02040502050505030304" pitchFamily="18" charset="0"/>
              </a:rPr>
              <a:t>: 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11680B-66D6-811A-3C30-BBC24C5C5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Palatino Linotype" panose="02040502050505030304" pitchFamily="18" charset="0"/>
              </a:rPr>
              <a:t>NodeJS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Palatino Linotype" panose="02040502050505030304" pitchFamily="18" charset="0"/>
              </a:rPr>
              <a:t>ExpressJs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Palatino Linotype" panose="02040502050505030304" pitchFamily="18" charset="0"/>
              </a:rPr>
              <a:t>MongoDB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2696-7140-8250-93D3-AD2ED26F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</a:rPr>
              <a:t>Progress till last semester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1E0C56-D094-41D7-E993-3FDDA7D4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853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Palatino Linotype" panose="02040502050505030304" pitchFamily="18" charset="0"/>
              </a:rPr>
              <a:t>Till last semester we where able to complete frontend development which included HTML and CSS and started with backend and were able to connect MongoDB .</a:t>
            </a:r>
          </a:p>
          <a:p>
            <a:pPr algn="just"/>
            <a:r>
              <a:rPr lang="en-IN" dirty="0">
                <a:latin typeface="Palatino Linotype" panose="02040502050505030304" pitchFamily="18" charset="0"/>
              </a:rPr>
              <a:t>After the project presentation with external examiner we received some feedback which were needed to be improved.</a:t>
            </a:r>
          </a:p>
          <a:p>
            <a:pPr algn="just"/>
            <a:r>
              <a:rPr lang="en-IN" dirty="0">
                <a:latin typeface="Palatino Linotype" panose="02040502050505030304" pitchFamily="18" charset="0"/>
              </a:rPr>
              <a:t>Feedback from the External Examiner were as follows:-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Need to work on the CSS.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Add additional features of most booked Turf field.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Alignment of the Login form.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Optimize the search engine to give rating for the most booked turf.</a:t>
            </a:r>
          </a:p>
        </p:txBody>
      </p:sp>
    </p:spTree>
    <p:extLst>
      <p:ext uri="{BB962C8B-B14F-4D97-AF65-F5344CB8AC3E}">
        <p14:creationId xmlns:p14="http://schemas.microsoft.com/office/powerpoint/2010/main" val="89478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8672D-D798-8EED-78A9-E2AF6953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Comparison Of the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DE70E-D34C-E4F4-BE55-79EF9D92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820" y="2019550"/>
            <a:ext cx="5476523" cy="471724"/>
          </a:xfrm>
        </p:spPr>
        <p:txBody>
          <a:bodyPr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Index Page before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D912A0-CAC6-48F5-3AE6-D2B1B6786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2650343"/>
            <a:ext cx="5476875" cy="340349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8A1A7A-FAD3-3C2B-2617-4D9DF8301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1" y="2023003"/>
            <a:ext cx="5476523" cy="468271"/>
          </a:xfrm>
        </p:spPr>
        <p:txBody>
          <a:bodyPr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Index page after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4E4A55-8057-02AD-CCA8-1FE21980AD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09" y="2650344"/>
            <a:ext cx="5476875" cy="3403494"/>
          </a:xfrm>
        </p:spPr>
      </p:pic>
    </p:spTree>
    <p:extLst>
      <p:ext uri="{BB962C8B-B14F-4D97-AF65-F5344CB8AC3E}">
        <p14:creationId xmlns:p14="http://schemas.microsoft.com/office/powerpoint/2010/main" val="305319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3FFD820-F19D-0CFF-689A-8030DA6F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02983"/>
          </a:xfrm>
        </p:spPr>
        <p:txBody>
          <a:bodyPr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Login form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20C5CA-E0AC-82DF-8044-94470F3E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Palatino Linotype" panose="02040502050505030304" pitchFamily="18" charset="0"/>
              </a:rPr>
              <a:t>BEFORE 							AFTER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0A2388-68BA-C3BC-B609-259DB391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" y="2480867"/>
            <a:ext cx="5617029" cy="3450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C1E002-2888-1ADA-8C2B-8590231C2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4" y="2480867"/>
            <a:ext cx="590405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F0DF0F-FF88-D8F1-07C9-8A8E4E72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798973"/>
            <a:ext cx="4195256" cy="1804268"/>
          </a:xfrm>
        </p:spPr>
        <p:txBody>
          <a:bodyPr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Additional Features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457472-806D-6139-672B-354BE4E59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653143"/>
            <a:ext cx="7030324" cy="526246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A422ED-6827-CBFD-9115-FD24183B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989" y="3205491"/>
            <a:ext cx="4383782" cy="271011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Palatino Linotype" panose="02040502050505030304" pitchFamily="18" charset="0"/>
              </a:rPr>
              <a:t>For now it will be set by us and the  stars are been provided us..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Palatino Linotype" panose="02040502050505030304" pitchFamily="18" charset="0"/>
              </a:rPr>
              <a:t>As soon we finished with the backend connection we will be optimizing it and start with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420141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1BE5D-05CA-B3D7-383D-18630166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Backend CONNECTIONS Using Express.js AND Mongo dB:-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82F24-3C20-73F9-FB96-24BAB9B7C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Palatino Linotype" panose="02040502050505030304" pitchFamily="18" charset="0"/>
              </a:rPr>
              <a:t>Serving static files using “express.static”.</a:t>
            </a:r>
          </a:p>
          <a:p>
            <a:pPr algn="just"/>
            <a:r>
              <a:rPr lang="en-IN" dirty="0">
                <a:latin typeface="Palatino Linotype" panose="02040502050505030304" pitchFamily="18" charset="0"/>
              </a:rPr>
              <a:t>Creating different routes i.e. (/) for different static files.</a:t>
            </a:r>
          </a:p>
          <a:p>
            <a:pPr algn="just"/>
            <a:r>
              <a:rPr lang="en-IN" dirty="0">
                <a:latin typeface="Palatino Linotype" panose="02040502050505030304" pitchFamily="18" charset="0"/>
              </a:rPr>
              <a:t>Using Different HTTP method to send request through server.</a:t>
            </a:r>
          </a:p>
          <a:p>
            <a:pPr algn="just"/>
            <a:r>
              <a:rPr lang="en-IN" dirty="0">
                <a:latin typeface="Palatino Linotype" panose="02040502050505030304" pitchFamily="18" charset="0"/>
              </a:rPr>
              <a:t>Understanding URL parameter and queries.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148951-1E52-1AE3-2BA9-E684862CA4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010878"/>
            <a:ext cx="4645025" cy="3448595"/>
          </a:xfrm>
        </p:spPr>
      </p:pic>
    </p:spTree>
    <p:extLst>
      <p:ext uri="{BB962C8B-B14F-4D97-AF65-F5344CB8AC3E}">
        <p14:creationId xmlns:p14="http://schemas.microsoft.com/office/powerpoint/2010/main" val="28646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16C2-8543-02E7-A9C8-3350269E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804889"/>
            <a:ext cx="11224725" cy="1059305"/>
          </a:xfrm>
        </p:spPr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Search by Name and Location</a:t>
            </a:r>
            <a:endParaRPr lang="en-IN" dirty="0">
              <a:latin typeface="Palatino Linotype" panose="0204050205050503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22A4A-0E87-422A-03DE-F253719B17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864195"/>
            <a:ext cx="5579641" cy="359466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6001B3-FC4A-ED01-9448-A280AAAB2A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1864194"/>
            <a:ext cx="5324409" cy="3594668"/>
          </a:xfrm>
        </p:spPr>
      </p:pic>
    </p:spTree>
    <p:extLst>
      <p:ext uri="{BB962C8B-B14F-4D97-AF65-F5344CB8AC3E}">
        <p14:creationId xmlns:p14="http://schemas.microsoft.com/office/powerpoint/2010/main" val="170489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9EE3-AADE-FD29-E29B-DDAD7332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Search by Location</a:t>
            </a:r>
            <a:endParaRPr lang="en-IN" dirty="0">
              <a:latin typeface="Palatino Linotype" panose="0204050205050503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2BC085-174E-5354-BFC2-66EF1FBD6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" y="1940767"/>
            <a:ext cx="5626294" cy="351809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22E30-EAB7-16BB-E45A-C109F6F0DE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1940767"/>
            <a:ext cx="5408386" cy="3518096"/>
          </a:xfrm>
        </p:spPr>
      </p:pic>
    </p:spTree>
    <p:extLst>
      <p:ext uri="{BB962C8B-B14F-4D97-AF65-F5344CB8AC3E}">
        <p14:creationId xmlns:p14="http://schemas.microsoft.com/office/powerpoint/2010/main" val="36088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C14-5B50-38BE-7AA1-EF1975E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831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Palatino Linotype" panose="0204050205050503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297E-F94D-25BA-69BE-E89DCC6C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6123"/>
            <a:ext cx="9603275" cy="4394718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Need Of Search Engine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Extensive Literature Survey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Problem With Existing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Innovativeness in the Proposed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Progress till last semester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1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C6D31-F542-3602-9DF1-54935189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Palatino Linotype" panose="02040502050505030304" pitchFamily="18" charset="0"/>
              </a:rPr>
              <a:t>Future Enhancement:- Recommendation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79644-8FBA-2CAB-2D11-6F09898FA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>
                <a:latin typeface="Palatino Linotype" panose="02040502050505030304" pitchFamily="18" charset="0"/>
              </a:rPr>
              <a:t>Cosine Similarities:-</a:t>
            </a:r>
          </a:p>
          <a:p>
            <a:pPr marL="0" indent="0" algn="just">
              <a:buNone/>
            </a:pPr>
            <a:r>
              <a:rPr lang="en-IN" dirty="0">
                <a:latin typeface="Palatino Linotype" panose="02040502050505030304" pitchFamily="18" charset="0"/>
              </a:rPr>
              <a:t>	</a:t>
            </a:r>
            <a:r>
              <a:rPr lang="en-US" dirty="0">
                <a:latin typeface="Palatino Linotype" panose="02040502050505030304" pitchFamily="18" charset="0"/>
              </a:rPr>
              <a:t>Cosine similarity is a metric, helpful in determining, how similar the data objects are irrespective of their size. We can measure the similarity between two sentences in Python using Cosine Similarity.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Geodesic Distance:-</a:t>
            </a:r>
          </a:p>
          <a:p>
            <a:pPr marL="0" indent="0" algn="just">
              <a:buNone/>
            </a:pPr>
            <a:r>
              <a:rPr lang="en-US" dirty="0">
                <a:latin typeface="Palatino Linotype" panose="02040502050505030304" pitchFamily="18" charset="0"/>
              </a:rPr>
              <a:t>	It is the length of the shortest path between 2 points on any surface. In our case, the surface is the earth. 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1655EB-9973-74F4-A9E1-0862C1E3A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Count Vectorizer:-</a:t>
            </a:r>
          </a:p>
          <a:p>
            <a:pPr marL="0" indent="0" algn="just">
              <a:buNone/>
            </a:pPr>
            <a:r>
              <a:rPr lang="en-US" dirty="0">
                <a:latin typeface="Palatino Linotype" panose="02040502050505030304" pitchFamily="18" charset="0"/>
              </a:rPr>
              <a:t>	Count Vectorizer is a great tool provided by the scikit-learn library in Python. It is used to transform a given text into a vector on the basis of the frequency (count) of each word that occurs in the entire text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A3F6-F935-7BCD-3ABD-8603D159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22E4-C4EB-CF16-5347-CCB6622D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5038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[</a:t>
            </a:r>
            <a:r>
              <a:rPr lang="en-IN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1] Michael M.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Beveira</a:t>
            </a:r>
            <a:r>
              <a:rPr lang="en-IN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Sandra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Jeyes</a:t>
            </a:r>
            <a:r>
              <a:rPr lang="en-IN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C, Vishnu V. “Online Playground Booking System”.         C CO -      nihb.ac.in</a:t>
            </a:r>
            <a:endParaRPr lang="en-IN" sz="2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[2] Can Li,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Junjie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Li,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Hongxiang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Cao, and Zhan Meng. “Design and implementation of an online booking system for university sports venues.” MATEC Web of Conferences, 100:02024, 01 2017. </a:t>
            </a:r>
            <a:endParaRPr lang="en-IN" sz="2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[3]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Moechammad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Sarosa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Verda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Nurohmansah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Wahyu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Permana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Yoyok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Heru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“</a:t>
            </a:r>
            <a:r>
              <a:rPr lang="en-US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On the design of web-based information and booking system for a futsal field rental business.” International Journal of Computer Applications Technology and Research, 7:225–230, 06 2018</a:t>
            </a:r>
          </a:p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06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EA899F-87F3-9AB2-5171-C60C537A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17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35E3-DD74-AB91-989F-4F25A07B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1016"/>
          </a:xfrm>
        </p:spPr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2215-FC0E-B2C6-AAF2-4C94B353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412"/>
            <a:ext cx="9603275" cy="345093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A web search engine that will be used exclusively to sort fields at the most affordable rates.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u="sng" spc="85" dirty="0">
                <a:latin typeface="Palatino Linotype" panose="02040502050505030304" pitchFamily="18" charset="0"/>
                <a:cs typeface="Arial" panose="020B0604020202020204" pitchFamily="34" charset="0"/>
              </a:rPr>
              <a:t>Some insight</a:t>
            </a:r>
            <a:r>
              <a:rPr lang="en-US" spc="85" dirty="0">
                <a:latin typeface="Palatino Linotype" panose="02040502050505030304" pitchFamily="18" charset="0"/>
                <a:cs typeface="Arial" panose="020B0604020202020204" pitchFamily="34" charset="0"/>
              </a:rPr>
              <a:t>: -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pc="85" dirty="0">
                <a:latin typeface="Palatino Linotype" panose="02040502050505030304" pitchFamily="18" charset="0"/>
                <a:cs typeface="Arial" panose="020B0604020202020204" pitchFamily="34" charset="0"/>
              </a:rPr>
              <a:t> Compare the numerous deals offered on turf websites.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pc="85" dirty="0">
                <a:latin typeface="Palatino Linotype" panose="02040502050505030304" pitchFamily="18" charset="0"/>
                <a:cs typeface="Arial" panose="020B0604020202020204" pitchFamily="34" charset="0"/>
              </a:rPr>
              <a:t> Host various turf websites.</a:t>
            </a:r>
            <a:r>
              <a:rPr lang="en-IN" dirty="0">
                <a:latin typeface="Palatino Linotype" panose="0204050205050503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656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6D13-313E-E3E8-6774-0ADE3DC1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spc="-280" dirty="0">
                <a:latin typeface="Palatino Linotype" panose="02040502050505030304" pitchFamily="18" charset="0"/>
                <a:cs typeface="Arial"/>
              </a:rPr>
              <a:t>PROBLEM</a:t>
            </a:r>
            <a:r>
              <a:rPr lang="en-IN" sz="3200" b="1" spc="-450" dirty="0">
                <a:latin typeface="Palatino Linotype" panose="02040502050505030304" pitchFamily="18" charset="0"/>
                <a:cs typeface="Arial"/>
              </a:rPr>
              <a:t>   </a:t>
            </a:r>
            <a:r>
              <a:rPr lang="en-IN" sz="3200" b="1" spc="-150" dirty="0">
                <a:latin typeface="Palatino Linotype" panose="02040502050505030304" pitchFamily="18" charset="0"/>
                <a:cs typeface="Arial"/>
              </a:rPr>
              <a:t>STATEMENT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9B21-5F00-F198-A740-C58A1DB0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Palatino Linotype" panose="02040502050505030304" pitchFamily="18" charset="0"/>
                <a:cs typeface="Arial" panose="020B0604020202020204" pitchFamily="34" charset="0"/>
              </a:rPr>
              <a:t>Users are not able to avail the best-sorted deals according to their needs and pocket size at a one-stop platform.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	</a:t>
            </a:r>
            <a:r>
              <a:rPr lang="en-IN" sz="1800" dirty="0">
                <a:latin typeface="Palatino Linotype" panose="02040502050505030304" pitchFamily="18" charset="0"/>
                <a:cs typeface="Arial" panose="020B0604020202020204" pitchFamily="34" charset="0"/>
              </a:rPr>
              <a:t>In this rapidly developing world, the area available for outdoor activities has been reducing day by day. So, people prefer to book a play inside the turf. But the main problem faced by the sports enthusiast is that they don’t have enough resources or a single website where they can browse and book their favourite and best-offered deal to them without doing any manual work for a longer duration of time. So we decided to build a search engine that will be specifically used for sorting turf with their need. </a:t>
            </a:r>
          </a:p>
          <a:p>
            <a:pPr marL="0" indent="0" algn="just">
              <a:buNone/>
            </a:pPr>
            <a:r>
              <a:rPr lang="en-IN" sz="1800" dirty="0">
                <a:latin typeface="Palatino Linotype" panose="0204050205050503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207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D4EF-0DA2-79E2-18B5-58F02481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2A35-C538-8F73-CB7E-F627361D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spc="-70" dirty="0">
                <a:solidFill>
                  <a:srgbClr val="113A78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lang="en-US" sz="2000" spc="-70" dirty="0">
                <a:latin typeface="Palatino Linotype" panose="02040502050505030304" pitchFamily="18" charset="0"/>
                <a:cs typeface="Arial"/>
              </a:rPr>
              <a:t>To </a:t>
            </a:r>
            <a:r>
              <a:rPr lang="en-US" sz="2000" spc="10" dirty="0">
                <a:latin typeface="Palatino Linotype" panose="02040502050505030304" pitchFamily="18" charset="0"/>
                <a:cs typeface="Arial"/>
              </a:rPr>
              <a:t>allow users </a:t>
            </a:r>
            <a:r>
              <a:rPr lang="en-US" sz="2000" spc="120" dirty="0">
                <a:latin typeface="Palatino Linotype" panose="02040502050505030304" pitchFamily="18" charset="0"/>
                <a:cs typeface="Arial"/>
              </a:rPr>
              <a:t>to </a:t>
            </a:r>
            <a:r>
              <a:rPr lang="en-US" sz="2000" dirty="0">
                <a:latin typeface="Palatino Linotype" panose="02040502050505030304" pitchFamily="18" charset="0"/>
                <a:cs typeface="Arial"/>
              </a:rPr>
              <a:t>search </a:t>
            </a:r>
            <a:r>
              <a:rPr lang="en-US" sz="2000" spc="45" dirty="0">
                <a:latin typeface="Palatino Linotype" panose="02040502050505030304" pitchFamily="18" charset="0"/>
                <a:cs typeface="Arial"/>
              </a:rPr>
              <a:t>and </a:t>
            </a:r>
            <a:r>
              <a:rPr lang="en-US" sz="2000" spc="-25" dirty="0">
                <a:latin typeface="Palatino Linotype" panose="02040502050505030304" pitchFamily="18" charset="0"/>
                <a:cs typeface="Arial"/>
              </a:rPr>
              <a:t>view </a:t>
            </a:r>
            <a:r>
              <a:rPr lang="en-US" sz="2000" spc="75" dirty="0">
                <a:latin typeface="Palatino Linotype" panose="02040502050505030304" pitchFamily="18" charset="0"/>
                <a:cs typeface="Arial"/>
              </a:rPr>
              <a:t>information about </a:t>
            </a:r>
            <a:r>
              <a:rPr lang="en-US" sz="2000" spc="20" dirty="0">
                <a:latin typeface="Palatino Linotype" panose="02040502050505030304" pitchFamily="18" charset="0"/>
                <a:cs typeface="Arial"/>
              </a:rPr>
              <a:t>Turf </a:t>
            </a:r>
            <a:r>
              <a:rPr lang="en-US" sz="2000" spc="45" dirty="0">
                <a:latin typeface="Palatino Linotype" panose="02040502050505030304" pitchFamily="18" charset="0"/>
                <a:cs typeface="Arial"/>
              </a:rPr>
              <a:t>online </a:t>
            </a:r>
            <a:r>
              <a:rPr lang="en-US" sz="2000" spc="5" dirty="0">
                <a:latin typeface="Palatino Linotype" panose="02040502050505030304" pitchFamily="18" charset="0"/>
                <a:cs typeface="Arial"/>
              </a:rPr>
              <a:t>using </a:t>
            </a:r>
            <a:r>
              <a:rPr lang="en-US" sz="2000" spc="110" dirty="0">
                <a:latin typeface="Palatino Linotype" panose="02040502050505030304" pitchFamily="18" charset="0"/>
                <a:cs typeface="Arial"/>
              </a:rPr>
              <a:t>our </a:t>
            </a:r>
            <a:r>
              <a:rPr lang="en-US" sz="2000" dirty="0">
                <a:latin typeface="Palatino Linotype" panose="02040502050505030304" pitchFamily="18" charset="0"/>
                <a:cs typeface="Arial"/>
              </a:rPr>
              <a:t>search</a:t>
            </a:r>
            <a:r>
              <a:rPr lang="en-US" sz="2000" spc="-380" dirty="0">
                <a:latin typeface="Palatino Linotype" panose="02040502050505030304" pitchFamily="18" charset="0"/>
                <a:cs typeface="Arial"/>
              </a:rPr>
              <a:t> </a:t>
            </a:r>
            <a:r>
              <a:rPr lang="en-US" sz="2000" spc="15" dirty="0">
                <a:latin typeface="Palatino Linotype" panose="02040502050505030304" pitchFamily="18" charset="0"/>
                <a:cs typeface="Arial"/>
              </a:rPr>
              <a:t>engine.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spc="-15" dirty="0">
                <a:latin typeface="Palatino Linotype" panose="02040502050505030304" pitchFamily="18" charset="0"/>
                <a:cs typeface="Arial"/>
              </a:rPr>
              <a:t> Using </a:t>
            </a:r>
            <a:r>
              <a:rPr lang="en-US" sz="2000" spc="10" dirty="0">
                <a:latin typeface="Palatino Linotype" panose="02040502050505030304" pitchFamily="18" charset="0"/>
                <a:cs typeface="Arial"/>
              </a:rPr>
              <a:t>various </a:t>
            </a:r>
            <a:r>
              <a:rPr lang="en-US" sz="2000" spc="40" dirty="0">
                <a:latin typeface="Palatino Linotype" panose="02040502050505030304" pitchFamily="18" charset="0"/>
                <a:cs typeface="Arial"/>
              </a:rPr>
              <a:t>filters </a:t>
            </a:r>
            <a:r>
              <a:rPr lang="en-US" sz="2000" spc="-25" dirty="0">
                <a:latin typeface="Palatino Linotype" panose="02040502050505030304" pitchFamily="18" charset="0"/>
                <a:cs typeface="Arial"/>
              </a:rPr>
              <a:t>(such </a:t>
            </a:r>
            <a:r>
              <a:rPr lang="en-US" sz="2000" spc="-80" dirty="0">
                <a:latin typeface="Palatino Linotype" panose="02040502050505030304" pitchFamily="18" charset="0"/>
                <a:cs typeface="Arial"/>
              </a:rPr>
              <a:t>as </a:t>
            </a:r>
            <a:r>
              <a:rPr lang="en-US" sz="2000" spc="10" dirty="0">
                <a:latin typeface="Palatino Linotype" panose="02040502050505030304" pitchFamily="18" charset="0"/>
                <a:cs typeface="Arial"/>
              </a:rPr>
              <a:t>rating, </a:t>
            </a:r>
            <a:r>
              <a:rPr lang="en-US" sz="2000" spc="5" dirty="0">
                <a:latin typeface="Palatino Linotype" panose="02040502050505030304" pitchFamily="18" charset="0"/>
                <a:cs typeface="Arial"/>
              </a:rPr>
              <a:t>amenities, and </a:t>
            </a:r>
            <a:r>
              <a:rPr lang="en-US" sz="2000" spc="40" dirty="0">
                <a:latin typeface="Palatino Linotype" panose="02040502050505030304" pitchFamily="18" charset="0"/>
                <a:cs typeface="Arial"/>
              </a:rPr>
              <a:t>price</a:t>
            </a:r>
            <a:r>
              <a:rPr lang="en-US" sz="2000" spc="-195" dirty="0">
                <a:latin typeface="Palatino Linotype" panose="02040502050505030304" pitchFamily="18" charset="0"/>
                <a:cs typeface="Arial"/>
              </a:rPr>
              <a:t> </a:t>
            </a:r>
            <a:r>
              <a:rPr lang="en-US" sz="2000" spc="-15" dirty="0">
                <a:latin typeface="Palatino Linotype" panose="02040502050505030304" pitchFamily="18" charset="0"/>
                <a:cs typeface="Arial"/>
              </a:rPr>
              <a:t>range)  </a:t>
            </a:r>
            <a:r>
              <a:rPr lang="en-US" sz="2000" spc="-80" dirty="0">
                <a:latin typeface="Palatino Linotype" panose="02040502050505030304" pitchFamily="18" charset="0"/>
                <a:cs typeface="Arial"/>
              </a:rPr>
              <a:t>as </a:t>
            </a:r>
            <a:r>
              <a:rPr lang="en-US" sz="2000" spc="10" dirty="0">
                <a:latin typeface="Palatino Linotype" panose="02040502050505030304" pitchFamily="18" charset="0"/>
                <a:cs typeface="Arial"/>
              </a:rPr>
              <a:t>keywords </a:t>
            </a:r>
            <a:r>
              <a:rPr lang="en-US" sz="2000" spc="120" dirty="0">
                <a:latin typeface="Palatino Linotype" panose="02040502050505030304" pitchFamily="18" charset="0"/>
                <a:cs typeface="Arial"/>
              </a:rPr>
              <a:t>to </a:t>
            </a:r>
            <a:r>
              <a:rPr lang="en-US" sz="2000" spc="70" dirty="0">
                <a:latin typeface="Palatino Linotype" panose="02040502050505030304" pitchFamily="18" charset="0"/>
                <a:cs typeface="Arial"/>
              </a:rPr>
              <a:t>find </a:t>
            </a:r>
            <a:r>
              <a:rPr lang="en-US" sz="2000" spc="80" dirty="0">
                <a:latin typeface="Palatino Linotype" panose="02040502050505030304" pitchFamily="18" charset="0"/>
                <a:cs typeface="Arial"/>
              </a:rPr>
              <a:t>the </a:t>
            </a:r>
            <a:r>
              <a:rPr lang="en-US" sz="2000" spc="75" dirty="0">
                <a:latin typeface="Palatino Linotype" panose="02040502050505030304" pitchFamily="18" charset="0"/>
                <a:cs typeface="Arial"/>
              </a:rPr>
              <a:t>most </a:t>
            </a:r>
            <a:r>
              <a:rPr lang="en-US" sz="2000" spc="15" dirty="0">
                <a:latin typeface="Palatino Linotype" panose="02040502050505030304" pitchFamily="18" charset="0"/>
                <a:cs typeface="Arial"/>
              </a:rPr>
              <a:t>accurate </a:t>
            </a:r>
            <a:r>
              <a:rPr lang="en-US" sz="2000" dirty="0">
                <a:latin typeface="Palatino Linotype" panose="02040502050505030304" pitchFamily="18" charset="0"/>
                <a:cs typeface="Arial"/>
              </a:rPr>
              <a:t>search</a:t>
            </a:r>
            <a:r>
              <a:rPr lang="en-US" sz="2000" spc="-110" dirty="0">
                <a:latin typeface="Palatino Linotype" panose="02040502050505030304" pitchFamily="18" charset="0"/>
                <a:cs typeface="Arial"/>
              </a:rPr>
              <a:t> </a:t>
            </a:r>
            <a:r>
              <a:rPr lang="en-US" sz="2000" spc="25" dirty="0">
                <a:latin typeface="Palatino Linotype" panose="02040502050505030304" pitchFamily="18" charset="0"/>
                <a:cs typeface="Arial"/>
              </a:rPr>
              <a:t>result.</a:t>
            </a:r>
            <a:endParaRPr lang="en-US" sz="2000" dirty="0">
              <a:latin typeface="Palatino Linotype" panose="02040502050505030304" pitchFamily="18" charset="0"/>
              <a:cs typeface="Arial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Palatino Linotype" panose="02040502050505030304" pitchFamily="18" charset="0"/>
                <a:cs typeface="Arial"/>
              </a:rPr>
              <a:t> Using </a:t>
            </a:r>
            <a:r>
              <a:rPr lang="en-US" sz="2000" spc="-55" dirty="0">
                <a:latin typeface="Palatino Linotype" panose="02040502050505030304" pitchFamily="18" charset="0"/>
                <a:cs typeface="Arial"/>
              </a:rPr>
              <a:t>a </a:t>
            </a:r>
            <a:r>
              <a:rPr lang="en-US" sz="2000" spc="55" dirty="0">
                <a:latin typeface="Palatino Linotype" panose="02040502050505030304" pitchFamily="18" charset="0"/>
                <a:cs typeface="Arial"/>
              </a:rPr>
              <a:t>sorting </a:t>
            </a:r>
            <a:r>
              <a:rPr lang="en-US" sz="2000" spc="65" dirty="0">
                <a:latin typeface="Palatino Linotype" panose="02040502050505030304" pitchFamily="18" charset="0"/>
                <a:cs typeface="Arial"/>
              </a:rPr>
              <a:t>algorithm</a:t>
            </a:r>
            <a:r>
              <a:rPr lang="en-US" sz="2000" spc="-195" dirty="0">
                <a:latin typeface="Palatino Linotype" panose="02040502050505030304" pitchFamily="18" charset="0"/>
                <a:cs typeface="Arial"/>
              </a:rPr>
              <a:t> </a:t>
            </a:r>
            <a:r>
              <a:rPr lang="en-US" sz="2000" spc="80" dirty="0">
                <a:latin typeface="Palatino Linotype" panose="02040502050505030304" pitchFamily="18" charset="0"/>
                <a:cs typeface="Arial"/>
              </a:rPr>
              <a:t>with </a:t>
            </a:r>
            <a:r>
              <a:rPr lang="en-US" sz="2000" spc="75" dirty="0">
                <a:latin typeface="Palatino Linotype" panose="02040502050505030304" pitchFamily="18" charset="0"/>
                <a:cs typeface="Arial"/>
              </a:rPr>
              <a:t>condition </a:t>
            </a:r>
            <a:r>
              <a:rPr lang="en-US" sz="2000" spc="120" dirty="0">
                <a:latin typeface="Palatino Linotype" panose="02040502050505030304" pitchFamily="18" charset="0"/>
                <a:cs typeface="Arial"/>
              </a:rPr>
              <a:t>term </a:t>
            </a:r>
            <a:r>
              <a:rPr lang="en-US" sz="2000" spc="45" dirty="0">
                <a:latin typeface="Palatino Linotype" panose="02040502050505030304" pitchFamily="18" charset="0"/>
                <a:cs typeface="Arial"/>
              </a:rPr>
              <a:t>frequency </a:t>
            </a:r>
            <a:r>
              <a:rPr lang="en-US" sz="2000" spc="80" dirty="0">
                <a:latin typeface="Palatino Linotype" panose="02040502050505030304" pitchFamily="18" charset="0"/>
                <a:cs typeface="Arial"/>
              </a:rPr>
              <a:t>of </a:t>
            </a:r>
            <a:r>
              <a:rPr lang="en-US" sz="2000" spc="70" dirty="0">
                <a:latin typeface="Palatino Linotype" panose="02040502050505030304" pitchFamily="18" charset="0"/>
                <a:cs typeface="Arial"/>
              </a:rPr>
              <a:t>filter</a:t>
            </a:r>
            <a:r>
              <a:rPr lang="en-US" sz="2000" spc="-45" dirty="0">
                <a:latin typeface="Palatino Linotype" panose="02040502050505030304" pitchFamily="18" charset="0"/>
                <a:cs typeface="Arial"/>
              </a:rPr>
              <a:t> </a:t>
            </a:r>
            <a:r>
              <a:rPr lang="en-US" sz="2000" spc="20" dirty="0">
                <a:latin typeface="Palatino Linotype" panose="02040502050505030304" pitchFamily="18" charset="0"/>
                <a:cs typeface="Arial"/>
              </a:rPr>
              <a:t>keyword.</a:t>
            </a:r>
          </a:p>
          <a:p>
            <a:pPr marL="0" indent="0" algn="just">
              <a:buNone/>
            </a:pPr>
            <a:endParaRPr lang="en-US" sz="2000" dirty="0">
              <a:latin typeface="Palatino Linotype" panose="02040502050505030304" pitchFamily="18" charset="0"/>
              <a:cs typeface="Arial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5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7018-26DA-CC14-1298-B0A2AA91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34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NEED  </a:t>
            </a:r>
            <a:r>
              <a:rPr lang="en-US" b="1" spc="-26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FOR  </a:t>
            </a:r>
            <a:r>
              <a:rPr lang="en-US" b="1" spc="9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A </a:t>
            </a:r>
            <a:r>
              <a:rPr lang="en-US" b="1" spc="-19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SEARCH </a:t>
            </a:r>
            <a:r>
              <a:rPr lang="en-US" b="1" spc="-480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lang="en-US" b="1" spc="-204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ENGINE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662E-8659-2031-5599-99FA8CA37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Palatino Linotype" panose="02040502050505030304" pitchFamily="18" charset="0"/>
                <a:cs typeface="Arial" panose="020B0604020202020204" pitchFamily="34" charset="0"/>
              </a:rPr>
              <a:t> One stop platform where user can find the satisfactory output from the search engine.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Palatino Linotype" panose="02040502050505030304" pitchFamily="18" charset="0"/>
                <a:cs typeface="Arial" panose="020B0604020202020204" pitchFamily="34" charset="0"/>
              </a:rPr>
              <a:t> Rising demand for the turf, but no application where user can compare the turf in term of space , price , ratings .</a:t>
            </a:r>
          </a:p>
          <a:p>
            <a:pPr marR="5080" algn="just">
              <a:lnSpc>
                <a:spcPct val="115700"/>
              </a:lnSpc>
              <a:buFont typeface="Wingdings" panose="05000000000000000000" pitchFamily="2" charset="2"/>
              <a:buChar char="v"/>
            </a:pPr>
            <a:r>
              <a:rPr lang="en-IN" sz="1900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sz="1900" u="sng" dirty="0">
                <a:latin typeface="Palatino Linotype" panose="02040502050505030304" pitchFamily="18" charset="0"/>
                <a:cs typeface="Arial" panose="020B0604020202020204" pitchFamily="34" charset="0"/>
              </a:rPr>
              <a:t>Global Artificial Turf Market 2021-2025</a:t>
            </a:r>
            <a:r>
              <a:rPr lang="en-IN" sz="1900" dirty="0">
                <a:latin typeface="Palatino Linotype" panose="02040502050505030304" pitchFamily="18" charset="0"/>
                <a:cs typeface="Arial" panose="020B0604020202020204" pitchFamily="34" charset="0"/>
              </a:rPr>
              <a:t>:- The analyst has been Monitoring the artificial grass turf market and it is poised to grow by Rs 104 crore during 2021-25 progressing at the CAGR of over 5.45% during the forecast period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5080" indent="0">
              <a:lnSpc>
                <a:spcPct val="115700"/>
              </a:lnSpc>
              <a:buNone/>
            </a:pPr>
            <a:endParaRPr lang="en-IN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80E8B9E-AF0D-A88A-EA06-EC21006B7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500" y="2017713"/>
            <a:ext cx="4331169" cy="332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37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6414-C5F7-6E04-8B15-EC652904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1176"/>
            <a:ext cx="9603275" cy="662474"/>
          </a:xfrm>
        </p:spPr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</a:rPr>
              <a:t>Extensive LITERATURE SURVEY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02B6AD-22B9-97DD-A506-38EABF831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748988"/>
              </p:ext>
            </p:extLst>
          </p:nvPr>
        </p:nvGraphicFramePr>
        <p:xfrm>
          <a:off x="998376" y="1371601"/>
          <a:ext cx="10151705" cy="43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1902441683"/>
                    </a:ext>
                  </a:extLst>
                </a:gridCol>
                <a:gridCol w="3498381">
                  <a:extLst>
                    <a:ext uri="{9D8B030D-6E8A-4147-A177-3AD203B41FA5}">
                      <a16:colId xmlns:a16="http://schemas.microsoft.com/office/drawing/2014/main" val="3282315966"/>
                    </a:ext>
                  </a:extLst>
                </a:gridCol>
                <a:gridCol w="2872922">
                  <a:extLst>
                    <a:ext uri="{9D8B030D-6E8A-4147-A177-3AD203B41FA5}">
                      <a16:colId xmlns:a16="http://schemas.microsoft.com/office/drawing/2014/main" val="2632766585"/>
                    </a:ext>
                  </a:extLst>
                </a:gridCol>
                <a:gridCol w="2487007">
                  <a:extLst>
                    <a:ext uri="{9D8B030D-6E8A-4147-A177-3AD203B41FA5}">
                      <a16:colId xmlns:a16="http://schemas.microsoft.com/office/drawing/2014/main" val="731347289"/>
                    </a:ext>
                  </a:extLst>
                </a:gridCol>
              </a:tblGrid>
              <a:tr h="65365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Sr.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Abstract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37627"/>
                  </a:ext>
                </a:extLst>
              </a:tr>
              <a:tr h="97004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Palatino Linotype" panose="02040502050505030304" pitchFamily="18" charset="0"/>
                          <a:cs typeface="Arial" panose="020B0604020202020204" pitchFamily="34" charset="0"/>
                        </a:rPr>
                        <a:t>“Online Playground Booking System”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Online booking system and identification of the user by QR Scanning.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- Identification By QR Scanning.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46489"/>
                  </a:ext>
                </a:extLst>
              </a:tr>
              <a:tr h="150724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latin typeface="Palatino Linotype" panose="02040502050505030304" pitchFamily="18" charset="0"/>
                          <a:cs typeface="Arial" panose="020B0604020202020204" pitchFamily="34" charset="0"/>
                        </a:rPr>
                        <a:t>“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Arial" panose="020B0604020202020204" pitchFamily="34" charset="0"/>
                        </a:rPr>
                        <a:t>Design and Implementation of Online Booking System of University Sports Venues </a:t>
                      </a:r>
                      <a:r>
                        <a:rPr lang="en-IN" b="0" dirty="0">
                          <a:latin typeface="Palatino Linotype" panose="02040502050505030304" pitchFamily="18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Booking of Sports Venues inside the University where there is more than one sports venue.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Personal Care Modules.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Message Board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33682"/>
                  </a:ext>
                </a:extLst>
              </a:tr>
              <a:tr h="12610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latin typeface="Palatino Linotype" panose="02040502050505030304" pitchFamily="18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Arial" panose="020B0604020202020204" pitchFamily="34" charset="0"/>
                        </a:rPr>
                        <a:t>On The Design of Web-Based Information and Booking System For Futsal Field Rental Business</a:t>
                      </a:r>
                      <a:r>
                        <a:rPr lang="en-IN" b="0" dirty="0">
                          <a:latin typeface="Palatino Linotype" panose="02040502050505030304" pitchFamily="18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Football Field Renting Application in which Football Field owners can promote their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- Google Map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2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6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DD345-617C-76D7-3CA1-ABBA2A38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spc="-22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RESEARCH</a:t>
            </a:r>
            <a:r>
              <a:rPr lang="en-US" sz="3200" b="1" spc="-340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lang="en-US" sz="3200" b="1" spc="-110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GAP / PROBLEMS  </a:t>
            </a:r>
            <a:r>
              <a:rPr lang="en-US" sz="3200" b="1" spc="12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WITH </a:t>
            </a:r>
            <a:r>
              <a:rPr lang="en-US" sz="3200" b="1" spc="-6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EXISTING</a:t>
            </a:r>
            <a:r>
              <a:rPr lang="en-US" sz="3200" b="1" spc="-750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 </a:t>
            </a:r>
            <a:br>
              <a:rPr lang="en-US" sz="3200" b="1" spc="-750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</a:br>
            <a:r>
              <a:rPr lang="en-US" sz="3200" b="1" spc="-145" dirty="0">
                <a:solidFill>
                  <a:srgbClr val="171616"/>
                </a:solidFill>
                <a:latin typeface="Palatino Linotype" panose="02040502050505030304" pitchFamily="18" charset="0"/>
                <a:cs typeface="Arial"/>
              </a:rPr>
              <a:t>SYSTEMS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D408-29CC-9425-04F3-F63F6A41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IN" sz="2000" b="1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“</a:t>
            </a:r>
            <a:r>
              <a:rPr lang="en-IN" sz="2000" b="1" u="sng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Online Playground Booking System</a:t>
            </a:r>
            <a:r>
              <a:rPr lang="en-IN" sz="2000" b="1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”:- </a:t>
            </a:r>
            <a:r>
              <a:rPr lang="en-IN" sz="2000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The existing system doesn’t have any facilities for various filters such as location, price, and much more.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“</a:t>
            </a:r>
            <a:r>
              <a:rPr lang="en-US" sz="2000" b="1" u="sng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Design and implementation of an online booking system for university sports venues</a:t>
            </a:r>
            <a:r>
              <a:rPr lang="en-US" sz="2000" b="1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”:- </a:t>
            </a:r>
            <a:r>
              <a:rPr lang="en-US" sz="2000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This system gives users the facilities of booking venues for a particular</a:t>
            </a:r>
            <a:r>
              <a:rPr lang="en-IN" dirty="0"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duration but this system was restricted to that particular university i.e. it was used to book venues in that university and not universally.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“</a:t>
            </a:r>
            <a:r>
              <a:rPr lang="en-US" sz="2000" b="1" u="sng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On the design of web-based information and booking system for a futsal field rental business</a:t>
            </a:r>
            <a:r>
              <a:rPr lang="en-US" sz="2000" b="1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”:- </a:t>
            </a:r>
            <a:r>
              <a:rPr lang="en-US" sz="2000" dirty="0">
                <a:effectLst/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This system fails to provide the facility of booking the turf  rather tha</a:t>
            </a:r>
            <a:r>
              <a:rPr lang="en-US" dirty="0">
                <a:latin typeface="Palatino Linotype" panose="0204050205050503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 it provides users the knowledge of various playground available in the locality and help in the rental business.</a:t>
            </a:r>
            <a:endParaRPr lang="en-IN" b="1" dirty="0">
              <a:latin typeface="Palatino Linotype" panose="02040502050505030304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000" b="1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DCBA93-4EE3-4624-8945-D214A7E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</a:rPr>
              <a:t>PROPOSED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DA7223-8D85-B781-092F-54BE44E79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7" y="2010878"/>
            <a:ext cx="5113174" cy="3596820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The Search Engine works in the following Steps:-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Input ( Query) from User.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Crawl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Web Spider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Index.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Ranking Algorithm.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 Shows Output.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7182F15-AAC3-7F92-8823-5E49A23F40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010877"/>
            <a:ext cx="6130213" cy="35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854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1214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Georgia</vt:lpstr>
      <vt:lpstr>Gill Sans MT</vt:lpstr>
      <vt:lpstr>Palatino Linotype</vt:lpstr>
      <vt:lpstr>Times New Roman</vt:lpstr>
      <vt:lpstr>Wingdings</vt:lpstr>
      <vt:lpstr>Gallery</vt:lpstr>
      <vt:lpstr>Web Search  Engine</vt:lpstr>
      <vt:lpstr>Agenda</vt:lpstr>
      <vt:lpstr>INTRODUCTION </vt:lpstr>
      <vt:lpstr>PROBLEM   STATEMENT</vt:lpstr>
      <vt:lpstr>Objective</vt:lpstr>
      <vt:lpstr>NEED  FOR  A SEARCH  ENGINE</vt:lpstr>
      <vt:lpstr>Extensive LITERATURE SURVEY</vt:lpstr>
      <vt:lpstr>RESEARCH GAP / PROBLEMS  WITH EXISTING  SYSTEMS</vt:lpstr>
      <vt:lpstr>PROPOSED METHODOLOGY</vt:lpstr>
      <vt:lpstr>PowerPoint Presentation</vt:lpstr>
      <vt:lpstr>INNOVATIVENESS IN PROPOSED  SOLUTION</vt:lpstr>
      <vt:lpstr>Software requirement </vt:lpstr>
      <vt:lpstr>Progress till last semester</vt:lpstr>
      <vt:lpstr>Comparison Of the INTERFACE</vt:lpstr>
      <vt:lpstr>Login form</vt:lpstr>
      <vt:lpstr>Additional Features</vt:lpstr>
      <vt:lpstr>Backend CONNECTIONS Using Express.js AND Mongo dB:-</vt:lpstr>
      <vt:lpstr>Search by Name and Location</vt:lpstr>
      <vt:lpstr>Search by Location</vt:lpstr>
      <vt:lpstr>Future Enhancement:- Recommendation System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 Engine</dc:title>
  <dc:creator>RATAN SINGH</dc:creator>
  <cp:lastModifiedBy>RATAN SINGH</cp:lastModifiedBy>
  <cp:revision>8</cp:revision>
  <dcterms:created xsi:type="dcterms:W3CDTF">2022-10-28T19:04:51Z</dcterms:created>
  <dcterms:modified xsi:type="dcterms:W3CDTF">2023-04-27T21:38:27Z</dcterms:modified>
</cp:coreProperties>
</file>