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95B93-F33D-014D-8C75-1ED0C858A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11745-1DA4-B943-9FB0-330CA58F6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C58E1-B049-1C41-97D8-D3F5F6D5C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6159-6644-524D-B0EC-C78EFC64235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6AD88-5F3F-B840-8F44-BE0FBAEA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CE01C-A041-F148-89F8-70DA9EEB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6828-9B8F-4449-BD28-523F72DFE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C7D3-EC14-344C-9AA7-FBA9274AA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6E47E-127A-2A4A-88E6-8895FBF7F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E2419-1F19-0A4F-AFDD-C656876B9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6159-6644-524D-B0EC-C78EFC64235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3E86A-209B-164C-BEB7-4593DE03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B8BEB-4699-5745-8CF7-AA480783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6828-9B8F-4449-BD28-523F72DFE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2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40DB84-FEC7-474E-94CC-C3A414ED3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06E25-73F6-0A4C-BF6A-57503339D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B49F-6581-6C42-9C5A-EE654C617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6159-6644-524D-B0EC-C78EFC64235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21A47-D95F-6F46-B5D8-7C3BBCF09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AFE49-3DBA-7744-8BF3-8771B702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6828-9B8F-4449-BD28-523F72DFE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8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1FC1-248C-864F-8C46-994D3710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852E5-59E0-BC47-B39A-819B37C95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15E51-E430-294E-8749-B22874DAB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6159-6644-524D-B0EC-C78EFC64235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64942-4940-024E-891C-79B75DB5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E28E2-5337-9847-8252-CAA270AC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6828-9B8F-4449-BD28-523F72DFE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E3E9-B6DD-4F44-8506-9C1F7C43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5D54B-F22B-5E43-9E9B-13D81B23B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64421-7A42-ED49-907C-D6ABAB8C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6159-6644-524D-B0EC-C78EFC64235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1AB69-6FED-874B-95F0-059989803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9D41D-E103-854D-8E93-E67035B3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6828-9B8F-4449-BD28-523F72DFE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5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1813-A35D-9547-9126-AB3D7568A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AA8FC-FE47-8543-8F34-9F8EF4599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AEECC-54B3-654E-BE6F-3335A8893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69200-3A84-9E40-8749-9EE12EF2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6159-6644-524D-B0EC-C78EFC64235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E12CC-8EA7-D545-B5EE-6873380A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0EFE2-C8F8-354D-B346-16F10E9B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6828-9B8F-4449-BD28-523F72DFE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6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2CB9-1814-7B4A-B2C6-8B938C5A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61087-85BF-C148-81D5-33204E753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FFA9C-F520-CB4B-B124-67A2E715F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CB6373-6F3A-9B4B-B3F2-E87701A6E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178F2-8871-1548-8D2C-7AFE0D04A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11E31F-EDE9-9A40-B725-FA710320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6159-6644-524D-B0EC-C78EFC64235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03802F-8511-2042-8DE5-23DF42E6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87B2C9-21A1-2547-8FB6-0CDF6A4D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6828-9B8F-4449-BD28-523F72DFE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1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83562-8205-904D-8E3A-4A713081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F6AFD0-CE0E-7640-8983-1185E206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6159-6644-524D-B0EC-C78EFC64235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8D626-BEAD-0241-8AAB-7D531793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849FF-ABAA-5548-91A3-6BECB67BE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6828-9B8F-4449-BD28-523F72DFE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5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2677B-E068-BA49-B577-EF5CBE8DB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6159-6644-524D-B0EC-C78EFC64235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A20380-FDED-5144-8D08-F982A3E9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9AA99-70EA-C04A-87E4-6AA35AE50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6828-9B8F-4449-BD28-523F72DFE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7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83F5A-A9EE-8648-938B-1E725D20D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C2DBA-58CE-F74A-949E-D60B976FC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293A2-C6CA-EA44-8295-63CE3B3CA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C230E-DF61-0740-A7F1-47229C0F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6159-6644-524D-B0EC-C78EFC64235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D0A9B-8F99-9448-A65B-8A41B7317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EF48B-5746-0C42-824F-F4B895D7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6828-9B8F-4449-BD28-523F72DFE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9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686B-0A4D-7241-8B5A-88793A93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E4C64C-FCF8-174D-83D4-7FECBD847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859C7-02FD-4B42-B672-1E3EA7995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F2578-177D-B742-8435-1D4625A0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6159-6644-524D-B0EC-C78EFC64235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54406-BD0A-B645-B2D4-46099BCD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80BA0-FDB7-4549-B955-193FA115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6828-9B8F-4449-BD28-523F72DFE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7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DC6F7A-D288-B541-9E4D-B168F22A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91DBF-874C-2E46-AA29-AF19EE79A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BF265-5422-AA42-BB0F-7B6BA67EF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36159-6644-524D-B0EC-C78EFC64235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649F6-ED90-9443-833D-A1C82C3F2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2F440-18E1-084A-9386-B30566D7F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06828-9B8F-4449-BD28-523F72DFE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2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27F22-213F-7446-A164-4C059C2E8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8100"/>
              <a:t>Kaggle</a:t>
            </a:r>
            <a:br>
              <a:rPr lang="en-US" sz="8100"/>
            </a:br>
            <a:r>
              <a:rPr lang="en-US" sz="8100"/>
              <a:t>Intro to 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108233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94AB-8E5A-AE4E-85DE-3BEB959E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 1: How Models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BD0FA-0FE9-1C4B-BFD8-853D74216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94357" cy="4351338"/>
          </a:xfrm>
        </p:spPr>
        <p:txBody>
          <a:bodyPr/>
          <a:lstStyle/>
          <a:p>
            <a:r>
              <a:rPr lang="en-US" dirty="0"/>
              <a:t>The step of capturing patterns from data is called </a:t>
            </a:r>
            <a:r>
              <a:rPr lang="en-US" b="1" dirty="0"/>
              <a:t>fitting</a:t>
            </a:r>
            <a:r>
              <a:rPr lang="en-US" dirty="0"/>
              <a:t> or </a:t>
            </a:r>
            <a:r>
              <a:rPr lang="en-US" b="1" dirty="0"/>
              <a:t>training</a:t>
            </a:r>
            <a:r>
              <a:rPr lang="en-US" dirty="0"/>
              <a:t> the model. </a:t>
            </a:r>
          </a:p>
          <a:p>
            <a:r>
              <a:rPr lang="en-US" dirty="0"/>
              <a:t>The data used to </a:t>
            </a:r>
            <a:r>
              <a:rPr lang="en-US" b="1" dirty="0"/>
              <a:t>fit</a:t>
            </a:r>
            <a:r>
              <a:rPr lang="en-US" dirty="0"/>
              <a:t> the model is called the </a:t>
            </a:r>
            <a:r>
              <a:rPr lang="en-US" b="1" dirty="0"/>
              <a:t>training data</a:t>
            </a:r>
            <a:r>
              <a:rPr lang="en-US" dirty="0"/>
              <a:t>.</a:t>
            </a:r>
          </a:p>
          <a:p>
            <a:r>
              <a:rPr lang="en-US" dirty="0"/>
              <a:t>After the model has been fit, you can apply it to new data to </a:t>
            </a:r>
            <a:r>
              <a:rPr lang="en-US" b="1" dirty="0"/>
              <a:t>predict</a:t>
            </a:r>
            <a:r>
              <a:rPr lang="en-US" dirty="0"/>
              <a:t> prices of additional homes.</a:t>
            </a:r>
          </a:p>
          <a:p>
            <a:r>
              <a:rPr lang="en-US" dirty="0"/>
              <a:t>One type of model is - </a:t>
            </a:r>
            <a:r>
              <a:rPr lang="en-US" b="1" dirty="0"/>
              <a:t>Decision Tree.</a:t>
            </a:r>
          </a:p>
          <a:p>
            <a:r>
              <a:rPr lang="en-US" dirty="0"/>
              <a:t>In decision tree, you can capture more factors using a tree that has more </a:t>
            </a:r>
            <a:r>
              <a:rPr lang="en-US" b="1" dirty="0"/>
              <a:t>"splits." </a:t>
            </a:r>
            <a:r>
              <a:rPr lang="en-US" dirty="0"/>
              <a:t>These are called </a:t>
            </a:r>
            <a:r>
              <a:rPr lang="en-US" b="1" dirty="0"/>
              <a:t>"deeper" </a:t>
            </a:r>
            <a:r>
              <a:rPr lang="en-US" dirty="0"/>
              <a:t>trees.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990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E5E46-5912-6245-906C-362C25C90A6B}"/>
              </a:ext>
            </a:extLst>
          </p:cNvPr>
          <p:cNvSpPr txBox="1"/>
          <p:nvPr/>
        </p:nvSpPr>
        <p:spPr>
          <a:xfrm>
            <a:off x="428625" y="1214438"/>
            <a:ext cx="5146445" cy="488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You predict the price of any house by tracing through the decision tree, always picking the path corresponding to that house's characteristics.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The predicted price for the house is at the bottom of the tree.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The point at the bottom where we make a prediction is called a </a:t>
            </a:r>
            <a:r>
              <a:rPr lang="en-US" sz="2800" b="1" dirty="0"/>
              <a:t>leaf.</a:t>
            </a:r>
            <a:endParaRPr lang="en-US" sz="2800" dirty="0"/>
          </a:p>
        </p:txBody>
      </p:sp>
      <p:pic>
        <p:nvPicPr>
          <p:cNvPr id="2050" name="Picture 2" descr="Depth 2 Tree">
            <a:extLst>
              <a:ext uri="{FF2B5EF4-FFF2-40B4-BE49-F238E27FC236}">
                <a16:creationId xmlns:a16="http://schemas.microsoft.com/office/drawing/2014/main" id="{400D944A-8DDD-3946-A270-D27D44EDBB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0610" y="1939963"/>
            <a:ext cx="4737650" cy="300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51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DA107-22D1-4B4E-9E6D-2AB5E960B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/>
              <a:t>Lesson</a:t>
            </a:r>
            <a:r>
              <a:rPr lang="en-US" sz="4000"/>
              <a:t> </a:t>
            </a:r>
            <a:r>
              <a:rPr lang="en-US" sz="4000" b="1"/>
              <a:t>2</a:t>
            </a:r>
            <a:r>
              <a:rPr lang="en-US" sz="4000"/>
              <a:t> : </a:t>
            </a:r>
            <a:r>
              <a:rPr lang="en-US" sz="4000" b="1"/>
              <a:t>Basic Data Exploration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FB166-70D6-9A4A-8BB5-232DCAC34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Using Pandas to Get Familiar With Your Data</a:t>
            </a:r>
          </a:p>
          <a:p>
            <a:endParaRPr lang="en-US" sz="2400" dirty="0"/>
          </a:p>
          <a:p>
            <a:r>
              <a:rPr lang="en-US" sz="2400" dirty="0"/>
              <a:t>Pandas is the primary tool data scientists use for </a:t>
            </a:r>
            <a:r>
              <a:rPr lang="en-US" sz="2400" b="1" dirty="0"/>
              <a:t>exploring and manipulating data</a:t>
            </a:r>
            <a:r>
              <a:rPr lang="en-US" sz="2400" dirty="0"/>
              <a:t>. </a:t>
            </a:r>
          </a:p>
          <a:p>
            <a:r>
              <a:rPr lang="en-US" sz="2400" dirty="0"/>
              <a:t>Most people abbreviate pandas in their code as pd.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r>
              <a:rPr lang="en-US" sz="2400" dirty="0"/>
              <a:t>We do this with the command.</a:t>
            </a:r>
          </a:p>
          <a:p>
            <a:pPr marL="0" indent="0" algn="ctr">
              <a:buNone/>
            </a:pPr>
            <a:r>
              <a:rPr lang="en-US" sz="2400" b="1" dirty="0"/>
              <a:t>import </a:t>
            </a:r>
            <a:r>
              <a:rPr lang="en-US" sz="2400" b="1" dirty="0">
                <a:effectLst/>
              </a:rPr>
              <a:t>pandas</a:t>
            </a:r>
            <a:r>
              <a:rPr lang="en-US" sz="2400" b="1" dirty="0"/>
              <a:t> as </a:t>
            </a:r>
            <a:r>
              <a:rPr lang="en-US" sz="2400" b="1" u="none" strike="noStrike" dirty="0">
                <a:effectLst/>
              </a:rPr>
              <a:t>pd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0332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55BA2-6111-4849-9BF3-9B5C36F54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9286"/>
            <a:ext cx="10515600" cy="56676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most important part of the Pandas library is the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 holds the type of data you might think of as a table. This is similar to a sheet in Excel, or a table in a SQL database.</a:t>
            </a:r>
          </a:p>
          <a:p>
            <a:endParaRPr lang="en-US" dirty="0"/>
          </a:p>
          <a:p>
            <a:r>
              <a:rPr lang="en-US" b="0" i="1" dirty="0">
                <a:effectLst/>
              </a:rPr>
              <a:t># save </a:t>
            </a:r>
            <a:r>
              <a:rPr lang="en-US" b="0" i="1" dirty="0" err="1">
                <a:effectLst/>
              </a:rPr>
              <a:t>filepath</a:t>
            </a:r>
            <a:r>
              <a:rPr lang="en-US" b="0" i="1" dirty="0">
                <a:effectLst/>
              </a:rPr>
              <a:t> to variable for easier access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sz="2400" b="1" u="none" strike="noStrike" dirty="0" err="1">
                <a:effectLst/>
              </a:rPr>
              <a:t>melbourne_file_path</a:t>
            </a:r>
            <a:r>
              <a:rPr lang="en-US" sz="2400" b="1" dirty="0"/>
              <a:t> = '../input/</a:t>
            </a:r>
            <a:r>
              <a:rPr lang="en-US" sz="2400" b="1" dirty="0" err="1"/>
              <a:t>melbourne</a:t>
            </a:r>
            <a:r>
              <a:rPr lang="en-US" sz="2400" b="1" dirty="0"/>
              <a:t>-housing-snapshot/</a:t>
            </a:r>
            <a:r>
              <a:rPr lang="en-US" sz="2400" b="1" dirty="0" err="1"/>
              <a:t>melb_data.csv</a:t>
            </a:r>
            <a:r>
              <a:rPr lang="en-US" sz="2400" b="1" dirty="0"/>
              <a:t>’ </a:t>
            </a:r>
          </a:p>
          <a:p>
            <a:pPr marL="0" indent="0" algn="ctr">
              <a:buNone/>
            </a:pPr>
            <a:endParaRPr lang="en-US" sz="2400" b="0" i="1" dirty="0">
              <a:effectLst/>
            </a:endParaRPr>
          </a:p>
          <a:p>
            <a:r>
              <a:rPr lang="en-US" b="0" i="1" dirty="0">
                <a:effectLst/>
              </a:rPr>
              <a:t># read the data and store data in </a:t>
            </a:r>
            <a:r>
              <a:rPr lang="en-US" b="0" i="1" dirty="0" err="1">
                <a:effectLst/>
              </a:rPr>
              <a:t>DataFrame</a:t>
            </a:r>
            <a:r>
              <a:rPr lang="en-US" b="0" i="1" dirty="0">
                <a:effectLst/>
              </a:rPr>
              <a:t> titled </a:t>
            </a:r>
            <a:r>
              <a:rPr lang="en-US" b="0" i="1" dirty="0" err="1">
                <a:effectLst/>
              </a:rPr>
              <a:t>melbourne_data</a:t>
            </a:r>
            <a:endParaRPr lang="en-US" b="0" i="1" dirty="0">
              <a:effectLst/>
            </a:endParaRPr>
          </a:p>
          <a:p>
            <a:pPr marL="0" indent="0" algn="ctr">
              <a:buNone/>
            </a:pPr>
            <a:r>
              <a:rPr lang="en-US" sz="2400" b="1" u="none" strike="noStrike" dirty="0" err="1">
                <a:effectLst/>
              </a:rPr>
              <a:t>melbourne_data</a:t>
            </a:r>
            <a:r>
              <a:rPr lang="en-US" sz="2400" b="1" dirty="0"/>
              <a:t> = </a:t>
            </a:r>
            <a:r>
              <a:rPr lang="en-US" sz="2400" b="1" u="none" strike="noStrike" dirty="0" err="1">
                <a:effectLst/>
              </a:rPr>
              <a:t>pd</a:t>
            </a:r>
            <a:r>
              <a:rPr lang="en-US" sz="2400" b="1" dirty="0" err="1"/>
              <a:t>.</a:t>
            </a:r>
            <a:r>
              <a:rPr lang="en-US" sz="2400" b="1" dirty="0" err="1">
                <a:effectLst/>
              </a:rPr>
              <a:t>read_csv</a:t>
            </a:r>
            <a:r>
              <a:rPr lang="en-US" sz="2400" b="1" dirty="0">
                <a:effectLst/>
              </a:rPr>
              <a:t>(</a:t>
            </a:r>
            <a:r>
              <a:rPr lang="en-US" sz="2400" b="1" u="none" strike="noStrike" dirty="0" err="1">
                <a:effectLst/>
              </a:rPr>
              <a:t>melbourne_file_path</a:t>
            </a:r>
            <a:r>
              <a:rPr lang="en-US" sz="2400" b="1" dirty="0">
                <a:effectLst/>
              </a:rPr>
              <a:t>)</a:t>
            </a:r>
            <a:r>
              <a:rPr lang="en-US" sz="2400" b="1" dirty="0"/>
              <a:t> 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b="0" i="1" dirty="0">
                <a:effectLst/>
              </a:rPr>
              <a:t># print a summary of the data in Melbourne data</a:t>
            </a:r>
          </a:p>
          <a:p>
            <a:pPr marL="0" indent="0" algn="ctr">
              <a:buNone/>
            </a:pPr>
            <a:r>
              <a:rPr lang="en-US" b="1" u="none" strike="noStrike" dirty="0" err="1">
                <a:effectLst/>
              </a:rPr>
              <a:t>melbourne_data</a:t>
            </a:r>
            <a:r>
              <a:rPr lang="en-US" b="1" dirty="0" err="1"/>
              <a:t>.</a:t>
            </a:r>
            <a:r>
              <a:rPr lang="en-US" b="1" dirty="0" err="1">
                <a:effectLst/>
              </a:rPr>
              <a:t>describe</a:t>
            </a:r>
            <a:r>
              <a:rPr lang="en-US" b="1" dirty="0">
                <a:effectLst/>
              </a:rPr>
              <a:t>()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576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314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Kaggle Intro to Machine Learning </vt:lpstr>
      <vt:lpstr>Lesson 1: How Models Work</vt:lpstr>
      <vt:lpstr>PowerPoint Presentation</vt:lpstr>
      <vt:lpstr>Lesson 2 : Basic Data Exploration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Intro to Machine Learning </dc:title>
  <dc:creator>Shankar, Shubham</dc:creator>
  <cp:lastModifiedBy>Shankar, Shubham</cp:lastModifiedBy>
  <cp:revision>2</cp:revision>
  <dcterms:created xsi:type="dcterms:W3CDTF">2022-01-27T02:34:27Z</dcterms:created>
  <dcterms:modified xsi:type="dcterms:W3CDTF">2022-01-27T03:07:25Z</dcterms:modified>
</cp:coreProperties>
</file>