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414"/>
  </p:normalViewPr>
  <p:slideViewPr>
    <p:cSldViewPr snapToGrid="0">
      <p:cViewPr varScale="1">
        <p:scale>
          <a:sx n="93" d="100"/>
          <a:sy n="93" d="100"/>
        </p:scale>
        <p:origin x="1320" y="208"/>
      </p:cViewPr>
      <p:guideLst/>
    </p:cSldViewPr>
  </p:slideViewPr>
  <p:notesTextViewPr>
    <p:cViewPr>
      <p:scale>
        <a:sx n="1" d="1"/>
        <a:sy n="1" d="1"/>
      </p:scale>
      <p:origin x="0" y="-3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A0F8-4356-EC42-B678-D33BD9CDDF3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F6324-F80E-554A-A686-E07702E9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Equations: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1. Linear Regression.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2. Cost/Loss Function.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3. Optimizer – Gradient Descent.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ltXSoduiVwY&amp;ab_channel</a:t>
            </a:r>
            <a:r>
              <a:rPr lang="en-US" dirty="0"/>
              <a:t>=</a:t>
            </a:r>
            <a:r>
              <a:rPr lang="en-US"/>
              <a:t>AssemblyAI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F6324-F80E-554A-A686-E07702E970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6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dJ</a:t>
            </a:r>
            <a:r>
              <a:rPr lang="en-US" dirty="0"/>
              <a:t>/</a:t>
            </a:r>
            <a:r>
              <a:rPr lang="en-US" dirty="0" err="1"/>
              <a:t>dW</a:t>
            </a:r>
            <a:r>
              <a:rPr lang="en-US" dirty="0"/>
              <a:t> optimizer is easier to implement , so we will use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F6324-F80E-554A-A686-E07702E970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2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F6324-F80E-554A-A686-E07702E970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usually take the features in X and create a transpose of it. It is easier like this to perform matrix multiplication.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F6324-F80E-554A-A686-E07702E970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7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8429-0386-EDBA-16D7-547EBB1E6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C71C0-FCF4-DE19-D600-3C2E39A3A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6E28-3259-6E58-09F8-7CB58786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28C2-AF35-244C-BF5C-91B9209DADA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DF6D-11A0-4432-265E-07176621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1131-32BC-CDC3-F3F3-2F90E4E5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1770-5782-5C42-9775-059A39B6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6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D319-B938-015B-445E-9019AE7B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01819-54DE-3AD5-DE7A-CBD0118F0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A8CAC-0B64-93ED-7037-DF27754D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28C2-AF35-244C-BF5C-91B9209DADA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98A8-4319-4CE8-B562-525A60C6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B11B1-0DA5-377E-7C1D-1EB88CAF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1770-5782-5C42-9775-059A39B6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8248A-5C3D-AB2C-908A-E468DAE90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53E64-B53A-D433-24D4-1A115EBEF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B1BBC-F475-382B-0A27-10A9A16C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28C2-AF35-244C-BF5C-91B9209DADA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4F392-AA8E-B29C-7C4A-374E8926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90AE8-1D2A-18FB-C86D-E24EA743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1770-5782-5C42-9775-059A39B6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4F88-A1A7-56D2-62F4-AF3DAD55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07D4-3D77-E50D-78BD-D7CA9D45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F185F-111C-24F2-4EEA-A41A515A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28C2-AF35-244C-BF5C-91B9209DADA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299B3-9381-4B42-C7E9-863A9663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9346E-CF99-2696-67A2-97A03A9F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1770-5782-5C42-9775-059A39B6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5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1B24-A0E6-D6C2-2CB1-08066954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75B65-779F-85C5-57B5-813D34BA8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F8D7-9BA9-CD26-9A79-DFC4CD3A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28C2-AF35-244C-BF5C-91B9209DADA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110BA-C1B2-54CB-CDD8-288BEAF1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FAA13-AD4E-3D6E-C488-74BA59C4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1770-5782-5C42-9775-059A39B6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A2A3-2934-C6D5-1ADE-23E713BC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F254-0FFA-99BE-62C2-F6565F54E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19905-5986-B72C-6C5E-9FB0A09B7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D7C3C-E053-411F-F277-AEA2E31E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28C2-AF35-244C-BF5C-91B9209DADA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1B256-55F4-6F11-0BAC-22FCE56B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CB4EC-2811-1D68-0D38-4153A764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1770-5782-5C42-9775-059A39B6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1BF2-7440-E901-9CEB-CA7C5673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42ACB-6148-CB0A-FD48-034B6EEB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7ED3E-B705-316D-4329-E5E4F52AD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9E6BA-AF6F-F7CB-347E-6171462E5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32B24-ED92-9D44-EF52-820F0B304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61D3A-9A07-CDB1-FD91-6B9AA9AC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28C2-AF35-244C-BF5C-91B9209DADA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07F29-35E2-2477-A82B-0D736961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BB669-C582-5DF7-276A-4A7F2D3C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1770-5782-5C42-9775-059A39B6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3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E4FD-A680-7A0B-42F6-D252F750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C3815-ACC6-DE0C-8DA0-96FED81A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28C2-AF35-244C-BF5C-91B9209DADA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C7C83-63CC-ADE4-0F3A-973C0782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4112E-E94C-5058-A7E7-F533B31F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1770-5782-5C42-9775-059A39B6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3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9B8BD-D369-F669-C53B-AEB9C408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28C2-AF35-244C-BF5C-91B9209DADA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A3D81-B875-FA5C-2487-1A264842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ED95-2372-5514-CAB9-4FE1D61D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1770-5782-5C42-9775-059A39B6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855C-66E9-5C21-20D8-586C5903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AB20-4014-E1BE-6E5D-DAE14060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57BEB-4C40-522B-B18B-72F6ADF8F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29F90-6217-C56F-0341-19F3156A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28C2-AF35-244C-BF5C-91B9209DADA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5726D-00AD-C2B5-06BF-2317E06B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3EA2A-2662-2455-0629-E703BA4D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1770-5782-5C42-9775-059A39B6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2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50ED-7DE7-9D6D-F842-B2788195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EEA56-F80E-F84F-80A8-18C8089F1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F81B4-05A9-8892-C66A-3926171B5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15088-664A-38EB-91E3-C9807467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28C2-AF35-244C-BF5C-91B9209DADA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8FE79-2F30-6CBF-C273-B4C76DFD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3C521-CE13-6941-DB3B-4009CB96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1770-5782-5C42-9775-059A39B6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3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B23BB-F05D-2CA3-F773-734CCD31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7B79-E833-447D-AB8D-29B416AC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882C-1C2A-7B44-187B-EA0F45712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28C2-AF35-244C-BF5C-91B9209DADA9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FAC9F-5276-5320-AEE5-5178D607A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328CA-BA3F-2A81-4964-9C443C55A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1770-5782-5C42-9775-059A39B6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2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mathematical equations and formulas&#10;&#10;Description automatically generated">
            <a:extLst>
              <a:ext uri="{FF2B5EF4-FFF2-40B4-BE49-F238E27FC236}">
                <a16:creationId xmlns:a16="http://schemas.microsoft.com/office/drawing/2014/main" id="{90606D1B-B35C-180E-702B-B637D3BE2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76" y="643467"/>
            <a:ext cx="10511448" cy="5571066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AB37FC-DA38-8EB4-0CFA-F941F31206A1}"/>
              </a:ext>
            </a:extLst>
          </p:cNvPr>
          <p:cNvSpPr/>
          <p:nvPr/>
        </p:nvSpPr>
        <p:spPr>
          <a:xfrm>
            <a:off x="1546412" y="3146612"/>
            <a:ext cx="2030506" cy="61856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E3CC6B-795E-3204-D99D-A318B443C189}"/>
              </a:ext>
            </a:extLst>
          </p:cNvPr>
          <p:cNvSpPr/>
          <p:nvPr/>
        </p:nvSpPr>
        <p:spPr>
          <a:xfrm>
            <a:off x="1546412" y="3993776"/>
            <a:ext cx="672353" cy="4034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96A80F-A96A-D026-DD34-68591D0DF7AD}"/>
              </a:ext>
            </a:extLst>
          </p:cNvPr>
          <p:cNvSpPr/>
          <p:nvPr/>
        </p:nvSpPr>
        <p:spPr>
          <a:xfrm>
            <a:off x="1546412" y="5069541"/>
            <a:ext cx="766482" cy="403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6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04BEAC-2EBD-EB65-E262-B3975036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5" y="643467"/>
            <a:ext cx="107135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7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24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math equation&#10;&#10;Description automatically generated">
            <a:extLst>
              <a:ext uri="{FF2B5EF4-FFF2-40B4-BE49-F238E27FC236}">
                <a16:creationId xmlns:a16="http://schemas.microsoft.com/office/drawing/2014/main" id="{A957FC69-4F94-55C7-B641-7B20BB4CD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0224" y="643467"/>
            <a:ext cx="10611552" cy="557106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BCA6CD-8AEE-BA00-3C1F-021BE78D6528}"/>
              </a:ext>
            </a:extLst>
          </p:cNvPr>
          <p:cNvSpPr/>
          <p:nvPr/>
        </p:nvSpPr>
        <p:spPr>
          <a:xfrm>
            <a:off x="1546412" y="4128247"/>
            <a:ext cx="430306" cy="564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5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4E0DD4-76F0-E8C8-C848-D435F153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6" y="643467"/>
            <a:ext cx="1081760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2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86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EB8BDA-B28A-3075-F62F-1A85E48F0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35" y="643467"/>
            <a:ext cx="106623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6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5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94FED7-672E-3A2C-2614-469C94C38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276" y="643467"/>
            <a:ext cx="1051144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2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6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math test&#10;&#10;Description automatically generated">
            <a:extLst>
              <a:ext uri="{FF2B5EF4-FFF2-40B4-BE49-F238E27FC236}">
                <a16:creationId xmlns:a16="http://schemas.microsoft.com/office/drawing/2014/main" id="{B6969527-82CB-06B7-99FB-39CF80DA1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835" y="643467"/>
            <a:ext cx="106623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3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7FE35-1D85-B465-1BAF-8803A96F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Linear Regression Code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BBF0B-011D-FF82-2E03-5FA3F29D1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6102710" cy="46199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LR: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Constructor: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iterations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</a:p>
          <a:p>
            <a:pPr marL="914400" lvl="2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Function(X, y)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Function(X)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7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110</Words>
  <Application>Microsoft Macintosh PowerPoint</Application>
  <PresentationFormat>Widescreen</PresentationFormat>
  <Paragraphs>24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Shankar, Shubham</dc:creator>
  <cp:lastModifiedBy>Shankar, Shubham</cp:lastModifiedBy>
  <cp:revision>3</cp:revision>
  <dcterms:created xsi:type="dcterms:W3CDTF">2023-12-05T13:00:06Z</dcterms:created>
  <dcterms:modified xsi:type="dcterms:W3CDTF">2023-12-05T17:50:43Z</dcterms:modified>
</cp:coreProperties>
</file>