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60D"/>
    <a:srgbClr val="C21F04"/>
    <a:srgbClr val="ED5613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022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4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29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7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0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1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6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7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C4BF-3BCE-4D2A-9886-D46DC18732F2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353EA6-39B8-47E2-B3B8-45919E836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0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149" y="1122363"/>
            <a:ext cx="9144000" cy="15950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</a:rPr>
              <a:t>     SMART INDIA HACKATHON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2018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195" y="3013656"/>
            <a:ext cx="5726806" cy="3593206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ED5613"/>
                </a:solidFill>
              </a:rPr>
              <a:t>TEAM NAME: CODE SQUADS</a:t>
            </a:r>
          </a:p>
          <a:p>
            <a:pPr algn="l"/>
            <a:r>
              <a:rPr lang="en-IN" dirty="0" smtClean="0">
                <a:solidFill>
                  <a:srgbClr val="ED5613"/>
                </a:solidFill>
              </a:rPr>
              <a:t>TEAM ID:       </a:t>
            </a:r>
            <a:r>
              <a:rPr lang="en-IN" dirty="0" smtClean="0">
                <a:solidFill>
                  <a:srgbClr val="ED5613"/>
                </a:solidFill>
              </a:rPr>
              <a:t>17160</a:t>
            </a:r>
            <a:endParaRPr lang="en-IN" dirty="0" smtClean="0">
              <a:solidFill>
                <a:srgbClr val="ED5613"/>
              </a:solidFill>
            </a:endParaRPr>
          </a:p>
          <a:p>
            <a:pPr algn="l"/>
            <a:r>
              <a:rPr lang="en-IN" dirty="0" smtClean="0">
                <a:solidFill>
                  <a:srgbClr val="ED5613"/>
                </a:solidFill>
              </a:rPr>
              <a:t>MEMBERS:</a:t>
            </a:r>
            <a:r>
              <a:rPr lang="en-IN" dirty="0">
                <a:solidFill>
                  <a:srgbClr val="ED5613"/>
                </a:solidFill>
              </a:rPr>
              <a:t> </a:t>
            </a:r>
            <a:r>
              <a:rPr lang="en-IN" dirty="0" smtClean="0">
                <a:solidFill>
                  <a:srgbClr val="ED5613"/>
                </a:solidFill>
              </a:rPr>
              <a:t> P.RATNAKAR</a:t>
            </a:r>
          </a:p>
          <a:p>
            <a:pPr algn="l"/>
            <a:r>
              <a:rPr lang="en-IN" dirty="0">
                <a:solidFill>
                  <a:srgbClr val="ED5613"/>
                </a:solidFill>
              </a:rPr>
              <a:t>	</a:t>
            </a:r>
            <a:r>
              <a:rPr lang="en-IN" dirty="0" smtClean="0">
                <a:solidFill>
                  <a:srgbClr val="ED5613"/>
                </a:solidFill>
              </a:rPr>
              <a:t>	    D.SRIKANTH</a:t>
            </a:r>
          </a:p>
          <a:p>
            <a:pPr algn="l"/>
            <a:r>
              <a:rPr lang="en-IN" dirty="0">
                <a:solidFill>
                  <a:srgbClr val="ED5613"/>
                </a:solidFill>
              </a:rPr>
              <a:t>	</a:t>
            </a:r>
            <a:r>
              <a:rPr lang="en-IN" dirty="0" smtClean="0">
                <a:solidFill>
                  <a:srgbClr val="ED5613"/>
                </a:solidFill>
              </a:rPr>
              <a:t>	    V.SNEHA CHOWDARY</a:t>
            </a:r>
          </a:p>
          <a:p>
            <a:pPr algn="l"/>
            <a:r>
              <a:rPr lang="en-IN" dirty="0">
                <a:solidFill>
                  <a:srgbClr val="ED5613"/>
                </a:solidFill>
              </a:rPr>
              <a:t>	</a:t>
            </a:r>
            <a:r>
              <a:rPr lang="en-IN" dirty="0" smtClean="0">
                <a:solidFill>
                  <a:srgbClr val="ED5613"/>
                </a:solidFill>
              </a:rPr>
              <a:t>	    A.DIVYA</a:t>
            </a:r>
          </a:p>
          <a:p>
            <a:pPr algn="l"/>
            <a:r>
              <a:rPr lang="en-IN" dirty="0">
                <a:solidFill>
                  <a:srgbClr val="ED5613"/>
                </a:solidFill>
              </a:rPr>
              <a:t>	</a:t>
            </a:r>
            <a:r>
              <a:rPr lang="en-IN" dirty="0" smtClean="0">
                <a:solidFill>
                  <a:srgbClr val="ED5613"/>
                </a:solidFill>
              </a:rPr>
              <a:t>	    P.KUSARAJU</a:t>
            </a:r>
          </a:p>
          <a:p>
            <a:pPr algn="l"/>
            <a:r>
              <a:rPr lang="en-IN" dirty="0">
                <a:solidFill>
                  <a:srgbClr val="ED5613"/>
                </a:solidFill>
              </a:rPr>
              <a:t>	</a:t>
            </a:r>
            <a:r>
              <a:rPr lang="en-IN" dirty="0" smtClean="0">
                <a:solidFill>
                  <a:srgbClr val="ED5613"/>
                </a:solidFill>
              </a:rPr>
              <a:t>	    S.SRI CHARAN</a:t>
            </a:r>
            <a:endParaRPr lang="en-IN" dirty="0">
              <a:solidFill>
                <a:srgbClr val="ED561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0" y="73599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17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257577"/>
            <a:ext cx="8745968" cy="578378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SESSIONS PROVIDED FOR VARIOUS DEPARTMENTS AND THEIR DETAILS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" y="914400"/>
            <a:ext cx="9374166" cy="527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03031"/>
            <a:ext cx="8784605" cy="5938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 NEW TRAINING SESSION AND NEWS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382"/>
            <a:ext cx="6259130" cy="4961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58" y="880880"/>
            <a:ext cx="6180356" cy="47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6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347731"/>
            <a:ext cx="8642937" cy="5693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NOMINEES FOR A TRAINING SESSION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940944"/>
            <a:ext cx="8642937" cy="54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57577"/>
            <a:ext cx="8836120" cy="5783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TRAINING SESSIONS A PERSON APPLIED FOR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925514"/>
            <a:ext cx="9099283" cy="51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5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0761"/>
            <a:ext cx="8505303" cy="5590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SESSIONS CONDUCTED IN  YEAR &amp; THEIR STATUS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5173"/>
            <a:ext cx="4763272" cy="3464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06" y="1385172"/>
            <a:ext cx="4230318" cy="34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927" y="2734613"/>
            <a:ext cx="4856548" cy="3833611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5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609600"/>
            <a:ext cx="10174311" cy="313815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rgbClr val="C21F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dirty="0" err="1" smtClean="0">
                <a:solidFill>
                  <a:srgbClr val="C21F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dirty="0" err="1" smtClean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sz="2800" dirty="0" smtClean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800" dirty="0" smtClean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2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for online </a:t>
            </a:r>
            <a:r>
              <a:rPr lang="en-IN" sz="27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nomination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 smtClean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present , for different training to be held in this directorate , request is made to all HODs of GNCT of Delhi, to forward the nominations. The request is in the form of circular issued through letters and e-mail. As such , nominations may be  made through link to be available on the website on this Directory</a:t>
            </a:r>
            <a:r>
              <a:rPr lang="en-I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3644721"/>
            <a:ext cx="10174310" cy="253224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11200" dirty="0" smtClean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4000" dirty="0">
                <a:solidFill>
                  <a:srgbClr val="B936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8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is to develop a website that can be accessed by the users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admin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theme of this website is to circulate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the users and admin. The admin can post the circulars regarding the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training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sessions. The user can go through that circulars and send their nominations according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their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of interest. The admin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through the nominations, verifies it and he will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nominate the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through this website by sending a confirmation mail. The nominated person’s </a:t>
            </a:r>
            <a:r>
              <a:rPr lang="en-IN" sz="7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will </a:t>
            </a:r>
            <a:r>
              <a:rPr lang="en-IN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updated in the training sessions list. </a:t>
            </a:r>
          </a:p>
        </p:txBody>
      </p:sp>
    </p:spTree>
    <p:extLst>
      <p:ext uri="{BB962C8B-B14F-4D97-AF65-F5344CB8AC3E}">
        <p14:creationId xmlns:p14="http://schemas.microsoft.com/office/powerpoint/2010/main" val="19999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5" y="206062"/>
            <a:ext cx="8861878" cy="1724338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7" y="1370415"/>
            <a:ext cx="9533671" cy="42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062"/>
            <a:ext cx="8596668" cy="1724338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06" y="1298087"/>
            <a:ext cx="7728179" cy="53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12940" y="795429"/>
            <a:ext cx="8596668" cy="449778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STACK: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used: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07" y="2730320"/>
            <a:ext cx="9196728" cy="3026535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 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9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307" y="502276"/>
            <a:ext cx="8990667" cy="5783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page shows the list of all training sessions and their descriptions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" y="1481070"/>
            <a:ext cx="8338133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1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206063"/>
            <a:ext cx="8655816" cy="583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RECENT NEWS WILL BE UPDATED HERE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745210"/>
            <a:ext cx="9419981" cy="52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1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5" y="283335"/>
            <a:ext cx="8630058" cy="575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WEBSITE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2" y="953037"/>
            <a:ext cx="9511607" cy="53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19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1067</TotalTime>
  <Words>203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     SMART INDIA HACKATHON 2018</vt:lpstr>
      <vt:lpstr>       ProblemStatement  Title: Request for online nomination Statement: At present , for different training to be held in this directorate , request is made to all HODs of GNCT of Delhi, to forward the nominations. The request is in the form of circular issued through letters and e-mail. As such , nominations may be  made through link to be available on the website on this Directory.</vt:lpstr>
      <vt:lpstr>EXISTING SYSTEM</vt:lpstr>
      <vt:lpstr>PROPOSED SYSTEM</vt:lpstr>
      <vt:lpstr>PowerPoint Presentation</vt:lpstr>
      <vt:lpstr>SCREEN 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2018</dc:title>
  <dc:creator>vakkanti sneha chowdary</dc:creator>
  <cp:lastModifiedBy>vakkanti sneha chowdary</cp:lastModifiedBy>
  <cp:revision>46</cp:revision>
  <dcterms:created xsi:type="dcterms:W3CDTF">2018-03-30T03:56:06Z</dcterms:created>
  <dcterms:modified xsi:type="dcterms:W3CDTF">2018-03-31T09:45:57Z</dcterms:modified>
</cp:coreProperties>
</file>