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58" r:id="rId4"/>
    <p:sldMasterId id="2147483662" r:id="rId5"/>
  </p:sldMasterIdLst>
  <p:notesMasterIdLst>
    <p:notesMasterId r:id="rId16"/>
  </p:notesMasterIdLst>
  <p:handoutMasterIdLst>
    <p:handoutMasterId r:id="rId21"/>
  </p:handoutMasterIdLst>
  <p:sldIdLst>
    <p:sldId id="304" r:id="rId6"/>
    <p:sldId id="31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7"/>
    <p:sldId id="368" r:id="rId18"/>
    <p:sldId id="366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3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Rectangle 6" descr="Decorative"/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cxnSp>
        <p:nvCxnSpPr>
          <p:cNvPr id="8" name="Straight Connector 7" descr="Decorative"/>
          <p:cNvCxnSpPr/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/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/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19" name="Straight Connector 18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/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23"/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/>
          <p:cNvCxnSpPr/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/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/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/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/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/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cxnSp>
        <p:nvCxnSpPr>
          <p:cNvPr id="28" name="Straight Connector 27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40"/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37"/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Content Placeholder 40"/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Content Placeholder 40"/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/>
          <p:cNvCxnSpPr/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/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  <a:endParaRPr lang="en-US"/>
          </a:p>
        </p:txBody>
      </p:sp>
      <p:sp>
        <p:nvSpPr>
          <p:cNvPr id="70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  <a:endParaRPr lang="en-US"/>
          </a:p>
        </p:txBody>
      </p:sp>
      <p:sp>
        <p:nvSpPr>
          <p:cNvPr id="68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67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  <a:endParaRPr lang="en-US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4" name="Text Placeholder 43"/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5" name="Rectangle 54" descr="Decorative"/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/>
          <p:cNvCxnSpPr/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 descr="Decorative"/>
          <p:cNvCxnSpPr/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/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/>
          <p:cNvCxnSpPr/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/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/>
          <p:cNvCxnSpPr/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/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/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/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Rectangle 49" descr="Decorative"/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/>
          <p:cNvCxnSpPr/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/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9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0" name="Rectangle 59" descr="Decorative"/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/>
          <p:cNvCxnSpPr/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Rectangle 63" descr="Decorative"/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/>
          <p:cNvCxnSpPr/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/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2" name="Text Placeholder 43"/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/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07840" y="3714115"/>
            <a:ext cx="7580630" cy="2980690"/>
          </a:xfrm>
        </p:spPr>
        <p:txBody>
          <a:bodyPr>
            <a:normAutofit fontScale="60000"/>
          </a:bodyPr>
          <a:p>
            <a:pPr algn="r"/>
            <a:r>
              <a:rPr lang="en-US" altLang="en-IN" b="1" dirty="0">
                <a:sym typeface="+mn-ea"/>
              </a:rPr>
              <a:t>      </a:t>
            </a:r>
            <a:r>
              <a:rPr lang="en-US" altLang="en-IN" sz="4000" b="1" dirty="0">
                <a:sym typeface="+mn-ea"/>
              </a:rPr>
              <a:t>   </a:t>
            </a:r>
            <a:r>
              <a:rPr lang="en-US" altLang="en-I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alt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   </a:t>
            </a:r>
            <a:r>
              <a:rPr lang="en-IN" altLang="en-US" sz="40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IN" sz="40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BY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							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RA</a:t>
            </a:r>
            <a:r>
              <a:rPr lang="en-US" alt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TNAKUMAR</a:t>
            </a:r>
            <a:endParaRPr lang="en-US" alt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 HARI NARAYANAN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MITTA VAMSI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PRADEEP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SRI SUDHARSSAN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1" name="Picture 20" descr="react-projects-with-vite-and-swc"/>
          <p:cNvPicPr>
            <a:picLocks noChangeAspect="1"/>
          </p:cNvPicPr>
          <p:nvPr/>
        </p:nvPicPr>
        <p:blipFill>
          <a:blip r:embed="rId1"/>
          <a:srcRect l="41906" t="15149"/>
          <a:stretch>
            <a:fillRect/>
          </a:stretch>
        </p:blipFill>
        <p:spPr>
          <a:xfrm>
            <a:off x="3542665" y="3714115"/>
            <a:ext cx="3897630" cy="2980055"/>
          </a:xfrm>
          <a:prstGeom prst="snip2DiagRect">
            <a:avLst>
              <a:gd name="adj1" fmla="val 19447"/>
              <a:gd name="adj2" fmla="val 16667"/>
            </a:avLst>
          </a:prstGeom>
        </p:spPr>
      </p:pic>
      <p:pic>
        <p:nvPicPr>
          <p:cNvPr id="32" name="Picture 31" descr="react-projects-with-vite-and-swc"/>
          <p:cNvPicPr>
            <a:picLocks noChangeAspect="1"/>
          </p:cNvPicPr>
          <p:nvPr/>
        </p:nvPicPr>
        <p:blipFill>
          <a:blip r:embed="rId1"/>
          <a:srcRect l="63950" t="69246" r="22878" b="25520"/>
          <a:stretch>
            <a:fillRect/>
          </a:stretch>
        </p:blipFill>
        <p:spPr>
          <a:xfrm>
            <a:off x="4994275" y="5419090"/>
            <a:ext cx="897890" cy="186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362" y="798638"/>
            <a:ext cx="7963401" cy="1546570"/>
          </a:xfrm>
        </p:spPr>
        <p:txBody>
          <a:bodyPr anchor="b">
            <a:normAutofit/>
          </a:bodyPr>
          <a:lstStyle/>
          <a:p>
            <a:r>
              <a:rPr lang="en-IN" altLang="en-US" dirty="0">
                <a:latin typeface="Algerian" panose="04020705040A02060702" pitchFamily="82" charset="0"/>
              </a:rPr>
              <a:t>Currency Converter</a:t>
            </a:r>
            <a:endParaRPr lang="en-IN" altLang="en-US" dirty="0">
              <a:latin typeface="Algerian" panose="04020705040A02060702" pitchFamily="82" charset="0"/>
            </a:endParaRPr>
          </a:p>
        </p:txBody>
      </p:sp>
      <p:pic>
        <p:nvPicPr>
          <p:cNvPr id="6" name="Picture 5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932815"/>
            <a:ext cx="2781300" cy="2781300"/>
          </a:xfrm>
          <a:prstGeom prst="ellipse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6009005" y="2255520"/>
            <a:ext cx="4177665" cy="455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I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A REACT APPLICATION</a:t>
            </a:r>
            <a:endParaRPr lang="en-I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7" name="Content Placeholder 6" descr="Screenshot (82)"/>
          <p:cNvPicPr>
            <a:picLocks noChangeAspect="1"/>
          </p:cNvPicPr>
          <p:nvPr>
            <p:ph idx="1"/>
          </p:nvPr>
        </p:nvPicPr>
        <p:blipFill>
          <a:blip r:embed="rId2"/>
          <a:srcRect l="18159" t="51048" r="49292" b="20946"/>
          <a:stretch>
            <a:fillRect/>
          </a:stretch>
        </p:blipFill>
        <p:spPr>
          <a:xfrm>
            <a:off x="2442210" y="1813560"/>
            <a:ext cx="868426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2" name="Picture 1" descr="Screenshot (8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1454785"/>
            <a:ext cx="880110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3" name="Picture 2" descr="Screenshot (8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1440180"/>
            <a:ext cx="875665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sz="2300">
                <a:sym typeface="+mn-ea"/>
              </a:rPr>
              <a:t>In conclusion, the Currency Converter app is a valuable and efficient financial tool that serves as a reliable companion for individuals and businesses engaged in currency exchange</a:t>
            </a:r>
            <a:r>
              <a:rPr lang="en-IN" sz="2300">
                <a:sym typeface="+mn-ea"/>
              </a:rPr>
              <a:t> </a:t>
            </a:r>
            <a:r>
              <a:rPr sz="2300">
                <a:sym typeface="+mn-ea"/>
              </a:rPr>
              <a:t>transactions. </a:t>
            </a:r>
            <a:endParaRPr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z="2300">
                <a:sym typeface="+mn-ea"/>
              </a:rPr>
              <a:t>The app's support for a wide range of global currencies enables users to convert between different denominations effortlessly</a:t>
            </a:r>
            <a:r>
              <a:rPr lang="en-IN" sz="2300">
                <a:sym typeface="+mn-ea"/>
              </a:rPr>
              <a:t>.</a:t>
            </a:r>
            <a:endParaRPr lang="en-IN"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>
                <a:sym typeface="+mn-ea"/>
              </a:rPr>
              <a:t>The app's user-friendly and customizable interface ensures a seamless user experience, allowing individuals to personalize the platform to suit their preferences and requirements.</a:t>
            </a:r>
            <a:endParaRPr lang="en-IN" sz="23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en-I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https://vitejs.dev/guide/</a:t>
            </a:r>
            <a:endParaRPr lang="en-IN" sz="23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https://mui.com/material-ui/getting-started/</a:t>
            </a:r>
            <a:endParaRPr lang="en-IN" sz="2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https://react.dev/learn</a:t>
            </a:r>
            <a:endParaRPr lang="en-IN" sz="2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https://app.freecurrencyapi.com/dashboard</a:t>
            </a:r>
            <a:endParaRPr lang="en-IN" sz="2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I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</a:rPr>
              <a:t>https://docs.staruml.io/</a:t>
            </a:r>
            <a:endParaRPr lang="en-I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IN" sz="2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73972" y="1784350"/>
            <a:ext cx="8915400" cy="3777622"/>
          </a:xfrm>
        </p:spPr>
        <p:txBody>
          <a:bodyPr>
            <a:noAutofit/>
          </a:bodyPr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40425" y="334550"/>
            <a:ext cx="8911687" cy="1280890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640425" y="324390"/>
            <a:ext cx="8911687" cy="1280890"/>
          </a:xfrm>
        </p:spPr>
        <p:txBody>
          <a:bodyPr/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141855" y="1605280"/>
            <a:ext cx="9133205" cy="45935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en-US" sz="2300">
                <a:sym typeface="+mn-ea"/>
              </a:rPr>
              <a:t>The Currency</a:t>
            </a:r>
            <a:r>
              <a:rPr lang="en-IN" altLang="en-US" sz="2300">
                <a:sym typeface="+mn-ea"/>
              </a:rPr>
              <a:t> </a:t>
            </a:r>
            <a:r>
              <a:rPr lang="en-US" sz="2300">
                <a:sym typeface="+mn-ea"/>
              </a:rPr>
              <a:t>Converter is an innovative and versatile financial tool designed to facilitate seamless currency exchange and conversion in a user-friendly manner.</a:t>
            </a:r>
            <a:endParaRPr lang="en-US" sz="23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300">
                <a:sym typeface="+mn-ea"/>
              </a:rPr>
              <a:t>This software application aims to assist individuals, businesses, and financial institutions in efficiently handling cross-border transactions, managing foreign investments, and staying updated with real-time exchange rates.</a:t>
            </a:r>
            <a:endParaRPr lang="en-US" sz="2300"/>
          </a:p>
          <a:p>
            <a:pPr algn="just">
              <a:lnSpc>
                <a:spcPct val="150000"/>
              </a:lnSpc>
            </a:pPr>
            <a:endParaRPr lang="en-US" sz="2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/>
        </p:nvSpPr>
        <p:spPr>
          <a:xfrm>
            <a:off x="15515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2588895" y="1815465"/>
            <a:ext cx="9337040" cy="4622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is a powerful and indispensable financial tool that empowers individuals and businesses to navigate the complexities of currency exchange with ease.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Currency Converter is accessible on web, mobile, and desktop platforms, promoting convenience and global financial connectivity.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791" y="570357"/>
            <a:ext cx="9646920" cy="740664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rcRect l="14573" t="5491" r="17469" b="33046"/>
          <a:stretch>
            <a:fillRect/>
          </a:stretch>
        </p:blipFill>
        <p:spPr>
          <a:xfrm>
            <a:off x="2802255" y="1797050"/>
            <a:ext cx="8285480" cy="4215130"/>
          </a:xfrm>
          <a:prstGeom prst="round2DiagRect">
            <a:avLst/>
          </a:prstGeom>
          <a:noFill/>
          <a:ln w="9525">
            <a:noFill/>
          </a:ln>
        </p:spPr>
      </p:pic>
      <p:pic>
        <p:nvPicPr>
          <p:cNvPr id="4" name="Picture 3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2253" y="464454"/>
            <a:ext cx="10520136" cy="886306"/>
          </a:xfrm>
        </p:spPr>
        <p:txBody>
          <a:bodyPr>
            <a:no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79325" y="2716231"/>
            <a:ext cx="1665171" cy="1530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Currency API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18"/>
          <p:cNvSpPr/>
          <p:nvPr/>
        </p:nvSpPr>
        <p:spPr>
          <a:xfrm>
            <a:off x="5442786" y="1728236"/>
            <a:ext cx="1472665" cy="35805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From and To Country to Convert the Currency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15451" y="3209591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915451" y="3652353"/>
            <a:ext cx="15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64638" y="2698850"/>
            <a:ext cx="1307279" cy="1547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86522" y="2892893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01127" y="4038299"/>
            <a:ext cx="124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39440" y="2071304"/>
            <a:ext cx="982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1800" y="4197718"/>
            <a:ext cx="1306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Equivalent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7035015" y="2414839"/>
            <a:ext cx="1370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7163920" y="3804854"/>
            <a:ext cx="1065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I/P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5031" y="555117"/>
            <a:ext cx="9646920" cy="740664"/>
          </a:xfrm>
        </p:spPr>
        <p:txBody>
          <a:bodyPr/>
          <a:p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UML :- Use Case Diagram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4185" y="1296035"/>
            <a:ext cx="9707880" cy="506031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Amount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From Country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Name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8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Name</a:t>
            </a:r>
            <a:endParaRPr lang="en-IN" altLang="en-US" sz="18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 To Country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Countries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13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Currency</a:t>
            </a:r>
            <a:endParaRPr lang="en-IN" altLang="en-US" sz="213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2098" y="553989"/>
            <a:ext cx="10520136" cy="886306"/>
          </a:xfrm>
        </p:spPr>
        <p:txBody>
          <a:bodyPr>
            <a:no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22250"/>
            <a:ext cx="1349375" cy="1349375"/>
          </a:xfrm>
          <a:prstGeom prst="ellipse">
            <a:avLst/>
          </a:prstGeom>
        </p:spPr>
      </p:pic>
      <p:pic>
        <p:nvPicPr>
          <p:cNvPr id="3" name="Picture 2" descr="Screenshot (81)"/>
          <p:cNvPicPr>
            <a:picLocks noChangeAspect="1"/>
          </p:cNvPicPr>
          <p:nvPr/>
        </p:nvPicPr>
        <p:blipFill>
          <a:blip r:embed="rId2"/>
          <a:srcRect l="415" t="14150" b="6997"/>
          <a:stretch>
            <a:fillRect/>
          </a:stretch>
        </p:blipFill>
        <p:spPr>
          <a:xfrm>
            <a:off x="1671955" y="1571625"/>
            <a:ext cx="10415270" cy="4636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3E1C8"/>
      </a:accent2>
      <a:accent3>
        <a:srgbClr val="A7EA52"/>
      </a:accent3>
      <a:accent4>
        <a:srgbClr val="5ECCF3"/>
      </a:accent4>
      <a:accent5>
        <a:srgbClr val="FF8021"/>
      </a:accent5>
      <a:accent6>
        <a:srgbClr val="F14124"/>
      </a:accent6>
      <a:hlink>
        <a:srgbClr val="2B816A"/>
      </a:hlink>
      <a:folHlink>
        <a:srgbClr val="59A8D1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Example2">
      <a:dk1>
        <a:sysClr val="windowText" lastClr="000000"/>
      </a:dk1>
      <a:lt1>
        <a:sysClr val="window" lastClr="FFFFFF"/>
      </a:lt1>
      <a:dk2>
        <a:srgbClr val="400D0D"/>
      </a:dk2>
      <a:lt2>
        <a:srgbClr val="E7E6E6"/>
      </a:lt2>
      <a:accent1>
        <a:srgbClr val="400D0D"/>
      </a:accent1>
      <a:accent2>
        <a:srgbClr val="FEC730"/>
      </a:accent2>
      <a:accent3>
        <a:srgbClr val="B9E4ED"/>
      </a:accent3>
      <a:accent4>
        <a:srgbClr val="400D0D"/>
      </a:accent4>
      <a:accent5>
        <a:srgbClr val="5B9BD5"/>
      </a:accent5>
      <a:accent6>
        <a:srgbClr val="70AD47"/>
      </a:accent6>
      <a:hlink>
        <a:srgbClr val="154953"/>
      </a:hlink>
      <a:folHlink>
        <a:srgbClr val="966E00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0</TotalTime>
  <Words>1971</Words>
  <Application>WPS Presentation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45" baseType="lpstr">
      <vt:lpstr>Arial</vt:lpstr>
      <vt:lpstr>SimSun</vt:lpstr>
      <vt:lpstr>Wingdings</vt:lpstr>
      <vt:lpstr>Avenir Next LT Pro</vt:lpstr>
      <vt:lpstr>Yu Gothic UI</vt:lpstr>
      <vt:lpstr>Montserrat</vt:lpstr>
      <vt:lpstr>The Hand Extrablack</vt:lpstr>
      <vt:lpstr>Mongolian Baiti</vt:lpstr>
      <vt:lpstr>Sophia</vt:lpstr>
      <vt:lpstr>Yu Gothic</vt:lpstr>
      <vt:lpstr>Cavolini</vt:lpstr>
      <vt:lpstr>Algerian</vt:lpstr>
      <vt:lpstr>Wingdings</vt:lpstr>
      <vt:lpstr>Vijaya</vt:lpstr>
      <vt:lpstr>Segoe Print</vt:lpstr>
      <vt:lpstr>Microsoft YaHei</vt:lpstr>
      <vt:lpstr>Arial Unicode MS</vt:lpstr>
      <vt:lpstr>Daytona Pro Condensed</vt:lpstr>
      <vt:lpstr>Calibri</vt:lpstr>
      <vt:lpstr>Times New Roman</vt:lpstr>
      <vt:lpstr>Speak Pro</vt:lpstr>
      <vt:lpstr>Sagona ExtraLight</vt:lpstr>
      <vt:lpstr>Wingdings 3</vt:lpstr>
      <vt:lpstr>Posterama</vt:lpstr>
      <vt:lpstr>Century Gothic</vt:lpstr>
      <vt:lpstr>Baskerville Old Face</vt:lpstr>
      <vt:lpstr>Agency FB</vt:lpstr>
      <vt:lpstr>Custom Design</vt:lpstr>
      <vt:lpstr>1_Custom Design</vt:lpstr>
      <vt:lpstr>2_Custom Design</vt:lpstr>
      <vt:lpstr>3_Custom Design</vt:lpstr>
      <vt:lpstr>Currency Converter</vt:lpstr>
      <vt:lpstr>OUTLINE</vt:lpstr>
      <vt:lpstr>ABSTRACT </vt:lpstr>
      <vt:lpstr>OBJECTIVE</vt:lpstr>
      <vt:lpstr>TECHNOLOGY STACK</vt:lpstr>
      <vt:lpstr> ARCHITECTURE DESIGN</vt:lpstr>
      <vt:lpstr>UML :- Use Case Diagram</vt:lpstr>
      <vt:lpstr> ARCHITECTURE DESIGN</vt:lpstr>
      <vt:lpstr>MODULES </vt:lpstr>
      <vt:lpstr>IMPLEMENTATION </vt:lpstr>
      <vt:lpstr>IMPLEMENTATION </vt:lpstr>
      <vt:lpstr>OUTPUT</vt:lpstr>
      <vt:lpstr>OUTPUT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Ratnakumar A</cp:lastModifiedBy>
  <cp:revision>18</cp:revision>
  <dcterms:created xsi:type="dcterms:W3CDTF">2021-01-01T05:42:00Z</dcterms:created>
  <dcterms:modified xsi:type="dcterms:W3CDTF">2023-07-22T05:57:35Z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1033-12.2.0.13085</vt:lpwstr>
  </property>
  <property fmtid="{D5CDD505-2E9C-101B-9397-08002B2CF9AE}" pid="4" name="ICV">
    <vt:lpwstr>43951E054649406B875B149DF33A4046_13</vt:lpwstr>
  </property>
</Properties>
</file>