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60" r:id="rId9"/>
    <p:sldId id="263" r:id="rId10"/>
    <p:sldId id="261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1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5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2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9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9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2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okwi.com/projects/3404852152888203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okwi.com/projects/34122069049868347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0EC31B-D297-E92F-7079-7C9BC2E0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n-US" altLang="ko-KR" dirty="0"/>
              <a:t>RATS </a:t>
            </a:r>
            <a:r>
              <a:rPr lang="ko-KR" altLang="en-US" dirty="0"/>
              <a:t>재학생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93706-BE26-6766-F65D-A725189E2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 altLang="ko-KR" dirty="0"/>
              <a:t>Arduino LAB</a:t>
            </a:r>
            <a:endParaRPr lang="ko-KR" altLang="en-US" dirty="0"/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08CF38E1-3729-F85F-7225-58A280D1A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98" r="2" b="7817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320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02_GPIO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BD26-D1C3-F60B-BE05-719555B6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3231194"/>
          </a:xfrm>
        </p:spPr>
        <p:txBody>
          <a:bodyPr/>
          <a:lstStyle/>
          <a:p>
            <a:r>
              <a:rPr lang="en-US" altLang="ko-KR" dirty="0"/>
              <a:t>2. LED</a:t>
            </a:r>
            <a:r>
              <a:rPr lang="ko-KR" altLang="en-US" dirty="0"/>
              <a:t> </a:t>
            </a:r>
            <a:r>
              <a:rPr lang="en-US" altLang="ko-KR" dirty="0"/>
              <a:t>Blinking</a:t>
            </a:r>
            <a:r>
              <a:rPr lang="ko-KR" altLang="en-US" dirty="0"/>
              <a:t>  </a:t>
            </a:r>
            <a:r>
              <a:rPr lang="en-US" altLang="ko-KR" dirty="0"/>
              <a:t>(Register)</a:t>
            </a:r>
          </a:p>
          <a:p>
            <a:pPr lvl="1"/>
            <a:r>
              <a:rPr lang="ko-KR" altLang="en-US" dirty="0"/>
              <a:t>내부</a:t>
            </a:r>
            <a:r>
              <a:rPr lang="en-US" altLang="ko-KR" dirty="0"/>
              <a:t> LED </a:t>
            </a:r>
          </a:p>
          <a:p>
            <a:pPr lvl="2"/>
            <a:r>
              <a:rPr lang="en-US" altLang="ko-KR" dirty="0">
                <a:hlinkClick r:id="rId2"/>
              </a:rPr>
              <a:t>https://wokwi.com/projects/340485215288820307</a:t>
            </a:r>
            <a:endParaRPr lang="en-US" altLang="ko-KR" dirty="0"/>
          </a:p>
          <a:p>
            <a:pPr lvl="1"/>
            <a:r>
              <a:rPr lang="ko-KR" altLang="en-US" dirty="0"/>
              <a:t>외부 </a:t>
            </a:r>
            <a:r>
              <a:rPr lang="en-US" altLang="ko-KR" dirty="0"/>
              <a:t>LED</a:t>
            </a:r>
          </a:p>
          <a:p>
            <a:pPr lvl="2"/>
            <a:r>
              <a:rPr lang="en-US" altLang="ko-KR" dirty="0"/>
              <a:t>https://wokwi.com/projects/340486244371792466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152D6-5499-5EFF-9DEC-3C2AD5F9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02" y="744364"/>
            <a:ext cx="4244283" cy="51097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3E0FB7-4A24-BA98-B636-222B379F8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642" y="3814072"/>
            <a:ext cx="4103271" cy="29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4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02_GPIO Quiz 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159043-7221-59BC-AB09-C79E212F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3231194"/>
          </a:xfrm>
        </p:spPr>
        <p:txBody>
          <a:bodyPr/>
          <a:lstStyle/>
          <a:p>
            <a:r>
              <a:rPr lang="en-US" altLang="ko-KR" dirty="0"/>
              <a:t>2. LED</a:t>
            </a:r>
            <a:r>
              <a:rPr lang="ko-KR" altLang="en-US" dirty="0"/>
              <a:t> </a:t>
            </a:r>
            <a:r>
              <a:rPr lang="en-US" altLang="ko-KR" dirty="0"/>
              <a:t>Blinking</a:t>
            </a:r>
            <a:r>
              <a:rPr lang="ko-KR" altLang="en-US" dirty="0"/>
              <a:t>  </a:t>
            </a:r>
            <a:r>
              <a:rPr lang="en-US" altLang="ko-KR" dirty="0"/>
              <a:t>(Register)</a:t>
            </a:r>
          </a:p>
          <a:p>
            <a:pPr lvl="1"/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en-US" altLang="ko-KR" dirty="0"/>
              <a:t>https://wokwi.com/projects/340486863634563667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bandicam 2022-08-28 15-50-45-564">
            <a:hlinkClick r:id="" action="ppaction://media"/>
            <a:extLst>
              <a:ext uri="{FF2B5EF4-FFF2-40B4-BE49-F238E27FC236}">
                <a16:creationId xmlns:a16="http://schemas.microsoft.com/office/drawing/2014/main" id="{E16E2B91-A8CE-DA06-432A-75E5AD0F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38918" y="2159414"/>
            <a:ext cx="3779838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03_ADC</a:t>
            </a:r>
            <a:r>
              <a:rPr lang="ko-KR" altLang="en-US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159043-7221-59BC-AB09-C79E212F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3231194"/>
          </a:xfrm>
        </p:spPr>
        <p:txBody>
          <a:bodyPr/>
          <a:lstStyle/>
          <a:p>
            <a:r>
              <a:rPr lang="en-US" altLang="ko-KR" dirty="0"/>
              <a:t>1. ADC (</a:t>
            </a:r>
            <a:r>
              <a:rPr lang="en-US" altLang="ko-KR" dirty="0" err="1"/>
              <a:t>analogRead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https://wokwi.com/projects/340487179438391891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BA0E6-C992-B183-B96B-266B4AA2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34" y="2424480"/>
            <a:ext cx="3943900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2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03_ADC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EBEEA2-3550-1C03-78E4-5DE6E9BA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5" y="1578477"/>
            <a:ext cx="3581900" cy="4315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E71B3-8F46-F404-CCBC-FA3C5D46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2" y="624320"/>
            <a:ext cx="7792040" cy="52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0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03_ADC_</a:t>
            </a:r>
            <a:r>
              <a:rPr lang="ko-KR" altLang="en-US" dirty="0"/>
              <a:t>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7561E-37FA-A1DD-E27F-3617C9BC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3231194"/>
          </a:xfrm>
        </p:spPr>
        <p:txBody>
          <a:bodyPr/>
          <a:lstStyle/>
          <a:p>
            <a:r>
              <a:rPr lang="en-US" altLang="ko-KR" dirty="0"/>
              <a:t>1. ADC (Register)</a:t>
            </a:r>
          </a:p>
          <a:p>
            <a:pPr lvl="1"/>
            <a:r>
              <a:rPr lang="ko-KR" altLang="en-US" dirty="0"/>
              <a:t>https://wokwi.com/projects/340488518594724434</a:t>
            </a:r>
          </a:p>
          <a:p>
            <a:pPr marL="2286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FB81DD-148A-F816-3959-B4E8C531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07" y="2279719"/>
            <a:ext cx="6475885" cy="43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03_ADC_</a:t>
            </a:r>
            <a:r>
              <a:rPr lang="ko-KR" altLang="en-US" dirty="0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7561E-37FA-A1DD-E27F-3617C9BC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323119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/>
              <a:t>ADC Quiz </a:t>
            </a:r>
            <a:r>
              <a:rPr lang="en-US" altLang="ko-KR" dirty="0"/>
              <a:t>(Register)</a:t>
            </a:r>
          </a:p>
          <a:p>
            <a:pPr lvl="1"/>
            <a:r>
              <a:rPr lang="en-US" altLang="ko-KR" dirty="0"/>
              <a:t>https://wokwi.com/projects/341055057285874258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FB81DD-148A-F816-3959-B4E8C531A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513" y="2279719"/>
            <a:ext cx="6148679" cy="4158216"/>
          </a:xfrm>
          <a:prstGeom prst="rect">
            <a:avLst/>
          </a:prstGeom>
        </p:spPr>
      </p:pic>
      <p:pic>
        <p:nvPicPr>
          <p:cNvPr id="4" name="bandicam 2022-08-28 16-20-32-581">
            <a:hlinkClick r:id="" action="ppaction://media"/>
            <a:extLst>
              <a:ext uri="{FF2B5EF4-FFF2-40B4-BE49-F238E27FC236}">
                <a16:creationId xmlns:a16="http://schemas.microsoft.com/office/drawing/2014/main" id="{317DE470-0888-AF7F-F8B5-521599CA36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631" y="2361855"/>
            <a:ext cx="3962400" cy="41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4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04_Timer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7561E-37FA-A1DD-E27F-3617C9BC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3231194"/>
          </a:xfrm>
        </p:spPr>
        <p:txBody>
          <a:bodyPr/>
          <a:lstStyle/>
          <a:p>
            <a:r>
              <a:rPr lang="en-US" altLang="ko-KR" dirty="0"/>
              <a:t>1. Polling </a:t>
            </a:r>
          </a:p>
          <a:p>
            <a:pPr lvl="1"/>
            <a:r>
              <a:rPr lang="en-US" altLang="ko-KR" dirty="0">
                <a:hlinkClick r:id="rId2"/>
              </a:rPr>
              <a:t>https://wokwi.com/projects/341220690498683475</a:t>
            </a:r>
            <a:endParaRPr lang="en-US" altLang="ko-KR" dirty="0"/>
          </a:p>
          <a:p>
            <a:r>
              <a:rPr lang="en-US" altLang="ko-KR" dirty="0"/>
              <a:t>2. Timer</a:t>
            </a:r>
          </a:p>
          <a:p>
            <a:pPr lvl="1"/>
            <a:r>
              <a:rPr lang="en-US" altLang="ko-KR" dirty="0"/>
              <a:t>https://wokwi.com/projects/340494996894384724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17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04_Timer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AD732A-0B70-045D-53F9-6B0D1AC355C2}"/>
              </a:ext>
            </a:extLst>
          </p:cNvPr>
          <p:cNvSpPr/>
          <p:nvPr/>
        </p:nvSpPr>
        <p:spPr>
          <a:xfrm>
            <a:off x="1709529" y="2673625"/>
            <a:ext cx="178905" cy="13119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020132-5061-B3BE-6BAF-9092C97096DC}"/>
              </a:ext>
            </a:extLst>
          </p:cNvPr>
          <p:cNvSpPr/>
          <p:nvPr/>
        </p:nvSpPr>
        <p:spPr>
          <a:xfrm>
            <a:off x="2706755" y="3985591"/>
            <a:ext cx="178905" cy="1091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A11AD1-771D-FA20-16BE-B997F42992D2}"/>
              </a:ext>
            </a:extLst>
          </p:cNvPr>
          <p:cNvSpPr/>
          <p:nvPr/>
        </p:nvSpPr>
        <p:spPr>
          <a:xfrm>
            <a:off x="1709528" y="5076753"/>
            <a:ext cx="178905" cy="1582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669B1-CCA7-2566-65A6-EDF4416ED5A3}"/>
              </a:ext>
            </a:extLst>
          </p:cNvPr>
          <p:cNvSpPr txBox="1"/>
          <p:nvPr/>
        </p:nvSpPr>
        <p:spPr>
          <a:xfrm>
            <a:off x="1457734" y="1604824"/>
            <a:ext cx="130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Polling 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4C6EC-A7D2-D62B-617F-E7437FEB575B}"/>
              </a:ext>
            </a:extLst>
          </p:cNvPr>
          <p:cNvSpPr txBox="1"/>
          <p:nvPr/>
        </p:nvSpPr>
        <p:spPr>
          <a:xfrm>
            <a:off x="1449451" y="2310248"/>
            <a:ext cx="74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loop()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FE8CC8-2AC3-4970-E813-9175C8E90EC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798982" y="3985591"/>
            <a:ext cx="997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A9A954-6ECD-936F-C499-28951E901A2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798981" y="5076753"/>
            <a:ext cx="99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FB3CC5-26E4-816F-49A4-B235C133EF76}"/>
              </a:ext>
            </a:extLst>
          </p:cNvPr>
          <p:cNvSpPr txBox="1"/>
          <p:nvPr/>
        </p:nvSpPr>
        <p:spPr>
          <a:xfrm>
            <a:off x="2969517" y="4075157"/>
            <a:ext cx="259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250)</a:t>
            </a:r>
            <a:br>
              <a:rPr lang="en-US" altLang="ko-KR" dirty="0"/>
            </a:br>
            <a:endParaRPr lang="en-US" altLang="ko-KR" dirty="0"/>
          </a:p>
          <a:p>
            <a:pPr algn="ctr"/>
            <a:r>
              <a:rPr lang="en-US" altLang="ko-KR" dirty="0"/>
              <a:t>i</a:t>
            </a:r>
            <a:r>
              <a:rPr lang="ko-KR" altLang="en-US" dirty="0"/>
              <a:t>가 몇이든 언제나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62C02-071F-BE91-1522-3657327A271E}"/>
              </a:ext>
            </a:extLst>
          </p:cNvPr>
          <p:cNvSpPr txBox="1"/>
          <p:nvPr/>
        </p:nvSpPr>
        <p:spPr>
          <a:xfrm>
            <a:off x="6156457" y="1557956"/>
            <a:ext cx="2179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Interrupt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3CDAC-975E-4C14-C3CF-D1F90C78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37" y="2310248"/>
            <a:ext cx="34104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8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05_PWM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AA617-AF17-2DF0-721A-4046FA54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3231194"/>
          </a:xfrm>
        </p:spPr>
        <p:txBody>
          <a:bodyPr/>
          <a:lstStyle/>
          <a:p>
            <a:r>
              <a:rPr lang="en-US" altLang="ko-KR" dirty="0"/>
              <a:t>1. PWM(</a:t>
            </a:r>
            <a:r>
              <a:rPr lang="en-US" altLang="ko-KR" dirty="0" err="1"/>
              <a:t>analogWrite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https://wokwi.com/projects/341055559577895507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17023D-56F1-51B2-AB48-AFD3FB60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05" y="2400120"/>
            <a:ext cx="3781596" cy="39884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A577B-8182-1FED-4ADC-3902D004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00233"/>
            <a:ext cx="6939572" cy="185763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7B9D1D9-25CF-AB2B-A21A-733BBB8CAFF4}"/>
              </a:ext>
            </a:extLst>
          </p:cNvPr>
          <p:cNvCxnSpPr/>
          <p:nvPr/>
        </p:nvCxnSpPr>
        <p:spPr>
          <a:xfrm>
            <a:off x="5191125" y="3943350"/>
            <a:ext cx="2181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0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05_PWM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AA617-AF17-2DF0-721A-4046FA54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3231194"/>
          </a:xfrm>
        </p:spPr>
        <p:txBody>
          <a:bodyPr/>
          <a:lstStyle/>
          <a:p>
            <a:r>
              <a:rPr lang="en-US" altLang="ko-KR" dirty="0"/>
              <a:t>2. PWM(Register) </a:t>
            </a:r>
          </a:p>
          <a:p>
            <a:pPr lvl="1"/>
            <a:r>
              <a:rPr lang="en-US" altLang="ko-KR" dirty="0"/>
              <a:t>https://wokwi.com/projects/340498785962558036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9AA795-9C7C-75EA-6677-380657CD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76" y="2738204"/>
            <a:ext cx="495369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ko-KR" altLang="en-US" dirty="0"/>
              <a:t>온라인 시뮬레이터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BD26-D1C3-F60B-BE05-719555B6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7" y="1453101"/>
            <a:ext cx="3039398" cy="552156"/>
          </a:xfrm>
        </p:spPr>
        <p:txBody>
          <a:bodyPr/>
          <a:lstStyle/>
          <a:p>
            <a:r>
              <a:rPr lang="en-US" altLang="ko-KR" dirty="0"/>
              <a:t>https://wokwi.com/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8BBB53-20D6-602E-A03D-0EAD22A7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96" y="2044595"/>
            <a:ext cx="7285602" cy="4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05_PWM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AA617-AF17-2DF0-721A-4046FA54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3231194"/>
          </a:xfrm>
        </p:spPr>
        <p:txBody>
          <a:bodyPr/>
          <a:lstStyle/>
          <a:p>
            <a:r>
              <a:rPr lang="en-US" altLang="ko-KR" dirty="0"/>
              <a:t>3. PWM(With Delay) </a:t>
            </a:r>
          </a:p>
          <a:p>
            <a:pPr lvl="1"/>
            <a:r>
              <a:rPr lang="en-US" altLang="ko-KR" dirty="0"/>
              <a:t>https://wokwi.com/projects/341223501352403540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D86053-B21C-2218-4E85-9752CDB9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97" y="2832790"/>
            <a:ext cx="8739696" cy="29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01_</a:t>
            </a:r>
            <a:r>
              <a:rPr lang="ko-KR" altLang="en-US" dirty="0"/>
              <a:t>비트 연산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BD26-D1C3-F60B-BE05-719555B6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552156"/>
          </a:xfrm>
        </p:spPr>
        <p:txBody>
          <a:bodyPr/>
          <a:lstStyle/>
          <a:p>
            <a:r>
              <a:rPr lang="en-US" altLang="ko-KR" dirty="0"/>
              <a:t>https://wokwi.com/projects/340480319182340691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6C652-D43F-7E47-055C-884F2663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32" y="2168413"/>
            <a:ext cx="7464285" cy="44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7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/>
              <a:t>LAB 01_</a:t>
            </a:r>
            <a:r>
              <a:rPr lang="ko-KR" altLang="en-US"/>
              <a:t>비트 연산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BD26-D1C3-F60B-BE05-719555B6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552156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비트 시프트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FD5193-55BC-4BA3-3AE9-F0EF4039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197" y="2168413"/>
            <a:ext cx="3234599" cy="43717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FF8B58-F294-62EA-A66B-43E32E9E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87" y="3756843"/>
            <a:ext cx="3234599" cy="26271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BD9852-592E-94FD-B26A-CD4CCA82C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04" y="2280891"/>
            <a:ext cx="401058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9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/>
              <a:t>LAB 01_</a:t>
            </a:r>
            <a:r>
              <a:rPr lang="ko-KR" altLang="en-US"/>
              <a:t>비트 연산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BD26-D1C3-F60B-BE05-719555B6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552156"/>
          </a:xfrm>
        </p:spPr>
        <p:txBody>
          <a:bodyPr/>
          <a:lstStyle/>
          <a:p>
            <a:r>
              <a:rPr lang="en-US" altLang="ko-KR" dirty="0"/>
              <a:t>2. &amp; </a:t>
            </a:r>
            <a:r>
              <a:rPr lang="ko-KR" altLang="en-US" dirty="0"/>
              <a:t>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5A40A-D129-8FF5-C920-E457766D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41" y="2005256"/>
            <a:ext cx="4609910" cy="43005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CEFA7F-3FB3-3D02-984C-E4D37DE4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0" y="2168413"/>
            <a:ext cx="4503810" cy="413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/>
              <a:t>LAB 01_</a:t>
            </a:r>
            <a:r>
              <a:rPr lang="ko-KR" altLang="en-US"/>
              <a:t>비트 연산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BD26-D1C3-F60B-BE05-719555B6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552156"/>
          </a:xfrm>
        </p:spPr>
        <p:txBody>
          <a:bodyPr/>
          <a:lstStyle/>
          <a:p>
            <a:r>
              <a:rPr lang="en-US" altLang="ko-KR" dirty="0"/>
              <a:t>3. or </a:t>
            </a:r>
            <a:r>
              <a:rPr lang="ko-KR" altLang="en-US" dirty="0"/>
              <a:t>연산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1E0E8-C3F5-337B-C415-D5057192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31" y="2168413"/>
            <a:ext cx="4096322" cy="40963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E4EBE7-5F73-37EB-3148-45A76C618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5" y="2168413"/>
            <a:ext cx="3929484" cy="386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5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/>
              <a:t>LAB 01_</a:t>
            </a:r>
            <a:r>
              <a:rPr lang="ko-KR" altLang="en-US"/>
              <a:t>비트 연산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BD26-D1C3-F60B-BE05-719555B6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552156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xor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CB894-F548-7A09-AC2E-C655509F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91" y="1438788"/>
            <a:ext cx="650648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D9FC-C35C-4418-B979-5BD1BE9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02_GPIO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BD26-D1C3-F60B-BE05-719555B6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6" y="1453101"/>
            <a:ext cx="7946025" cy="3231194"/>
          </a:xfrm>
        </p:spPr>
        <p:txBody>
          <a:bodyPr/>
          <a:lstStyle/>
          <a:p>
            <a:r>
              <a:rPr lang="en-US" altLang="ko-KR" dirty="0"/>
              <a:t>1. LED</a:t>
            </a:r>
            <a:r>
              <a:rPr lang="ko-KR" altLang="en-US" dirty="0"/>
              <a:t> </a:t>
            </a:r>
            <a:r>
              <a:rPr lang="en-US" altLang="ko-KR" dirty="0"/>
              <a:t>Blinking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en-US" altLang="ko-KR" dirty="0" err="1"/>
              <a:t>DigitalWrite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내부</a:t>
            </a:r>
            <a:r>
              <a:rPr lang="en-US" altLang="ko-KR" dirty="0"/>
              <a:t> LED </a:t>
            </a:r>
          </a:p>
          <a:p>
            <a:pPr lvl="2"/>
            <a:r>
              <a:rPr lang="en-US" altLang="ko-KR" dirty="0"/>
              <a:t> https://wokwi.com/projects/340484017719607892</a:t>
            </a:r>
          </a:p>
          <a:p>
            <a:pPr lvl="1"/>
            <a:r>
              <a:rPr lang="ko-KR" altLang="en-US" dirty="0"/>
              <a:t>외부 </a:t>
            </a:r>
            <a:r>
              <a:rPr lang="en-US" altLang="ko-KR" dirty="0"/>
              <a:t>LED</a:t>
            </a:r>
          </a:p>
          <a:p>
            <a:pPr lvl="2"/>
            <a:r>
              <a:rPr lang="en-US" altLang="ko-KR" dirty="0"/>
              <a:t> https://wokwi.com/projects/340484866040660562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E7B8D1-1AE7-D07C-C359-29AFF6C0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09" y="3068698"/>
            <a:ext cx="478221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3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04D8DC-8EF5-5006-13D3-CFAD4F37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77" y="2463268"/>
            <a:ext cx="7024627" cy="326330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EDA2854-0644-BFA8-A3B6-8929EFF8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7" y="198783"/>
            <a:ext cx="10325000" cy="1091162"/>
          </a:xfrm>
        </p:spPr>
        <p:txBody>
          <a:bodyPr/>
          <a:lstStyle/>
          <a:p>
            <a:r>
              <a:rPr lang="en-US" altLang="ko-KR" dirty="0"/>
              <a:t>LAB 02_GPIO</a:t>
            </a:r>
            <a:r>
              <a:rPr lang="ko-KR" altLang="en-US" dirty="0"/>
              <a:t>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A9E7C02-F7DE-563A-E81B-211E72ABC4C1}"/>
              </a:ext>
            </a:extLst>
          </p:cNvPr>
          <p:cNvSpPr/>
          <p:nvPr/>
        </p:nvSpPr>
        <p:spPr>
          <a:xfrm>
            <a:off x="4227443" y="2324121"/>
            <a:ext cx="2302565" cy="23273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2AB25EB-50BA-1829-4668-6BE6BB875B5E}"/>
              </a:ext>
            </a:extLst>
          </p:cNvPr>
          <p:cNvSpPr/>
          <p:nvPr/>
        </p:nvSpPr>
        <p:spPr>
          <a:xfrm>
            <a:off x="7351644" y="4383662"/>
            <a:ext cx="1017104" cy="923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31BE4F-9CE9-40C8-F552-C1BBC541D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196" y="1949451"/>
            <a:ext cx="3334215" cy="60968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907125-0C5C-00A5-BFD9-084392D0D4E0}"/>
              </a:ext>
            </a:extLst>
          </p:cNvPr>
          <p:cNvCxnSpPr>
            <a:endCxn id="10" idx="1"/>
          </p:cNvCxnSpPr>
          <p:nvPr/>
        </p:nvCxnSpPr>
        <p:spPr>
          <a:xfrm flipV="1">
            <a:off x="6211956" y="2254294"/>
            <a:ext cx="1648240" cy="379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421E57-DA93-AC6A-3A3B-278CF802294B}"/>
              </a:ext>
            </a:extLst>
          </p:cNvPr>
          <p:cNvCxnSpPr>
            <a:stCxn id="8" idx="7"/>
          </p:cNvCxnSpPr>
          <p:nvPr/>
        </p:nvCxnSpPr>
        <p:spPr>
          <a:xfrm flipV="1">
            <a:off x="8219797" y="2324121"/>
            <a:ext cx="1013655" cy="2194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39513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C696A5"/>
      </a:accent1>
      <a:accent2>
        <a:srgbClr val="BA7FA9"/>
      </a:accent2>
      <a:accent3>
        <a:srgbClr val="C096C6"/>
      </a:accent3>
      <a:accent4>
        <a:srgbClr val="997FBA"/>
      </a:accent4>
      <a:accent5>
        <a:srgbClr val="9796C6"/>
      </a:accent5>
      <a:accent6>
        <a:srgbClr val="7F96BA"/>
      </a:accent6>
      <a:hlink>
        <a:srgbClr val="568F7E"/>
      </a:hlink>
      <a:folHlink>
        <a:srgbClr val="7F7F7F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330</Words>
  <Application>Microsoft Office PowerPoint</Application>
  <PresentationFormat>와이드스크린</PresentationFormat>
  <Paragraphs>61</Paragraphs>
  <Slides>20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Microsoft GothicNeo</vt:lpstr>
      <vt:lpstr>Arial</vt:lpstr>
      <vt:lpstr>Wingdings</vt:lpstr>
      <vt:lpstr>CosineVTI</vt:lpstr>
      <vt:lpstr>RATS 재학생 세미나</vt:lpstr>
      <vt:lpstr>온라인 시뮬레이터 환경</vt:lpstr>
      <vt:lpstr>LAB 01_비트 연산 </vt:lpstr>
      <vt:lpstr>LAB 01_비트 연산 </vt:lpstr>
      <vt:lpstr>LAB 01_비트 연산 </vt:lpstr>
      <vt:lpstr>LAB 01_비트 연산 </vt:lpstr>
      <vt:lpstr>LAB 01_비트 연산 </vt:lpstr>
      <vt:lpstr>LAB 02_GPIO </vt:lpstr>
      <vt:lpstr>LAB 02_GPIO </vt:lpstr>
      <vt:lpstr>LAB 02_GPIO </vt:lpstr>
      <vt:lpstr>LAB 02_GPIO Quiz  </vt:lpstr>
      <vt:lpstr>LAB 03_ADC </vt:lpstr>
      <vt:lpstr>LAB 03_ADC </vt:lpstr>
      <vt:lpstr>LAB 03_ADC_구현 </vt:lpstr>
      <vt:lpstr>LAB 03_ADC_응용</vt:lpstr>
      <vt:lpstr>LAB 04_Timer</vt:lpstr>
      <vt:lpstr>LAB 04_Timer</vt:lpstr>
      <vt:lpstr>LAB 05_PWM</vt:lpstr>
      <vt:lpstr>LAB 05_PWM</vt:lpstr>
      <vt:lpstr>LAB 05_PWM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RATS 재학생 세미나</dc:title>
  <dc:creator>황규도</dc:creator>
  <cp:lastModifiedBy>황규도</cp:lastModifiedBy>
  <cp:revision>6</cp:revision>
  <dcterms:created xsi:type="dcterms:W3CDTF">2022-08-28T06:26:44Z</dcterms:created>
  <dcterms:modified xsi:type="dcterms:W3CDTF">2022-08-29T11:55:29Z</dcterms:modified>
</cp:coreProperties>
</file>