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0B62-0825-0681-551F-80606383E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Análisis Clúster de Datos en el Sector de Activación de Fibra Óptica para Tigo Business: Estudio de Servicios de Fibra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FEC91-B95D-1923-A00D-B256DEBD7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Raúl </a:t>
            </a:r>
            <a:r>
              <a:rPr lang="es-BO" dirty="0" err="1"/>
              <a:t>Angel</a:t>
            </a:r>
            <a:r>
              <a:rPr lang="es-BO" dirty="0"/>
              <a:t> Arratia Torrez</a:t>
            </a:r>
          </a:p>
        </p:txBody>
      </p:sp>
    </p:spTree>
    <p:extLst>
      <p:ext uri="{BB962C8B-B14F-4D97-AF65-F5344CB8AC3E}">
        <p14:creationId xmlns:p14="http://schemas.microsoft.com/office/powerpoint/2010/main" val="37320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AFE33-A069-3CEB-1D62-6B65735E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59E08-1DDB-15FE-82B6-364536FE4A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Los servicios de fibra óptica ofrecen una conexión rápida y confiable.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Contribuyen significativamente a los ingresos de la empresa, según el ancho de banda contratado.</a:t>
            </a:r>
          </a:p>
          <a:p>
            <a:pPr marL="0" indent="0" algn="ctr">
              <a:buNone/>
            </a:pPr>
            <a:endParaRPr lang="es-BO" dirty="0"/>
          </a:p>
        </p:txBody>
      </p:sp>
      <p:pic>
        <p:nvPicPr>
          <p:cNvPr id="1028" name="Picture 4" descr="Fibra Óptica - Concepto, usos, ventajas y desventajas">
            <a:extLst>
              <a:ext uri="{FF2B5EF4-FFF2-40B4-BE49-F238E27FC236}">
                <a16:creationId xmlns:a16="http://schemas.microsoft.com/office/drawing/2014/main" id="{9E84E4F2-C1AA-C942-E737-FBE86AD4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578" y="3648364"/>
            <a:ext cx="3916218" cy="22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9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94221-C830-6B22-DB72-5B838AC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4CCC0-BC47-4B5F-243D-77B96AF36D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Objetivo General:</a:t>
            </a:r>
          </a:p>
          <a:p>
            <a:r>
              <a:rPr lang="es-BO" dirty="0"/>
              <a:t>Analizar los patrones y características de los servicios de fibra óptica ofrecidos por Tigo Business.</a:t>
            </a:r>
          </a:p>
          <a:p>
            <a:r>
              <a:rPr lang="es-BO" dirty="0"/>
              <a:t>Objetivos Específicos:</a:t>
            </a:r>
          </a:p>
          <a:p>
            <a:r>
              <a:rPr lang="es-BO" dirty="0"/>
              <a:t>Identificar grupos de servicios similares mediante </a:t>
            </a:r>
            <a:r>
              <a:rPr lang="es-BO" dirty="0" err="1"/>
              <a:t>clustering</a:t>
            </a:r>
            <a:r>
              <a:rPr lang="es-BO" dirty="0"/>
              <a:t> jerárquico y K-</a:t>
            </a:r>
            <a:r>
              <a:rPr lang="es-BO" dirty="0" err="1"/>
              <a:t>means</a:t>
            </a:r>
            <a:r>
              <a:rPr lang="es-BO" dirty="0"/>
              <a:t>.</a:t>
            </a:r>
          </a:p>
          <a:p>
            <a:r>
              <a:rPr lang="es-BO" dirty="0"/>
              <a:t>Evaluar los costos asociados a diferentes anchos de banda.</a:t>
            </a:r>
          </a:p>
          <a:p>
            <a:r>
              <a:rPr lang="es-BO" dirty="0"/>
              <a:t>Proporcionar recomendaciones para optimizar estrategias comerciales.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39B12B-E3FC-0220-FB5D-3536B7EF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 grupos de servicios similares mediante clustering jerárquico y K-means.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BO" altLang="es-B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9754B-C8BC-4E07-DA7E-9B08560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A8A04-505C-A9A4-F235-04445B0024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BO" b="1" dirty="0"/>
              <a:t>Razones para Realizar el Estudio: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Optimizar las estrategias comerciales de Tigo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Mejorar la experiencia del cliente.</a:t>
            </a:r>
          </a:p>
          <a:p>
            <a:r>
              <a:rPr lang="es-BO" b="1" dirty="0"/>
              <a:t>Impacto Esperado: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Beneficio para Tigo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Aplicabilidad de los resultados para otros proveedores de servicios de telecomunicaciones.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1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57B1B-988A-9AF1-DE14-9446D217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Marco 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CBAFE0-C4F1-AF8D-3C2D-4F18D40EF83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BO" b="1" dirty="0"/>
                  <a:t>Clustering Jerárquico:</a:t>
                </a:r>
                <a:endParaRPr lang="es-BO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BO" dirty="0"/>
                  <a:t>Descripción: Método que agrupa datos en una jerarquía de clústeres.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BO" dirty="0"/>
                  <a:t>Ventajas: Revela estructuras anidadas en los datos.</a:t>
                </a:r>
              </a:p>
              <a:p>
                <a:r>
                  <a:rPr lang="es-BO" b="1" dirty="0"/>
                  <a:t>K-</a:t>
                </a:r>
                <a:r>
                  <a:rPr lang="es-BO" b="1" dirty="0" err="1"/>
                  <a:t>means</a:t>
                </a:r>
                <a:r>
                  <a:rPr lang="es-BO" b="1" dirty="0"/>
                  <a:t>:</a:t>
                </a:r>
                <a:endParaRPr lang="es-BO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BO" dirty="0"/>
                  <a:t>Descripción: Método que agrupa datos en clústeres compactos.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BO" dirty="0"/>
                  <a:t>Ventajas: Eficiencia computacional.</a:t>
                </a:r>
              </a:p>
              <a:p>
                <a:r>
                  <a:rPr lang="es-BO" b="1" dirty="0"/>
                  <a:t>Ecuaciones Clave:</a:t>
                </a:r>
                <a:endParaRPr lang="es-BO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BO" dirty="0"/>
                  <a:t>Función de costo de K-</a:t>
                </a:r>
                <a:r>
                  <a:rPr lang="es-BO" dirty="0" err="1"/>
                  <a:t>means</a:t>
                </a:r>
                <a:r>
                  <a:rPr lang="es-BO" dirty="0"/>
                  <a:t>: </a:t>
                </a:r>
                <a14:m>
                  <m:oMath xmlns:m="http://schemas.openxmlformats.org/officeDocument/2006/math">
                    <m:r>
                      <a:rPr lang="es-BO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BO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BO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B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B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B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B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BO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B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B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BO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B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B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CBAFE0-C4F1-AF8D-3C2D-4F18D40EF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88" t="-1423" b="-19573"/>
                </a:stretch>
              </a:blipFill>
            </p:spPr>
            <p:txBody>
              <a:bodyPr/>
              <a:lstStyle/>
              <a:p>
                <a:r>
                  <a:rPr lang="es-B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C42D3-0E00-8557-08ED-1806B2E2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Descripción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8560-5EDC-43A5-190E-CFBF87651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BO" b="1" dirty="0"/>
              <a:t>Origen de los Datos: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Datos proporcionados por Tigo Business.</a:t>
            </a:r>
          </a:p>
          <a:p>
            <a:r>
              <a:rPr lang="es-BO" b="1" dirty="0"/>
              <a:t>Variables Incluidas: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Ancho de banda.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Costo del servicio.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Ubicación del cliente.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5542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A69C-2E43-9DE7-100F-59D9984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23DD9-43D2-DB67-3B94-F62E9C7772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BO" b="1" dirty="0"/>
              <a:t>Procedimiento: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Aplicación de técnicas de análisis clúster.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Uso de </a:t>
            </a:r>
            <a:r>
              <a:rPr lang="es-BO" dirty="0" err="1"/>
              <a:t>clustering</a:t>
            </a:r>
            <a:r>
              <a:rPr lang="es-BO" dirty="0"/>
              <a:t> jerárquico y K-</a:t>
            </a:r>
            <a:r>
              <a:rPr lang="es-BO" dirty="0" err="1"/>
              <a:t>means</a:t>
            </a:r>
            <a:r>
              <a:rPr lang="es-BO" dirty="0"/>
              <a:t>.</a:t>
            </a:r>
          </a:p>
          <a:p>
            <a:r>
              <a:rPr lang="es-BO" b="1" dirty="0"/>
              <a:t>Justificación: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 err="1"/>
              <a:t>Clustering</a:t>
            </a:r>
            <a:r>
              <a:rPr lang="es-BO" dirty="0"/>
              <a:t> jerárquico para estructuras anidadas.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K-</a:t>
            </a:r>
            <a:r>
              <a:rPr lang="es-BO" dirty="0" err="1"/>
              <a:t>means</a:t>
            </a:r>
            <a:r>
              <a:rPr lang="es-BO" dirty="0"/>
              <a:t> para eficiencia computacional.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5875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A06-B2C5-9F30-FB53-0E6B5E65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Resultados y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1BAF5-100A-5BA8-D8FC-06B2BA0E99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BO" b="1" dirty="0"/>
              <a:t>Resultados del </a:t>
            </a:r>
            <a:r>
              <a:rPr lang="es-BO" b="1" dirty="0" err="1"/>
              <a:t>Clustering</a:t>
            </a:r>
            <a:r>
              <a:rPr lang="es-BO" b="1" dirty="0"/>
              <a:t> Jerárquico: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Grupos encontrados y sus características.</a:t>
            </a:r>
          </a:p>
          <a:p>
            <a:r>
              <a:rPr lang="es-BO" b="1" dirty="0"/>
              <a:t>Resultados del K-</a:t>
            </a:r>
            <a:r>
              <a:rPr lang="es-BO" b="1" dirty="0" err="1"/>
              <a:t>means</a:t>
            </a:r>
            <a:r>
              <a:rPr lang="es-BO" b="1" dirty="0"/>
              <a:t>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Grupos encontrados y sus características.</a:t>
            </a:r>
          </a:p>
          <a:p>
            <a:r>
              <a:rPr lang="es-BO" b="1" dirty="0"/>
              <a:t>Visualización:</a:t>
            </a:r>
            <a:endParaRPr lang="es-BO" dirty="0"/>
          </a:p>
          <a:p>
            <a:pPr>
              <a:buFont typeface="Arial" panose="020B0604020202020204" pitchFamily="34" charset="0"/>
              <a:buChar char="•"/>
            </a:pPr>
            <a:r>
              <a:rPr lang="es-BO" dirty="0"/>
              <a:t>Gráficos y </a:t>
            </a:r>
            <a:r>
              <a:rPr lang="es-BO" dirty="0" err="1"/>
              <a:t>dendrogramas</a:t>
            </a:r>
            <a:r>
              <a:rPr lang="es-BO" dirty="0"/>
              <a:t> para ilustrar los resultados.</a:t>
            </a:r>
          </a:p>
        </p:txBody>
      </p:sp>
    </p:spTree>
    <p:extLst>
      <p:ext uri="{BB962C8B-B14F-4D97-AF65-F5344CB8AC3E}">
        <p14:creationId xmlns:p14="http://schemas.microsoft.com/office/powerpoint/2010/main" val="415009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9E97-DF7C-3B1B-0618-D7675BDF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Conclusiones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073C2-E78B-A031-C20A-104804EB6F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b="1" dirty="0"/>
              <a:t>Principales Conclusiones:</a:t>
            </a:r>
            <a:endParaRPr lang="es-BO" dirty="0"/>
          </a:p>
          <a:p>
            <a:pPr>
              <a:buFont typeface="+mj-lt"/>
              <a:buAutoNum type="arabicPeriod"/>
            </a:pPr>
            <a:r>
              <a:rPr lang="es-BO" dirty="0"/>
              <a:t>Identificación de patrones en los servicios de fibra óptica.</a:t>
            </a:r>
          </a:p>
          <a:p>
            <a:pPr>
              <a:buFont typeface="+mj-lt"/>
              <a:buAutoNum type="arabicPeriod"/>
            </a:pPr>
            <a:r>
              <a:rPr lang="es-BO" dirty="0"/>
              <a:t>Optimización de costos y servicios.</a:t>
            </a:r>
          </a:p>
          <a:p>
            <a:pPr>
              <a:buFont typeface="+mj-lt"/>
              <a:buAutoNum type="arabicPeriod"/>
            </a:pPr>
            <a:r>
              <a:rPr lang="es-BO" dirty="0"/>
              <a:t>Mejora en la experiencia del cliente.</a:t>
            </a:r>
          </a:p>
          <a:p>
            <a:r>
              <a:rPr lang="es-BO" b="1" dirty="0"/>
              <a:t>Recomendaciones:</a:t>
            </a:r>
            <a:endParaRPr lang="es-BO" dirty="0"/>
          </a:p>
          <a:p>
            <a:pPr>
              <a:buFont typeface="+mj-lt"/>
              <a:buAutoNum type="arabicPeriod"/>
            </a:pPr>
            <a:r>
              <a:rPr lang="es-BO" dirty="0"/>
              <a:t>Implementación de estrategias basadas en los resultados.</a:t>
            </a:r>
          </a:p>
          <a:p>
            <a:pPr>
              <a:buFont typeface="+mj-lt"/>
              <a:buAutoNum type="arabicPeriod"/>
            </a:pPr>
            <a:r>
              <a:rPr lang="es-BO" dirty="0"/>
              <a:t>Monitoreo continuo de los servicios.</a:t>
            </a:r>
          </a:p>
          <a:p>
            <a:pPr>
              <a:buFont typeface="+mj-lt"/>
              <a:buAutoNum type="arabicPeriod"/>
            </a:pPr>
            <a:r>
              <a:rPr lang="es-BO" dirty="0"/>
              <a:t>Adaptación de ofertas comerciales según los clústeres identificados.</a:t>
            </a:r>
          </a:p>
        </p:txBody>
      </p:sp>
    </p:spTree>
    <p:extLst>
      <p:ext uri="{BB962C8B-B14F-4D97-AF65-F5344CB8AC3E}">
        <p14:creationId xmlns:p14="http://schemas.microsoft.com/office/powerpoint/2010/main" val="1870429657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13</TotalTime>
  <Words>362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Tw Cen MT</vt:lpstr>
      <vt:lpstr>Gota</vt:lpstr>
      <vt:lpstr>Análisis Clúster de Datos en el Sector de Activación de Fibra Óptica para Tigo Business: Estudio de Servicios de Fibra</vt:lpstr>
      <vt:lpstr>Importancia</vt:lpstr>
      <vt:lpstr>Objetivos</vt:lpstr>
      <vt:lpstr>Motivación</vt:lpstr>
      <vt:lpstr>Marco Teórico</vt:lpstr>
      <vt:lpstr>Descripción de la Base de Datos</vt:lpstr>
      <vt:lpstr>Metodología</vt:lpstr>
      <vt:lpstr>Resultados y Análisis</vt:lpstr>
      <vt:lpstr>Conclusiones y 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ENEMIE THRASHER</dc:creator>
  <cp:lastModifiedBy>ENEMIE THRASHER</cp:lastModifiedBy>
  <cp:revision>1</cp:revision>
  <dcterms:created xsi:type="dcterms:W3CDTF">2024-06-29T01:51:18Z</dcterms:created>
  <dcterms:modified xsi:type="dcterms:W3CDTF">2024-06-29T02:04:20Z</dcterms:modified>
</cp:coreProperties>
</file>