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ASSIGNMENT -2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BN111</a:t>
            </a:r>
          </a:p>
          <a:p>
            <a:pPr marL="0" indent="0">
              <a:buNone/>
            </a:pPr>
            <a:r>
              <a:rPr lang="en-US" dirty="0"/>
              <a:t>Suman Tripathi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MASTERMIND GAME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LOGIC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420" y="2071155"/>
            <a:ext cx="7842250" cy="4093243"/>
          </a:xfrm>
        </p:spPr>
        <p:txBody>
          <a:bodyPr/>
          <a:lstStyle/>
          <a:p>
            <a:r>
              <a:rPr lang="en-US" sz="2800" dirty="0"/>
              <a:t>The computer generates a random number</a:t>
            </a:r>
          </a:p>
          <a:p>
            <a:r>
              <a:rPr lang="en-US" sz="2800" dirty="0"/>
              <a:t>User tries to guess it</a:t>
            </a:r>
          </a:p>
          <a:p>
            <a:r>
              <a:rPr lang="en-US" sz="2800" dirty="0"/>
              <a:t>Check the position of the digits</a:t>
            </a:r>
          </a:p>
          <a:p>
            <a:r>
              <a:rPr lang="en-US" sz="2800" dirty="0"/>
              <a:t>Display output as per the correctness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COLOR 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420" y="2071155"/>
            <a:ext cx="7842250" cy="4093243"/>
          </a:xfrm>
        </p:spPr>
        <p:txBody>
          <a:bodyPr/>
          <a:lstStyle/>
          <a:p>
            <a:r>
              <a:rPr lang="en-US" sz="2800" dirty="0"/>
              <a:t>RED – None of the digits are correct</a:t>
            </a:r>
          </a:p>
          <a:p>
            <a:r>
              <a:rPr lang="en-US" sz="2800" dirty="0"/>
              <a:t>Yellow – Correct digit wrong position</a:t>
            </a:r>
          </a:p>
          <a:p>
            <a:r>
              <a:rPr lang="en-US" sz="2800" dirty="0"/>
              <a:t>Green – Correct digit Correct position</a:t>
            </a:r>
          </a:p>
          <a:p>
            <a:endParaRPr lang="en-US" sz="2800" dirty="0"/>
          </a:p>
          <a:p>
            <a:r>
              <a:rPr lang="en-US" sz="2800" dirty="0"/>
              <a:t>10 Guesses can be made !!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406</TotalTime>
  <Words>68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ASSIGNMENT -2</vt:lpstr>
      <vt:lpstr>GAME IMPLEMENTATION</vt:lpstr>
      <vt:lpstr>LOGIC</vt:lpstr>
      <vt:lpstr>COLOR RESULTS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-2</dc:title>
  <dc:creator>Suman Tripathi</dc:creator>
  <cp:lastModifiedBy>Suman Tripathi</cp:lastModifiedBy>
  <cp:revision>2</cp:revision>
  <dcterms:created xsi:type="dcterms:W3CDTF">2022-09-26T23:59:41Z</dcterms:created>
  <dcterms:modified xsi:type="dcterms:W3CDTF">2022-10-03T12:26:31Z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