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F7CBB-CF4E-4885-BB04-7ED1B5A1DA4A}" v="10" dt="2024-10-20T12:51:2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eesh M k" userId="bc52f442ca03c21f" providerId="LiveId" clId="{3D4F7CBB-CF4E-4885-BB04-7ED1B5A1DA4A}"/>
    <pc:docChg chg="undo custSel addSld delSld modSld">
      <pc:chgData name="Raveesh M k" userId="bc52f442ca03c21f" providerId="LiveId" clId="{3D4F7CBB-CF4E-4885-BB04-7ED1B5A1DA4A}" dt="2024-10-20T12:52:25.856" v="343" actId="123"/>
      <pc:docMkLst>
        <pc:docMk/>
      </pc:docMkLst>
      <pc:sldChg chg="delSp modSp new mod">
        <pc:chgData name="Raveesh M k" userId="bc52f442ca03c21f" providerId="LiveId" clId="{3D4F7CBB-CF4E-4885-BB04-7ED1B5A1DA4A}" dt="2024-10-20T01:37:32.895" v="11" actId="1076"/>
        <pc:sldMkLst>
          <pc:docMk/>
          <pc:sldMk cId="2465094495" sldId="256"/>
        </pc:sldMkLst>
        <pc:spChg chg="mod">
          <ac:chgData name="Raveesh M k" userId="bc52f442ca03c21f" providerId="LiveId" clId="{3D4F7CBB-CF4E-4885-BB04-7ED1B5A1DA4A}" dt="2024-10-20T01:37:32.895" v="11" actId="1076"/>
          <ac:spMkLst>
            <pc:docMk/>
            <pc:sldMk cId="2465094495" sldId="256"/>
            <ac:spMk id="2" creationId="{090FE46C-0918-F040-4305-0DF7ECBD56B9}"/>
          </ac:spMkLst>
        </pc:spChg>
        <pc:spChg chg="del">
          <ac:chgData name="Raveesh M k" userId="bc52f442ca03c21f" providerId="LiveId" clId="{3D4F7CBB-CF4E-4885-BB04-7ED1B5A1DA4A}" dt="2024-10-20T01:30:06.115" v="1" actId="478"/>
          <ac:spMkLst>
            <pc:docMk/>
            <pc:sldMk cId="2465094495" sldId="256"/>
            <ac:spMk id="3" creationId="{2B1C4477-6FB0-EEFF-9090-F126941529DB}"/>
          </ac:spMkLst>
        </pc:spChg>
      </pc:sldChg>
      <pc:sldChg chg="modSp new mod">
        <pc:chgData name="Raveesh M k" userId="bc52f442ca03c21f" providerId="LiveId" clId="{3D4F7CBB-CF4E-4885-BB04-7ED1B5A1DA4A}" dt="2024-10-20T12:52:19.729" v="342" actId="123"/>
        <pc:sldMkLst>
          <pc:docMk/>
          <pc:sldMk cId="1453588680" sldId="257"/>
        </pc:sldMkLst>
        <pc:spChg chg="mod">
          <ac:chgData name="Raveesh M k" userId="bc52f442ca03c21f" providerId="LiveId" clId="{3D4F7CBB-CF4E-4885-BB04-7ED1B5A1DA4A}" dt="2024-10-20T01:48:49.769" v="97" actId="1076"/>
          <ac:spMkLst>
            <pc:docMk/>
            <pc:sldMk cId="1453588680" sldId="257"/>
            <ac:spMk id="2" creationId="{4A869C18-5479-8565-896B-7AF93E330ECC}"/>
          </ac:spMkLst>
        </pc:spChg>
        <pc:spChg chg="mod">
          <ac:chgData name="Raveesh M k" userId="bc52f442ca03c21f" providerId="LiveId" clId="{3D4F7CBB-CF4E-4885-BB04-7ED1B5A1DA4A}" dt="2024-10-20T12:52:19.729" v="342" actId="123"/>
          <ac:spMkLst>
            <pc:docMk/>
            <pc:sldMk cId="1453588680" sldId="257"/>
            <ac:spMk id="3" creationId="{9FE0F9CF-A3E1-04C1-5E27-176617BAAF4E}"/>
          </ac:spMkLst>
        </pc:spChg>
      </pc:sldChg>
      <pc:sldChg chg="addSp delSp modSp new del mod modClrScheme chgLayout">
        <pc:chgData name="Raveesh M k" userId="bc52f442ca03c21f" providerId="LiveId" clId="{3D4F7CBB-CF4E-4885-BB04-7ED1B5A1DA4A}" dt="2024-10-20T12:17:00.702" v="105" actId="47"/>
        <pc:sldMkLst>
          <pc:docMk/>
          <pc:sldMk cId="718745279" sldId="258"/>
        </pc:sldMkLst>
        <pc:spChg chg="del">
          <ac:chgData name="Raveesh M k" userId="bc52f442ca03c21f" providerId="LiveId" clId="{3D4F7CBB-CF4E-4885-BB04-7ED1B5A1DA4A}" dt="2024-10-20T12:16:08.879" v="99" actId="478"/>
          <ac:spMkLst>
            <pc:docMk/>
            <pc:sldMk cId="718745279" sldId="258"/>
            <ac:spMk id="2" creationId="{1FFC5E8D-5323-B737-F470-5D48F45D6F28}"/>
          </ac:spMkLst>
        </pc:spChg>
        <pc:spChg chg="del">
          <ac:chgData name="Raveesh M k" userId="bc52f442ca03c21f" providerId="LiveId" clId="{3D4F7CBB-CF4E-4885-BB04-7ED1B5A1DA4A}" dt="2024-10-20T12:16:21.399" v="100" actId="700"/>
          <ac:spMkLst>
            <pc:docMk/>
            <pc:sldMk cId="718745279" sldId="258"/>
            <ac:spMk id="3" creationId="{226643E0-77AD-6C4C-9EC0-8BD55B456130}"/>
          </ac:spMkLst>
        </pc:spChg>
        <pc:spChg chg="add mod">
          <ac:chgData name="Raveesh M k" userId="bc52f442ca03c21f" providerId="LiveId" clId="{3D4F7CBB-CF4E-4885-BB04-7ED1B5A1DA4A}" dt="2024-10-20T12:16:52.937" v="104" actId="1076"/>
          <ac:spMkLst>
            <pc:docMk/>
            <pc:sldMk cId="718745279" sldId="258"/>
            <ac:spMk id="4" creationId="{E9B436ED-F951-205B-2AFD-EE7A880E1019}"/>
          </ac:spMkLst>
        </pc:spChg>
      </pc:sldChg>
      <pc:sldChg chg="modSp new mod">
        <pc:chgData name="Raveesh M k" userId="bc52f442ca03c21f" providerId="LiveId" clId="{3D4F7CBB-CF4E-4885-BB04-7ED1B5A1DA4A}" dt="2024-10-20T12:52:16.650" v="341" actId="123"/>
        <pc:sldMkLst>
          <pc:docMk/>
          <pc:sldMk cId="3785654297" sldId="258"/>
        </pc:sldMkLst>
        <pc:spChg chg="mod">
          <ac:chgData name="Raveesh M k" userId="bc52f442ca03c21f" providerId="LiveId" clId="{3D4F7CBB-CF4E-4885-BB04-7ED1B5A1DA4A}" dt="2024-10-20T12:26:51.934" v="197" actId="2711"/>
          <ac:spMkLst>
            <pc:docMk/>
            <pc:sldMk cId="3785654297" sldId="258"/>
            <ac:spMk id="2" creationId="{A38C031A-30EC-56E1-9262-48D8ACAC4A25}"/>
          </ac:spMkLst>
        </pc:spChg>
        <pc:spChg chg="mod">
          <ac:chgData name="Raveesh M k" userId="bc52f442ca03c21f" providerId="LiveId" clId="{3D4F7CBB-CF4E-4885-BB04-7ED1B5A1DA4A}" dt="2024-10-20T12:52:16.650" v="341" actId="123"/>
          <ac:spMkLst>
            <pc:docMk/>
            <pc:sldMk cId="3785654297" sldId="258"/>
            <ac:spMk id="3" creationId="{D6AB2D6D-8ACD-EF1D-D6DF-AE403F3585AC}"/>
          </ac:spMkLst>
        </pc:spChg>
      </pc:sldChg>
      <pc:sldChg chg="modSp new mod">
        <pc:chgData name="Raveesh M k" userId="bc52f442ca03c21f" providerId="LiveId" clId="{3D4F7CBB-CF4E-4885-BB04-7ED1B5A1DA4A}" dt="2024-10-20T12:52:11.835" v="340" actId="123"/>
        <pc:sldMkLst>
          <pc:docMk/>
          <pc:sldMk cId="2959844038" sldId="259"/>
        </pc:sldMkLst>
        <pc:spChg chg="mod">
          <ac:chgData name="Raveesh M k" userId="bc52f442ca03c21f" providerId="LiveId" clId="{3D4F7CBB-CF4E-4885-BB04-7ED1B5A1DA4A}" dt="2024-10-20T12:27:09.868" v="199" actId="2711"/>
          <ac:spMkLst>
            <pc:docMk/>
            <pc:sldMk cId="2959844038" sldId="259"/>
            <ac:spMk id="2" creationId="{5D8D74CE-B94F-CAE2-30AD-FCB87008F028}"/>
          </ac:spMkLst>
        </pc:spChg>
        <pc:spChg chg="mod">
          <ac:chgData name="Raveesh M k" userId="bc52f442ca03c21f" providerId="LiveId" clId="{3D4F7CBB-CF4E-4885-BB04-7ED1B5A1DA4A}" dt="2024-10-20T12:52:11.835" v="340" actId="123"/>
          <ac:spMkLst>
            <pc:docMk/>
            <pc:sldMk cId="2959844038" sldId="259"/>
            <ac:spMk id="3" creationId="{32D87ADC-E57C-0FF1-8150-D47D1B815985}"/>
          </ac:spMkLst>
        </pc:spChg>
      </pc:sldChg>
      <pc:sldChg chg="addSp modSp new mod">
        <pc:chgData name="Raveesh M k" userId="bc52f442ca03c21f" providerId="LiveId" clId="{3D4F7CBB-CF4E-4885-BB04-7ED1B5A1DA4A}" dt="2024-10-20T12:52:25.856" v="343" actId="123"/>
        <pc:sldMkLst>
          <pc:docMk/>
          <pc:sldMk cId="3531546355" sldId="260"/>
        </pc:sldMkLst>
        <pc:spChg chg="mod">
          <ac:chgData name="Raveesh M k" userId="bc52f442ca03c21f" providerId="LiveId" clId="{3D4F7CBB-CF4E-4885-BB04-7ED1B5A1DA4A}" dt="2024-10-20T12:41:27.842" v="263" actId="1076"/>
          <ac:spMkLst>
            <pc:docMk/>
            <pc:sldMk cId="3531546355" sldId="260"/>
            <ac:spMk id="2" creationId="{3DCEBE8C-E63B-D902-D626-77BB224726BF}"/>
          </ac:spMkLst>
        </pc:spChg>
        <pc:spChg chg="mod">
          <ac:chgData name="Raveesh M k" userId="bc52f442ca03c21f" providerId="LiveId" clId="{3D4F7CBB-CF4E-4885-BB04-7ED1B5A1DA4A}" dt="2024-10-20T12:52:25.856" v="343" actId="123"/>
          <ac:spMkLst>
            <pc:docMk/>
            <pc:sldMk cId="3531546355" sldId="260"/>
            <ac:spMk id="3" creationId="{406B2785-7883-23AE-5053-7E7D4C218031}"/>
          </ac:spMkLst>
        </pc:spChg>
        <pc:picChg chg="add mod">
          <ac:chgData name="Raveesh M k" userId="bc52f442ca03c21f" providerId="LiveId" clId="{3D4F7CBB-CF4E-4885-BB04-7ED1B5A1DA4A}" dt="2024-10-20T12:49:50.070" v="339" actId="1076"/>
          <ac:picMkLst>
            <pc:docMk/>
            <pc:sldMk cId="3531546355" sldId="260"/>
            <ac:picMk id="5" creationId="{C5ED8336-271D-5165-58A4-E8B976A34B34}"/>
          </ac:picMkLst>
        </pc:picChg>
      </pc:sldChg>
      <pc:sldChg chg="addSp delSp modSp new mod">
        <pc:chgData name="Raveesh M k" userId="bc52f442ca03c21f" providerId="LiveId" clId="{3D4F7CBB-CF4E-4885-BB04-7ED1B5A1DA4A}" dt="2024-10-20T12:43:36.490" v="298" actId="1076"/>
        <pc:sldMkLst>
          <pc:docMk/>
          <pc:sldMk cId="1832218531" sldId="261"/>
        </pc:sldMkLst>
        <pc:spChg chg="mod">
          <ac:chgData name="Raveesh M k" userId="bc52f442ca03c21f" providerId="LiveId" clId="{3D4F7CBB-CF4E-4885-BB04-7ED1B5A1DA4A}" dt="2024-10-20T12:43:32.077" v="297" actId="2711"/>
          <ac:spMkLst>
            <pc:docMk/>
            <pc:sldMk cId="1832218531" sldId="261"/>
            <ac:spMk id="2" creationId="{9FF8A769-2AA6-AB5B-1722-EBEB57301097}"/>
          </ac:spMkLst>
        </pc:spChg>
        <pc:spChg chg="del">
          <ac:chgData name="Raveesh M k" userId="bc52f442ca03c21f" providerId="LiveId" clId="{3D4F7CBB-CF4E-4885-BB04-7ED1B5A1DA4A}" dt="2024-10-20T12:43:01.466" v="273" actId="22"/>
          <ac:spMkLst>
            <pc:docMk/>
            <pc:sldMk cId="1832218531" sldId="261"/>
            <ac:spMk id="3" creationId="{EF76D33B-F2DD-43FB-EC62-318E533AB9DF}"/>
          </ac:spMkLst>
        </pc:spChg>
        <pc:picChg chg="add mod ord">
          <ac:chgData name="Raveesh M k" userId="bc52f442ca03c21f" providerId="LiveId" clId="{3D4F7CBB-CF4E-4885-BB04-7ED1B5A1DA4A}" dt="2024-10-20T12:43:36.490" v="298" actId="1076"/>
          <ac:picMkLst>
            <pc:docMk/>
            <pc:sldMk cId="1832218531" sldId="261"/>
            <ac:picMk id="5" creationId="{FA1B46FE-2FFA-60E8-20EB-D41673E359A6}"/>
          </ac:picMkLst>
        </pc:picChg>
      </pc:sldChg>
      <pc:sldChg chg="addSp delSp modSp new mod modClrScheme chgLayout">
        <pc:chgData name="Raveesh M k" userId="bc52f442ca03c21f" providerId="LiveId" clId="{3D4F7CBB-CF4E-4885-BB04-7ED1B5A1DA4A}" dt="2024-10-20T12:47:05.710" v="319" actId="1076"/>
        <pc:sldMkLst>
          <pc:docMk/>
          <pc:sldMk cId="3229853098" sldId="262"/>
        </pc:sldMkLst>
        <pc:spChg chg="del mod">
          <ac:chgData name="Raveesh M k" userId="bc52f442ca03c21f" providerId="LiveId" clId="{3D4F7CBB-CF4E-4885-BB04-7ED1B5A1DA4A}" dt="2024-10-20T12:45:25.917" v="314" actId="478"/>
          <ac:spMkLst>
            <pc:docMk/>
            <pc:sldMk cId="3229853098" sldId="262"/>
            <ac:spMk id="2" creationId="{DB6F3395-A2C8-5E68-A749-D7B363AE9A4D}"/>
          </ac:spMkLst>
        </pc:spChg>
        <pc:spChg chg="del">
          <ac:chgData name="Raveesh M k" userId="bc52f442ca03c21f" providerId="LiveId" clId="{3D4F7CBB-CF4E-4885-BB04-7ED1B5A1DA4A}" dt="2024-10-20T12:45:11.038" v="300" actId="478"/>
          <ac:spMkLst>
            <pc:docMk/>
            <pc:sldMk cId="3229853098" sldId="262"/>
            <ac:spMk id="3" creationId="{CFC71F0B-8BD4-225E-C1EB-2C2875FB8363}"/>
          </ac:spMkLst>
        </pc:spChg>
        <pc:spChg chg="add del mod">
          <ac:chgData name="Raveesh M k" userId="bc52f442ca03c21f" providerId="LiveId" clId="{3D4F7CBB-CF4E-4885-BB04-7ED1B5A1DA4A}" dt="2024-10-20T12:46:47.492" v="315" actId="700"/>
          <ac:spMkLst>
            <pc:docMk/>
            <pc:sldMk cId="3229853098" sldId="262"/>
            <ac:spMk id="5" creationId="{61DC9081-F7A6-0532-9C48-AB090B76F933}"/>
          </ac:spMkLst>
        </pc:spChg>
        <pc:picChg chg="add mod">
          <ac:chgData name="Raveesh M k" userId="bc52f442ca03c21f" providerId="LiveId" clId="{3D4F7CBB-CF4E-4885-BB04-7ED1B5A1DA4A}" dt="2024-10-20T12:47:05.710" v="319" actId="1076"/>
          <ac:picMkLst>
            <pc:docMk/>
            <pc:sldMk cId="3229853098" sldId="262"/>
            <ac:picMk id="7" creationId="{F0E50B33-2C12-9D31-9364-B52B5174A4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9186F-2C17-4243-8323-BCAB22D6AF49}"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AE49C-C5D9-4DAB-B3A8-D9A7243BDD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9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9186F-2C17-4243-8323-BCAB22D6AF49}"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412047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9186F-2C17-4243-8323-BCAB22D6AF49}"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42184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9186F-2C17-4243-8323-BCAB22D6AF49}"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42467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9186F-2C17-4243-8323-BCAB22D6AF49}"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8AE49C-C5D9-4DAB-B3A8-D9A7243BDD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4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9186F-2C17-4243-8323-BCAB22D6AF49}"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62860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9186F-2C17-4243-8323-BCAB22D6AF49}"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84557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9186F-2C17-4243-8323-BCAB22D6AF49}"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78301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39186F-2C17-4243-8323-BCAB22D6AF49}" type="datetimeFigureOut">
              <a:rPr lang="en-IN" smtClean="0"/>
              <a:t>20-10-2024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29472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39186F-2C17-4243-8323-BCAB22D6AF49}" type="datetimeFigureOut">
              <a:rPr lang="en-IN" smtClean="0"/>
              <a:t>20-10-2024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8AE49C-C5D9-4DAB-B3A8-D9A7243BDDD6}" type="slidenum">
              <a:rPr lang="en-IN" smtClean="0"/>
              <a:t>‹#›</a:t>
            </a:fld>
            <a:endParaRPr lang="en-IN"/>
          </a:p>
        </p:txBody>
      </p:sp>
    </p:spTree>
    <p:extLst>
      <p:ext uri="{BB962C8B-B14F-4D97-AF65-F5344CB8AC3E}">
        <p14:creationId xmlns:p14="http://schemas.microsoft.com/office/powerpoint/2010/main" val="136317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9186F-2C17-4243-8323-BCAB22D6AF49}"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8AE49C-C5D9-4DAB-B3A8-D9A7243BDDD6}" type="slidenum">
              <a:rPr lang="en-IN" smtClean="0"/>
              <a:t>‹#›</a:t>
            </a:fld>
            <a:endParaRPr lang="en-IN"/>
          </a:p>
        </p:txBody>
      </p:sp>
    </p:spTree>
    <p:extLst>
      <p:ext uri="{BB962C8B-B14F-4D97-AF65-F5344CB8AC3E}">
        <p14:creationId xmlns:p14="http://schemas.microsoft.com/office/powerpoint/2010/main" val="41116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39186F-2C17-4243-8323-BCAB22D6AF49}" type="datetimeFigureOut">
              <a:rPr lang="en-IN" smtClean="0"/>
              <a:t>20-10-2024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8AE49C-C5D9-4DAB-B3A8-D9A7243BDDD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21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E46C-0918-F040-4305-0DF7ECBD56B9}"/>
              </a:ext>
            </a:extLst>
          </p:cNvPr>
          <p:cNvSpPr>
            <a:spLocks noGrp="1"/>
          </p:cNvSpPr>
          <p:nvPr>
            <p:ph type="ctrTitle"/>
          </p:nvPr>
        </p:nvSpPr>
        <p:spPr>
          <a:xfrm>
            <a:off x="1524000" y="1517072"/>
            <a:ext cx="9144000" cy="274320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Speech Activated Object Detection with Visual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Recognition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09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9C18-5479-8565-896B-7AF93E330ECC}"/>
              </a:ext>
            </a:extLst>
          </p:cNvPr>
          <p:cNvSpPr>
            <a:spLocks noGrp="1"/>
          </p:cNvSpPr>
          <p:nvPr>
            <p:ph type="title"/>
          </p:nvPr>
        </p:nvSpPr>
        <p:spPr>
          <a:xfrm>
            <a:off x="1066800" y="988906"/>
            <a:ext cx="10058400" cy="748454"/>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FE0F9CF-A3E1-04C1-5E27-176617BAAF4E}"/>
              </a:ext>
            </a:extLst>
          </p:cNvPr>
          <p:cNvSpPr>
            <a:spLocks noGrp="1"/>
          </p:cNvSpPr>
          <p:nvPr>
            <p:ph idx="1"/>
          </p:nvPr>
        </p:nvSpPr>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Computer Vision is a promising to use state-of-art techniques to help people with vision loss. Through this project, we want to explore the possibility of using the hearing sense to understand visual objects. The sense of sight and hearing share a striking similarity: both visual object and audio sound can be spatially localized. It is not often realized by many people that we are capable at identifying the spatial location of a sound source just by hearing it with two ears. In our idea, we build a real-time object detection and position estimation pipeline, with the goal of informing the user about surrounding object and their spatial position using binaural sound.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58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31A-30EC-56E1-9262-48D8ACAC4A2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6AB2D6D-8ACD-EF1D-D6DF-AE403F3585AC}"/>
              </a:ext>
            </a:extLst>
          </p:cNvPr>
          <p:cNvSpPr>
            <a:spLocks noGrp="1"/>
          </p:cNvSpPr>
          <p:nvPr>
            <p:ph idx="1"/>
          </p:nvPr>
        </p:nvSpPr>
        <p:spPr/>
        <p:txBody>
          <a:bodyPr/>
          <a:lstStyle/>
          <a:p>
            <a:pPr algn="just">
              <a:lnSpc>
                <a:spcPct val="100000"/>
              </a:lnSpc>
            </a:pPr>
            <a:r>
              <a:rPr lang="en-I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J. Redmon, S. Divvala, R. Girshick and A. Farhadi, "You Only Look Once: Unified, Real-Time Object Detection," 2016 IEEE Conference on Computer Vision and Pattern Recognition (CVPR), 2016, pp. 779-788, doi: 10.1109/CVPR.2016.91.</a:t>
            </a:r>
          </a:p>
          <a:p>
            <a:pPr algn="just">
              <a:lnSpc>
                <a:spcPct val="100000"/>
              </a:lnSpc>
            </a:pPr>
            <a:r>
              <a:rPr lang="en-US"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H. Gada, V. Gokani, A. Kashyap and A. A. Deshmukh, "Object Recognition for the Visually Impaired," 2019 International Conference on Nascent Technologies in Engineering (ICNTE), 2019, pp. 1-5, doi: 10.1109/ICNTE44896.2019.8946015.</a:t>
            </a: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Samruddhi Deshpande &amp;Ms.Revathi Shriram ,” Real Time Text Detection and Recognition on Hand Held Objects to Assist Blind People” , International Institute of Information Technology, International Conference on Automatic Control and Dynamic Optimization Techniques (ICACDOT),IEEE ,2016.</a:t>
            </a:r>
          </a:p>
        </p:txBody>
      </p:sp>
    </p:spTree>
    <p:extLst>
      <p:ext uri="{BB962C8B-B14F-4D97-AF65-F5344CB8AC3E}">
        <p14:creationId xmlns:p14="http://schemas.microsoft.com/office/powerpoint/2010/main" val="378565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74CE-B94F-CAE2-30AD-FCB87008F0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2D87ADC-E57C-0FF1-8150-D47D1B815985}"/>
              </a:ext>
            </a:extLst>
          </p:cNvPr>
          <p:cNvSpPr>
            <a:spLocks noGrp="1"/>
          </p:cNvSpPr>
          <p:nvPr>
            <p:ph idx="1"/>
          </p:nvPr>
        </p:nvSpPr>
        <p:spPr/>
        <p:txBody>
          <a:bodyPr>
            <a:normAutofit lnSpcReduction="10000"/>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Processing</a:t>
            </a:r>
            <a:r>
              <a:rPr lang="en-US" dirty="0">
                <a:latin typeface="Times New Roman" panose="02020603050405020304" pitchFamily="18" charset="0"/>
                <a:cs typeface="Times New Roman" panose="02020603050405020304" pitchFamily="18" charset="0"/>
              </a:rPr>
              <a:t>: Ensuring that the model can process images and provide feedback in real-time is crucial for usability but can be technically challenging.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Latency</a:t>
            </a:r>
            <a:r>
              <a:rPr lang="en-US" dirty="0">
                <a:latin typeface="Times New Roman" panose="02020603050405020304" pitchFamily="18" charset="0"/>
                <a:cs typeface="Times New Roman" panose="02020603050405020304" pitchFamily="18" charset="0"/>
              </a:rPr>
              <a:t>: Minimizing the time between user input and system feedback is critical for real-time applications. Latency issues can frustrate users and affect the system's usability.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As the model is improved with more data or features, ensuring that it remains efficient and does not require excessive computational resources is a challenge.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Privacy</a:t>
            </a:r>
            <a:r>
              <a:rPr lang="en-US" dirty="0">
                <a:latin typeface="Times New Roman" panose="02020603050405020304" pitchFamily="18" charset="0"/>
                <a:cs typeface="Times New Roman" panose="02020603050405020304" pitchFamily="18" charset="0"/>
              </a:rPr>
              <a:t>: Implementing object detection in public or personal spaces raises privacy concerns. Ensuring user data is handled ethically and securely is paramount.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8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BE8C-E63B-D902-D626-77BB224726B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06B2785-7883-23AE-5053-7E7D4C218031}"/>
              </a:ext>
            </a:extLst>
          </p:cNvPr>
          <p:cNvSpPr>
            <a:spLocks noGrp="1"/>
          </p:cNvSpPr>
          <p:nvPr>
            <p:ph idx="1"/>
          </p:nvPr>
        </p:nvSpPr>
        <p:spPr>
          <a:xfrm>
            <a:off x="1097280" y="1845733"/>
            <a:ext cx="10058400" cy="4725663"/>
          </a:xfrm>
        </p:spPr>
        <p:txBody>
          <a:bodyPr/>
          <a:lstStyle/>
          <a:p>
            <a:pPr algn="just"/>
            <a:r>
              <a:rPr lang="en-IN" sz="1800" dirty="0">
                <a:latin typeface="Times New Roman" panose="02020603050405020304" pitchFamily="18" charset="0"/>
                <a:cs typeface="Times New Roman" panose="02020603050405020304" pitchFamily="18" charset="0"/>
              </a:rPr>
              <a:t>The model uses MobileNet-SSD algorithm for object detection and Google Speech Recognition package (</a:t>
            </a:r>
            <a:r>
              <a:rPr lang="en-IN" sz="1800" dirty="0" err="1">
                <a:latin typeface="Times New Roman" panose="02020603050405020304" pitchFamily="18" charset="0"/>
                <a:cs typeface="Times New Roman" panose="02020603050405020304" pitchFamily="18" charset="0"/>
              </a:rPr>
              <a:t>gTTS</a:t>
            </a:r>
            <a:r>
              <a:rPr lang="en-IN" sz="1800" dirty="0">
                <a:latin typeface="Times New Roman" panose="02020603050405020304" pitchFamily="18" charset="0"/>
                <a:cs typeface="Times New Roman" panose="02020603050405020304" pitchFamily="18" charset="0"/>
              </a:rPr>
              <a:t>) for audio processing. Pascal </a:t>
            </a:r>
            <a:r>
              <a:rPr lang="en-IN" sz="1800" dirty="0" err="1">
                <a:latin typeface="Times New Roman" panose="02020603050405020304" pitchFamily="18" charset="0"/>
                <a:cs typeface="Times New Roman" panose="02020603050405020304" pitchFamily="18" charset="0"/>
              </a:rPr>
              <a:t>Voc</a:t>
            </a:r>
            <a:r>
              <a:rPr lang="en-IN" sz="1800" dirty="0">
                <a:latin typeface="Times New Roman" panose="02020603050405020304" pitchFamily="18" charset="0"/>
                <a:cs typeface="Times New Roman" panose="02020603050405020304" pitchFamily="18" charset="0"/>
              </a:rPr>
              <a:t> dataset is used for object detection; segmentation and captioning which has 20 different classes making it very versatile for object detection</a:t>
            </a:r>
            <a:r>
              <a:rPr lang="en-IN" dirty="0"/>
              <a:t>. </a:t>
            </a:r>
          </a:p>
          <a:p>
            <a:pPr marL="0" indent="0" algn="just">
              <a:buNone/>
            </a:pPr>
            <a:endParaRPr lang="en-US" dirty="0"/>
          </a:p>
          <a:p>
            <a:pPr algn="just">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C5ED8336-271D-5165-58A4-E8B976A34B34}"/>
              </a:ext>
            </a:extLst>
          </p:cNvPr>
          <p:cNvPicPr>
            <a:picLocks noChangeAspect="1"/>
          </p:cNvPicPr>
          <p:nvPr/>
        </p:nvPicPr>
        <p:blipFill>
          <a:blip r:embed="rId2"/>
          <a:stretch>
            <a:fillRect/>
          </a:stretch>
        </p:blipFill>
        <p:spPr>
          <a:xfrm>
            <a:off x="1946174" y="2660074"/>
            <a:ext cx="8299651" cy="3643744"/>
          </a:xfrm>
          <a:prstGeom prst="rect">
            <a:avLst/>
          </a:prstGeom>
        </p:spPr>
      </p:pic>
    </p:spTree>
    <p:extLst>
      <p:ext uri="{BB962C8B-B14F-4D97-AF65-F5344CB8AC3E}">
        <p14:creationId xmlns:p14="http://schemas.microsoft.com/office/powerpoint/2010/main" val="353154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A769-2AA6-AB5B-1722-EBEB573010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pic>
        <p:nvPicPr>
          <p:cNvPr id="5" name="Content Placeholder 4">
            <a:extLst>
              <a:ext uri="{FF2B5EF4-FFF2-40B4-BE49-F238E27FC236}">
                <a16:creationId xmlns:a16="http://schemas.microsoft.com/office/drawing/2014/main" id="{FA1B46FE-2FFA-60E8-20EB-D41673E359A6}"/>
              </a:ext>
            </a:extLst>
          </p:cNvPr>
          <p:cNvPicPr>
            <a:picLocks noGrp="1" noChangeAspect="1"/>
          </p:cNvPicPr>
          <p:nvPr>
            <p:ph idx="1"/>
          </p:nvPr>
        </p:nvPicPr>
        <p:blipFill>
          <a:blip r:embed="rId2"/>
          <a:stretch>
            <a:fillRect/>
          </a:stretch>
        </p:blipFill>
        <p:spPr>
          <a:xfrm>
            <a:off x="2579156" y="1873973"/>
            <a:ext cx="7033688" cy="4263592"/>
          </a:xfrm>
        </p:spPr>
      </p:pic>
    </p:spTree>
    <p:extLst>
      <p:ext uri="{BB962C8B-B14F-4D97-AF65-F5344CB8AC3E}">
        <p14:creationId xmlns:p14="http://schemas.microsoft.com/office/powerpoint/2010/main" val="183221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E50B33-2C12-9D31-9364-B52B5174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71" y="304800"/>
            <a:ext cx="9396457" cy="5641677"/>
          </a:xfrm>
          <a:prstGeom prst="rect">
            <a:avLst/>
          </a:prstGeom>
        </p:spPr>
      </p:pic>
    </p:spTree>
    <p:extLst>
      <p:ext uri="{BB962C8B-B14F-4D97-AF65-F5344CB8AC3E}">
        <p14:creationId xmlns:p14="http://schemas.microsoft.com/office/powerpoint/2010/main" val="32298530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688</TotalTime>
  <Words>444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Speech Activated Object Detection with Visual Recognition</vt:lpstr>
      <vt:lpstr>Problem Statement</vt:lpstr>
      <vt:lpstr>Literature Survey</vt:lpstr>
      <vt:lpstr>Challenges</vt:lpstr>
      <vt:lpstr>Methodology</vt:lpstr>
      <vt:lpstr>Proposed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Raveesh M k</dc:creator>
  <cp:lastModifiedBy>Raveesh M k</cp:lastModifiedBy>
  <cp:revision>1</cp:revision>
  <dcterms:created xsi:type="dcterms:W3CDTF">2024-10-20T01:21:59Z</dcterms:created>
  <dcterms:modified xsi:type="dcterms:W3CDTF">2024-10-20T12:52:30Z</dcterms:modified>
</cp:coreProperties>
</file>