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CCB6-878C-4C91-8634-0328403ABEB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0D0A9-A0CD-4070-BE06-EB2B828261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0D0A9-A0CD-4070-BE06-EB2B828261D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6D62-DA25-4A43-84BD-B30EE7504D09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8D3D-F6AC-4D97-A2E3-7C6083D43E14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6237-BF11-4109-A278-FBD11E4E63B6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7C4F-C0F9-4814-8EF4-D06C5ECF3002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67-E53F-434B-94A3-214DFAAEADE4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1148-9868-4D9E-A495-D3240CB69D2F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69F5-87A9-425A-9D62-6801B9DD556F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4026-00C5-4147-98C3-F97EDD37CE9B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E2AF-92CE-4484-A808-E3FD8E45B72C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1B05-1C07-403E-A0CC-EE082BF3B586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0414-610B-4C3B-8768-7E104C29943C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100000">
              <a:schemeClr val="bg1">
                <a:shade val="30000"/>
                <a:satMod val="2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135A-3407-4695-A82D-1B177E093034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alle_Logo_With_R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48000" y="6308560"/>
            <a:ext cx="3048000" cy="46088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ADO.NET Interview Questions &amp; Answers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 smtClean="0"/>
              <a:t>Palle</a:t>
            </a:r>
            <a:r>
              <a:rPr lang="en-US" dirty="0" smtClean="0"/>
              <a:t> Technologies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what are the dotnet frame work data providers available in ado.net?</a:t>
            </a:r>
          </a:p>
          <a:p>
            <a:pPr lvl="0"/>
            <a:r>
              <a:rPr lang="en-US" dirty="0" smtClean="0"/>
              <a:t>.net framework data provider for Sql Server.</a:t>
            </a:r>
          </a:p>
          <a:p>
            <a:pPr lvl="0"/>
            <a:r>
              <a:rPr lang="en-US" dirty="0" smtClean="0"/>
              <a:t>.net framework data provider for Oracle.</a:t>
            </a:r>
          </a:p>
          <a:p>
            <a:pPr lvl="0"/>
            <a:r>
              <a:rPr lang="en-US" dirty="0" smtClean="0"/>
              <a:t>.net framework data provider for OLEDB.</a:t>
            </a:r>
          </a:p>
          <a:p>
            <a:pPr lvl="0"/>
            <a:r>
              <a:rPr lang="en-US" dirty="0" smtClean="0"/>
              <a:t>.net framework data provider for ODBC.</a:t>
            </a:r>
          </a:p>
          <a:p>
            <a:pPr lvl="0"/>
            <a:r>
              <a:rPr lang="en-US" dirty="0" smtClean="0"/>
              <a:t>.net framework data provider for Sql Server compact.</a:t>
            </a:r>
          </a:p>
          <a:p>
            <a:r>
              <a:rPr lang="en-US" dirty="0" smtClean="0"/>
              <a:t>Entity client provider.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what are the important components of ado.net?</a:t>
            </a:r>
          </a:p>
          <a:p>
            <a:pPr marL="514350" indent="-514350">
              <a:buNone/>
            </a:pPr>
            <a:r>
              <a:rPr lang="en-US" dirty="0" smtClean="0"/>
              <a:t>     -&gt; .net framework data provider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sz="2600" dirty="0" smtClean="0"/>
              <a:t> Connection </a:t>
            </a:r>
          </a:p>
          <a:p>
            <a:pPr marL="514350" indent="-514350">
              <a:buNone/>
            </a:pPr>
            <a:r>
              <a:rPr lang="en-US" sz="2600" dirty="0" smtClean="0"/>
              <a:t>	 Command </a:t>
            </a:r>
          </a:p>
          <a:p>
            <a:pPr marL="514350" indent="-514350">
              <a:buNone/>
            </a:pPr>
            <a:r>
              <a:rPr lang="en-US" sz="2600" dirty="0" smtClean="0"/>
              <a:t>	Sql Data Adapter </a:t>
            </a:r>
          </a:p>
          <a:p>
            <a:pPr marL="514350" indent="-514350">
              <a:buNone/>
            </a:pPr>
            <a:r>
              <a:rPr lang="en-US" sz="2600" dirty="0" smtClean="0"/>
              <a:t>	Sql Data Reader.</a:t>
            </a:r>
          </a:p>
          <a:p>
            <a:pPr marL="514350" indent="-514350">
              <a:buNone/>
            </a:pPr>
            <a:r>
              <a:rPr lang="en-US" dirty="0" smtClean="0"/>
              <a:t>     -&gt; Data Set </a:t>
            </a:r>
          </a:p>
          <a:p>
            <a:pPr marL="514350" indent="-514350">
              <a:buNone/>
            </a:pPr>
            <a:r>
              <a:rPr lang="en-US" dirty="0" smtClean="0"/>
              <a:t>      are the important components of ado.net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what are the important methods of sqlconnection?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      open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      close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00"/>
                </a:solidFill>
              </a:rPr>
              <a:pPr/>
              <a:t>3</a:t>
            </a:fld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what are the important methods of sqlcommand?</a:t>
            </a:r>
          </a:p>
          <a:p>
            <a:pPr lvl="0"/>
            <a:r>
              <a:rPr lang="en-US" dirty="0" smtClean="0"/>
              <a:t>Execute Scalar</a:t>
            </a:r>
          </a:p>
          <a:p>
            <a:pPr lvl="0"/>
            <a:r>
              <a:rPr lang="en-US" dirty="0" smtClean="0"/>
              <a:t>Execute Reader</a:t>
            </a:r>
          </a:p>
          <a:p>
            <a:r>
              <a:rPr lang="en-US" dirty="0" smtClean="0"/>
              <a:t>ExecuteNonQuery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>
                <a:solidFill>
                  <a:srgbClr val="FFFF00"/>
                </a:solidFill>
              </a:rPr>
              <a:t>when to use  executenonquery method?</a:t>
            </a:r>
          </a:p>
          <a:p>
            <a:r>
              <a:rPr lang="en-US" dirty="0" smtClean="0"/>
              <a:t>ExecuteNonQuery must be used when we are executing  DML statements.</a:t>
            </a:r>
          </a:p>
          <a:p>
            <a:r>
              <a:rPr lang="en-US" dirty="0" smtClean="0"/>
              <a:t>It will always returns total no of records affected count.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>
                <a:solidFill>
                  <a:srgbClr val="FFFF00"/>
                </a:solidFill>
              </a:rPr>
              <a:t>when to use executescalar method?</a:t>
            </a:r>
          </a:p>
          <a:p>
            <a:pPr marL="514350" indent="-514350">
              <a:buNone/>
            </a:pPr>
            <a:r>
              <a:rPr lang="en-US" dirty="0" smtClean="0"/>
              <a:t>       Execute Scalar method must be used when the query is returning single scalar value.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>
                <a:solidFill>
                  <a:srgbClr val="FFFF00"/>
                </a:solidFill>
              </a:rPr>
              <a:t>when to use executereader method?</a:t>
            </a:r>
          </a:p>
          <a:p>
            <a:r>
              <a:rPr lang="en-US" dirty="0" smtClean="0"/>
              <a:t>Execute Reader must be used when the query is returning more than one value.  Execute Reader method always returns SqlDataReader class object.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>
                <a:solidFill>
                  <a:srgbClr val="FFFF00"/>
                </a:solidFill>
              </a:rPr>
              <a:t>how to fetch multiple resultsets using data reader?</a:t>
            </a:r>
          </a:p>
          <a:p>
            <a:pPr marL="514350" indent="-514350">
              <a:buNone/>
            </a:pPr>
            <a:r>
              <a:rPr lang="en-US" dirty="0" smtClean="0"/>
              <a:t>        dr.NextResult();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>
                <a:solidFill>
                  <a:srgbClr val="FFFF00"/>
                </a:solidFill>
              </a:rPr>
              <a:t>is it possible to open multiple data readers at a time in dotnet?</a:t>
            </a:r>
          </a:p>
          <a:p>
            <a:pPr marL="514350" indent="-514350">
              <a:buNone/>
            </a:pPr>
            <a:r>
              <a:rPr lang="en-US" dirty="0" smtClean="0"/>
              <a:t>        yes by using multiple active result sets.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>
                <a:solidFill>
                  <a:srgbClr val="FFFF00"/>
                </a:solidFill>
              </a:rPr>
              <a:t>what is multiple active result sets?</a:t>
            </a:r>
          </a:p>
          <a:p>
            <a:pPr marL="514350" indent="-514350">
              <a:buNone/>
            </a:pPr>
            <a:r>
              <a:rPr lang="en-US" dirty="0" smtClean="0"/>
              <a:t>         MARS will allow us to open multiple data readers without closing previous data readers. we must set Multiple active result sets =true in connection 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where to close a connection while writing ado.net code?</a:t>
            </a:r>
          </a:p>
          <a:p>
            <a:pPr>
              <a:buNone/>
            </a:pPr>
            <a:r>
              <a:rPr lang="en-US" dirty="0" smtClean="0"/>
              <a:t>    in the finally block.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what type of exception we usually handle while dealing with ado.net code?</a:t>
            </a:r>
          </a:p>
          <a:p>
            <a:pPr>
              <a:buNone/>
            </a:pPr>
            <a:r>
              <a:rPr lang="en-US" dirty="0" smtClean="0"/>
              <a:t>we usually deal with SQLexception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dirty="0" smtClean="0">
                <a:solidFill>
                  <a:srgbClr val="FFFF00"/>
                </a:solidFill>
              </a:rPr>
              <a:t>what is serialization and deserialization?</a:t>
            </a:r>
          </a:p>
          <a:p>
            <a:pPr marL="514350" indent="-514350">
              <a:buNone/>
            </a:pPr>
            <a:r>
              <a:rPr lang="en-US" dirty="0" smtClean="0"/>
              <a:t>      serialization </a:t>
            </a:r>
            <a:r>
              <a:rPr lang="en-US" dirty="0" smtClean="0">
                <a:sym typeface="Wingdings" pitchFamily="2" charset="2"/>
              </a:rPr>
              <a:t> serialization is the process of converting an object into a stream.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      deserialization  it is the process of converting a stream into object.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10.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what are the types of serialization techniques available?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ym typeface="Wingdings" pitchFamily="2" charset="2"/>
              </a:rPr>
              <a:t>      xml serialization ( converting object to xml )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ym typeface="Wingdings" pitchFamily="2" charset="2"/>
              </a:rPr>
              <a:t>      binary serialization ( object to binary )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ym typeface="Wingdings" pitchFamily="2" charset="2"/>
              </a:rPr>
              <a:t>      json serialization ( object to json )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    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how to return data from one layer to other in 3 layered architecture application?</a:t>
            </a:r>
          </a:p>
          <a:p>
            <a:r>
              <a:rPr lang="en-US" dirty="0" smtClean="0"/>
              <a:t>usually we return data from one layer to other using business object.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what is a business object ?</a:t>
            </a:r>
          </a:p>
          <a:p>
            <a:r>
              <a:rPr lang="en-US" dirty="0" smtClean="0"/>
              <a:t>A business object is an object which is useful for storing the data but it can’t perform any 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416</Words>
  <Application>Microsoft Office PowerPoint</Application>
  <PresentationFormat>On-screen Show (4:3)</PresentationFormat>
  <Paragraphs>61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ADO.NET Interview Questions &amp; Answers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Admin</cp:lastModifiedBy>
  <cp:revision>34</cp:revision>
  <dcterms:created xsi:type="dcterms:W3CDTF">2006-08-16T00:00:00Z</dcterms:created>
  <dcterms:modified xsi:type="dcterms:W3CDTF">2021-01-19T14:44:37Z</dcterms:modified>
</cp:coreProperties>
</file>