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3" r:id="rId4"/>
    <p:sldId id="264" r:id="rId5"/>
    <p:sldId id="265" r:id="rId6"/>
    <p:sldId id="258" r:id="rId7"/>
    <p:sldId id="259" r:id="rId8"/>
    <p:sldId id="266" r:id="rId9"/>
    <p:sldId id="260" r:id="rId10"/>
    <p:sldId id="267"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56D62-DA25-4A43-84BD-B30EE7504D09}"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8D3D-F6AC-4D97-A2E3-7C6083D43E14}"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C6237-BF11-4109-A278-FBD11E4E63B6}"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7C4F-C0F9-4814-8EF4-D06C5ECF3002}"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A1148-9868-4D9E-A495-D3240CB69D2F}"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B369F5-87A9-425A-9D62-6801B9DD556F}" type="datetime1">
              <a:rPr lang="en-US" smtClean="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94026-00C5-4147-98C3-F97EDD37CE9B}" type="datetime1">
              <a:rPr lang="en-US" smtClean="0"/>
              <a:pPr/>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1/20/2021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Interview Questions &amp; Answers</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are the different types of result objects available in mvc?</a:t>
            </a:r>
          </a:p>
          <a:p>
            <a:pPr lvl="0"/>
            <a:r>
              <a:rPr lang="en-US" dirty="0" smtClean="0"/>
              <a:t>ViewResult</a:t>
            </a:r>
          </a:p>
          <a:p>
            <a:pPr lvl="0"/>
            <a:r>
              <a:rPr lang="en-US" dirty="0" smtClean="0"/>
              <a:t>PartialViewResult</a:t>
            </a:r>
          </a:p>
          <a:p>
            <a:pPr lvl="0"/>
            <a:r>
              <a:rPr lang="en-US" dirty="0" smtClean="0"/>
              <a:t>JsonResult</a:t>
            </a:r>
          </a:p>
          <a:p>
            <a:pPr lvl="0"/>
            <a:r>
              <a:rPr lang="en-US" dirty="0" smtClean="0"/>
              <a:t>FileResult</a:t>
            </a:r>
          </a:p>
          <a:p>
            <a:r>
              <a:rPr lang="en-US" dirty="0" smtClean="0"/>
              <a:t>RedirectToRouteResult </a:t>
            </a:r>
          </a:p>
          <a:p>
            <a:r>
              <a:rPr lang="en-US" dirty="0" smtClean="0"/>
              <a:t>EmptyResult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867400"/>
          </a:xfrm>
        </p:spPr>
        <p:txBody>
          <a:bodyPr>
            <a:normAutofit fontScale="77500" lnSpcReduction="20000"/>
          </a:bodyPr>
          <a:lstStyle/>
          <a:p>
            <a:pPr marL="514350" indent="-514350">
              <a:buFont typeface="+mj-lt"/>
              <a:buAutoNum type="arabicPeriod" startAt="18"/>
            </a:pPr>
            <a:r>
              <a:rPr lang="en-US" dirty="0" smtClean="0">
                <a:solidFill>
                  <a:srgbClr val="FFFF00"/>
                </a:solidFill>
              </a:rPr>
              <a:t>which class is the base class for all controllers?</a:t>
            </a:r>
          </a:p>
          <a:p>
            <a:pPr marL="514350" indent="-514350">
              <a:buNone/>
            </a:pPr>
            <a:r>
              <a:rPr lang="en-US" dirty="0" smtClean="0"/>
              <a:t>     Controller</a:t>
            </a:r>
          </a:p>
          <a:p>
            <a:pPr marL="514350" indent="-514350">
              <a:buFont typeface="+mj-lt"/>
              <a:buAutoNum type="arabicPeriod" startAt="18"/>
            </a:pPr>
            <a:r>
              <a:rPr lang="en-US" dirty="0" smtClean="0">
                <a:solidFill>
                  <a:srgbClr val="FFFF00"/>
                </a:solidFill>
              </a:rPr>
              <a:t>which class is the base class for all views?</a:t>
            </a:r>
          </a:p>
          <a:p>
            <a:pPr marL="514350" indent="-514350">
              <a:buNone/>
            </a:pPr>
            <a:r>
              <a:rPr lang="en-US" dirty="0" smtClean="0"/>
              <a:t>      WebViewPage&lt;TModel&gt;</a:t>
            </a:r>
          </a:p>
          <a:p>
            <a:pPr marL="514350" indent="-514350">
              <a:buNone/>
            </a:pPr>
            <a:r>
              <a:rPr lang="en-US" dirty="0" smtClean="0">
                <a:solidFill>
                  <a:srgbClr val="FFFF00"/>
                </a:solidFill>
              </a:rPr>
              <a:t>19. what is the ajax fullform?</a:t>
            </a:r>
          </a:p>
          <a:p>
            <a:pPr marL="514350" indent="-514350">
              <a:buNone/>
            </a:pPr>
            <a:r>
              <a:rPr lang="en-US" dirty="0" smtClean="0"/>
              <a:t>	Asynchronous JavaScript And XML.</a:t>
            </a:r>
          </a:p>
          <a:p>
            <a:pPr marL="514350" indent="-514350">
              <a:buNone/>
            </a:pPr>
            <a:r>
              <a:rPr lang="en-US" dirty="0" smtClean="0">
                <a:solidFill>
                  <a:srgbClr val="FFFF00"/>
                </a:solidFill>
              </a:rPr>
              <a:t>20. what is scafolding?</a:t>
            </a:r>
          </a:p>
          <a:p>
            <a:pPr marL="514350" indent="-514350">
              <a:buNone/>
            </a:pPr>
            <a:r>
              <a:rPr lang="en-US" dirty="0" smtClean="0"/>
              <a:t>	ASP.NET Scaffolding is a code generation framework for ASP.NET Web applications. </a:t>
            </a:r>
            <a:endParaRPr lang="en-US" dirty="0" smtClean="0">
              <a:solidFill>
                <a:srgbClr val="FFFF00"/>
              </a:solidFill>
            </a:endParaRPr>
          </a:p>
          <a:p>
            <a:pPr marL="514350" indent="-514350">
              <a:buFont typeface="+mj-lt"/>
              <a:buAutoNum type="arabicPeriod" startAt="18"/>
            </a:pPr>
            <a:r>
              <a:rPr lang="en-US" dirty="0" smtClean="0">
                <a:solidFill>
                  <a:srgbClr val="FFFF00"/>
                </a:solidFill>
              </a:rPr>
              <a:t>what is the purpose of ajax technique?</a:t>
            </a:r>
          </a:p>
          <a:p>
            <a:pPr marL="514350" indent="-514350">
              <a:buNone/>
            </a:pPr>
            <a:r>
              <a:rPr lang="en-US" dirty="0" smtClean="0"/>
              <a:t>      Using ajax technique we send post back request with required data instead of sending all forms data.</a:t>
            </a:r>
          </a:p>
          <a:p>
            <a:pPr marL="514350" indent="-514350">
              <a:buFont typeface="+mj-lt"/>
              <a:buAutoNum type="arabicPeriod" startAt="18"/>
            </a:pPr>
            <a:r>
              <a:rPr lang="en-US" dirty="0" smtClean="0">
                <a:solidFill>
                  <a:srgbClr val="FFFF00"/>
                </a:solidFill>
              </a:rPr>
              <a:t>what is routing in mvc?</a:t>
            </a:r>
          </a:p>
          <a:p>
            <a:pPr marL="514350" indent="-514350">
              <a:buNone/>
            </a:pPr>
            <a:r>
              <a:rPr lang="en-US" dirty="0" smtClean="0"/>
              <a:t>      Routing is mechanism that will decides which action method of a controller has to be executed based on requested url. </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startAt="22"/>
            </a:pPr>
            <a:r>
              <a:rPr lang="en-US" dirty="0" smtClean="0">
                <a:solidFill>
                  <a:srgbClr val="FFFF00"/>
                </a:solidFill>
              </a:rPr>
              <a:t>what are the different filters available in mvc?</a:t>
            </a:r>
          </a:p>
          <a:p>
            <a:pPr lvl="1"/>
            <a:r>
              <a:rPr lang="en-US" dirty="0" smtClean="0"/>
              <a:t>Authorization Filters (Authorize(roles=“….”))</a:t>
            </a:r>
          </a:p>
          <a:p>
            <a:pPr lvl="1"/>
            <a:r>
              <a:rPr lang="en-US" dirty="0" smtClean="0"/>
              <a:t>Result Filters </a:t>
            </a:r>
          </a:p>
          <a:p>
            <a:pPr lvl="1"/>
            <a:r>
              <a:rPr lang="en-US" dirty="0" smtClean="0"/>
              <a:t>Exception Filters.</a:t>
            </a:r>
          </a:p>
          <a:p>
            <a:pPr marL="514350" indent="-514350">
              <a:buFont typeface="+mj-lt"/>
              <a:buAutoNum type="arabicPeriod" startAt="22"/>
            </a:pPr>
            <a:r>
              <a:rPr lang="en-US" dirty="0" smtClean="0">
                <a:solidFill>
                  <a:srgbClr val="FFFF00"/>
                </a:solidFill>
              </a:rPr>
              <a:t>what is the purpose of area in MVC?</a:t>
            </a:r>
          </a:p>
          <a:p>
            <a:pPr marL="514350" indent="-514350">
              <a:buNone/>
            </a:pPr>
            <a:r>
              <a:rPr lang="en-US" dirty="0" smtClean="0">
                <a:solidFill>
                  <a:srgbClr val="FFFF00"/>
                </a:solidFill>
              </a:rPr>
              <a:t>      </a:t>
            </a:r>
            <a:r>
              <a:rPr lang="en-US" dirty="0" smtClean="0"/>
              <a:t>using areas we can group related models views and controllers. areas feature will be useful when we are creating a complex large size application.</a:t>
            </a:r>
          </a:p>
          <a:p>
            <a:pPr marL="514350" indent="-514350">
              <a:buFont typeface="+mj-lt"/>
              <a:buAutoNum type="arabicPeriod" startAt="22"/>
            </a:pPr>
            <a:endParaRPr lang="en-US" dirty="0" smtClean="0"/>
          </a:p>
          <a:p>
            <a:pPr marL="514350" indent="-514350">
              <a:buFont typeface="+mj-lt"/>
              <a:buAutoNum type="arabicPeriod" startAt="22"/>
            </a:pPr>
            <a:endParaRPr lang="en-US" dirty="0" smtClean="0"/>
          </a:p>
          <a:p>
            <a:pPr marL="514350" indent="-514350">
              <a:buFont typeface="+mj-lt"/>
              <a:buAutoNum type="arabicPeriod" startAt="22"/>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514350" indent="-514350">
              <a:buFont typeface="+mj-lt"/>
              <a:buAutoNum type="arabicPeriod"/>
            </a:pPr>
            <a:r>
              <a:rPr lang="en-US" dirty="0" smtClean="0">
                <a:solidFill>
                  <a:srgbClr val="FFFF00"/>
                </a:solidFill>
              </a:rPr>
              <a:t>What is mvc?</a:t>
            </a:r>
          </a:p>
          <a:p>
            <a:pPr marL="514350" indent="-514350">
              <a:buNone/>
            </a:pPr>
            <a:r>
              <a:rPr lang="en-US" dirty="0" smtClean="0"/>
              <a:t>       MVC refers to Model view controller.</a:t>
            </a:r>
          </a:p>
          <a:p>
            <a:pPr marL="514350" indent="-514350">
              <a:buNone/>
            </a:pPr>
            <a:r>
              <a:rPr lang="en-US" dirty="0" smtClean="0"/>
              <a:t>       MVC is a frame work and architecture used for creating web applications.</a:t>
            </a:r>
          </a:p>
          <a:p>
            <a:pPr marL="514350" indent="-514350">
              <a:buNone/>
            </a:pPr>
            <a:r>
              <a:rPr lang="en-US" dirty="0" smtClean="0">
                <a:solidFill>
                  <a:srgbClr val="FFFF00"/>
                </a:solidFill>
              </a:rPr>
              <a:t>2.	Explain purpose of each component in mvc?</a:t>
            </a:r>
          </a:p>
          <a:p>
            <a:pPr marL="514350" indent="-514350">
              <a:buNone/>
            </a:pPr>
            <a:r>
              <a:rPr lang="en-US" dirty="0" smtClean="0"/>
              <a:t>       in </a:t>
            </a:r>
            <a:r>
              <a:rPr lang="en-US" noProof="1" smtClean="0"/>
              <a:t>mvc</a:t>
            </a:r>
            <a:r>
              <a:rPr lang="en-US" dirty="0" smtClean="0"/>
              <a:t> </a:t>
            </a:r>
            <a:r>
              <a:rPr lang="en-US" dirty="0" smtClean="0"/>
              <a:t>model is used for storing data. view is used for displaying the data .  controller is usually used for handling user requests.</a:t>
            </a:r>
          </a:p>
          <a:p>
            <a:pPr marL="514350" indent="-514350">
              <a:buNone/>
            </a:pPr>
            <a:r>
              <a:rPr lang="en-US" dirty="0" smtClean="0"/>
              <a:t>       normally controller sends data to view and it will receive data coming from browser.</a:t>
            </a:r>
          </a:p>
          <a:p>
            <a:pPr marL="514350" indent="-514350">
              <a:buNone/>
            </a:pPr>
            <a:r>
              <a:rPr lang="en-US" dirty="0" smtClean="0">
                <a:solidFill>
                  <a:srgbClr val="FFFF00"/>
                </a:solidFill>
              </a:rPr>
              <a:t>3.	Why asp.net MVC is faster than asp.net applications</a:t>
            </a:r>
          </a:p>
          <a:p>
            <a:pPr marL="514350" indent="-514350">
              <a:buNone/>
            </a:pPr>
            <a:r>
              <a:rPr lang="en-US" dirty="0" smtClean="0"/>
              <a:t>        mvc is faster than asp.net application because of not having page life cycle methods. in case of asp.net if we call any aspx page all the page life cycle methods will be executed. in case of MVC only the called action method will be executed.</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marL="514350" indent="-514350">
              <a:buNone/>
            </a:pPr>
            <a:r>
              <a:rPr lang="en-US" dirty="0" smtClean="0">
                <a:solidFill>
                  <a:srgbClr val="FFFF00"/>
                </a:solidFill>
              </a:rPr>
              <a:t>4.	what are the different ways used to pass data from action method to view?</a:t>
            </a:r>
          </a:p>
          <a:p>
            <a:pPr marL="514350" indent="-514350">
              <a:buNone/>
            </a:pPr>
            <a:r>
              <a:rPr lang="en-US" dirty="0" smtClean="0"/>
              <a:t>      we can send data from action method to view using </a:t>
            </a:r>
          </a:p>
          <a:p>
            <a:pPr marL="1314450" lvl="2" indent="-514350"/>
            <a:r>
              <a:rPr lang="en-US" sz="2700" dirty="0" smtClean="0"/>
              <a:t>      strongly typed views</a:t>
            </a:r>
          </a:p>
          <a:p>
            <a:pPr marL="1314450" lvl="2" indent="-514350"/>
            <a:r>
              <a:rPr lang="en-US" sz="2700" dirty="0" smtClean="0"/>
              <a:t>      viewbag</a:t>
            </a:r>
          </a:p>
          <a:p>
            <a:pPr marL="1314450" lvl="2" indent="-514350"/>
            <a:r>
              <a:rPr lang="en-US" sz="2700" dirty="0" smtClean="0"/>
              <a:t>      viewdata</a:t>
            </a:r>
          </a:p>
          <a:p>
            <a:pPr marL="514350" indent="-514350">
              <a:buNone/>
            </a:pPr>
            <a:r>
              <a:rPr lang="en-US" dirty="0" smtClean="0">
                <a:solidFill>
                  <a:srgbClr val="FFFF00"/>
                </a:solidFill>
              </a:rPr>
              <a:t>5.	what is strongly typed view?</a:t>
            </a:r>
          </a:p>
          <a:p>
            <a:r>
              <a:rPr lang="en-US" dirty="0" smtClean="0"/>
              <a:t> strongly typed view is a view which is defined by using @model directive. incase of strongly typed views directly model will be sent to view hence we don’t need to perform any type conversions.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715000"/>
          </a:xfrm>
        </p:spPr>
        <p:txBody>
          <a:bodyPr>
            <a:normAutofit fontScale="92500" lnSpcReduction="10000"/>
          </a:bodyPr>
          <a:lstStyle/>
          <a:p>
            <a:pPr>
              <a:buNone/>
            </a:pPr>
            <a:r>
              <a:rPr lang="en-US" dirty="0" smtClean="0">
                <a:solidFill>
                  <a:srgbClr val="FFFF00"/>
                </a:solidFill>
              </a:rPr>
              <a:t>what is viewbag ?</a:t>
            </a:r>
          </a:p>
          <a:p>
            <a:pPr>
              <a:buNone/>
            </a:pPr>
            <a:r>
              <a:rPr lang="en-US" dirty="0" smtClean="0"/>
              <a:t>	View bag is used for sending data from action method to view.  It is a data dictionary. It will stores the data in key and value pair format. View bag will internally use </a:t>
            </a:r>
            <a:r>
              <a:rPr lang="en-US" dirty="0" smtClean="0">
                <a:solidFill>
                  <a:srgbClr val="FFFF00"/>
                </a:solidFill>
              </a:rPr>
              <a:t>dynamic</a:t>
            </a:r>
            <a:r>
              <a:rPr lang="en-US" dirty="0" smtClean="0"/>
              <a:t> data type hence </a:t>
            </a:r>
            <a:r>
              <a:rPr lang="en-US" b="1" dirty="0" smtClean="0"/>
              <a:t>type conversion</a:t>
            </a:r>
            <a:r>
              <a:rPr lang="en-US" dirty="0" smtClean="0"/>
              <a:t> is </a:t>
            </a:r>
            <a:r>
              <a:rPr lang="en-US" b="1" dirty="0" smtClean="0"/>
              <a:t>not required</a:t>
            </a:r>
            <a:r>
              <a:rPr lang="en-US" dirty="0" smtClean="0"/>
              <a:t>.</a:t>
            </a:r>
          </a:p>
          <a:p>
            <a:pPr>
              <a:buNone/>
            </a:pPr>
            <a:r>
              <a:rPr lang="en-US" dirty="0" smtClean="0">
                <a:solidFill>
                  <a:srgbClr val="FFFF00"/>
                </a:solidFill>
              </a:rPr>
              <a:t>what is viewdata ?</a:t>
            </a:r>
          </a:p>
          <a:p>
            <a:pPr>
              <a:buNone/>
            </a:pPr>
            <a:r>
              <a:rPr lang="en-US" dirty="0" smtClean="0"/>
              <a:t>    View data is used for sending data from action method to view.  It is a data dictionary. It will stores the data in key and value pair format. View data will internally use </a:t>
            </a:r>
            <a:r>
              <a:rPr lang="en-US" dirty="0" smtClean="0">
                <a:solidFill>
                  <a:srgbClr val="FFFF00"/>
                </a:solidFill>
              </a:rPr>
              <a:t>object</a:t>
            </a:r>
            <a:r>
              <a:rPr lang="en-US" dirty="0" smtClean="0"/>
              <a:t> data type hence </a:t>
            </a:r>
            <a:r>
              <a:rPr lang="en-US" b="1" dirty="0" smtClean="0"/>
              <a:t>type conversion</a:t>
            </a:r>
            <a:r>
              <a:rPr lang="en-US" dirty="0" smtClean="0"/>
              <a:t> is</a:t>
            </a:r>
            <a:r>
              <a:rPr lang="en-US" b="1" dirty="0" smtClean="0"/>
              <a:t> required while retrieving data</a:t>
            </a:r>
            <a:r>
              <a:rPr lang="en-US" dirty="0" smtClean="0"/>
              <a:t>.</a:t>
            </a:r>
          </a:p>
          <a:p>
            <a:pPr>
              <a:buNone/>
            </a:pPr>
            <a:endParaRPr lang="en-US" dirty="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is the difference between viewbag and viewdata?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5" name="Table 4"/>
          <p:cNvGraphicFramePr>
            <a:graphicFrameLocks noGrp="1"/>
          </p:cNvGraphicFramePr>
          <p:nvPr/>
        </p:nvGraphicFramePr>
        <p:xfrm>
          <a:off x="914400" y="2286000"/>
          <a:ext cx="7543800" cy="1849120"/>
        </p:xfrm>
        <a:graphic>
          <a:graphicData uri="http://schemas.openxmlformats.org/drawingml/2006/table">
            <a:tbl>
              <a:tblPr firstRow="1" bandRow="1">
                <a:tableStyleId>{EB9631B5-78F2-41C9-869B-9F39066F8104}</a:tableStyleId>
              </a:tblPr>
              <a:tblGrid>
                <a:gridCol w="3771900"/>
                <a:gridCol w="3771900"/>
              </a:tblGrid>
              <a:tr h="660400">
                <a:tc>
                  <a:txBody>
                    <a:bodyPr/>
                    <a:lstStyle/>
                    <a:p>
                      <a:pPr algn="ctr"/>
                      <a:r>
                        <a:rPr lang="en-US" sz="2400" dirty="0" smtClean="0"/>
                        <a:t>Viewdata</a:t>
                      </a:r>
                      <a:endParaRPr lang="en-US" sz="2400" dirty="0"/>
                    </a:p>
                  </a:txBody>
                  <a:tcPr/>
                </a:tc>
                <a:tc>
                  <a:txBody>
                    <a:bodyPr/>
                    <a:lstStyle/>
                    <a:p>
                      <a:pPr algn="ctr"/>
                      <a:r>
                        <a:rPr lang="en-US" sz="2400" dirty="0" smtClean="0"/>
                        <a:t>viewbag</a:t>
                      </a:r>
                      <a:endParaRPr lang="en-US" sz="2400" dirty="0"/>
                    </a:p>
                  </a:txBody>
                  <a:tcPr/>
                </a:tc>
              </a:tr>
              <a:tr h="660400">
                <a:tc>
                  <a:txBody>
                    <a:bodyPr/>
                    <a:lstStyle/>
                    <a:p>
                      <a:r>
                        <a:rPr lang="en-US" dirty="0" smtClean="0"/>
                        <a:t>Viewdata will store data in object class object format hence type conversion is required while reading data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Viewbag will use  dynamic type for storing data hence no conversions are required while retrieving data</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startAt="5"/>
            </a:pPr>
            <a:endParaRPr lang="en-US" dirty="0" smtClean="0"/>
          </a:p>
          <a:p>
            <a:pPr marL="514350" indent="-514350">
              <a:buFont typeface="+mj-lt"/>
              <a:buAutoNum type="arabicPeriod" startAt="5"/>
            </a:pPr>
            <a:r>
              <a:rPr lang="en-US" dirty="0" smtClean="0">
                <a:solidFill>
                  <a:srgbClr val="FFFF00"/>
                </a:solidFill>
              </a:rPr>
              <a:t>what is the use of htmlhelper class?</a:t>
            </a:r>
          </a:p>
          <a:p>
            <a:pPr marL="514350" indent="-514350">
              <a:buNone/>
            </a:pPr>
            <a:r>
              <a:rPr lang="en-US" dirty="0" smtClean="0"/>
              <a:t>      HTMLHelper class methods will allow us to create html controls by using the model data and properties.</a:t>
            </a:r>
          </a:p>
          <a:p>
            <a:pPr marL="514350" indent="-514350">
              <a:buFont typeface="+mj-lt"/>
              <a:buAutoNum type="arabicPeriod" startAt="5"/>
            </a:pPr>
            <a:r>
              <a:rPr lang="en-US" dirty="0" smtClean="0">
                <a:solidFill>
                  <a:srgbClr val="FFFF00"/>
                </a:solidFill>
              </a:rPr>
              <a:t>what is modelbinder?</a:t>
            </a:r>
          </a:p>
          <a:p>
            <a:pPr marL="514350" indent="-514350">
              <a:buNone/>
            </a:pPr>
            <a:r>
              <a:rPr lang="en-US" dirty="0" smtClean="0"/>
              <a:t>     model binder usually pass the httprequest data to action method parameters.</a:t>
            </a:r>
          </a:p>
          <a:p>
            <a:pPr marL="514350" indent="-51435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019800"/>
          </a:xfrm>
        </p:spPr>
        <p:txBody>
          <a:bodyPr>
            <a:normAutofit fontScale="85000" lnSpcReduction="20000"/>
          </a:bodyPr>
          <a:lstStyle/>
          <a:p>
            <a:pPr marL="514350" indent="-514350">
              <a:buFont typeface="+mj-lt"/>
              <a:buAutoNum type="arabicPeriod" startAt="9"/>
            </a:pPr>
            <a:r>
              <a:rPr lang="en-US" dirty="0" smtClean="0">
                <a:solidFill>
                  <a:srgbClr val="FFFF00"/>
                </a:solidFill>
              </a:rPr>
              <a:t>what is the use of modelstate.clear() ?</a:t>
            </a:r>
          </a:p>
          <a:p>
            <a:pPr marL="514350" indent="-514350">
              <a:buNone/>
            </a:pPr>
            <a:r>
              <a:rPr lang="en-US" dirty="0" smtClean="0"/>
              <a:t>      modelstate.clear() is used for deleting the model object created by model binder and which is associated with modelstate. this method calling is normally required when we send a new model data to view instead of the model object created by modelbinder.</a:t>
            </a:r>
          </a:p>
          <a:p>
            <a:pPr marL="514350" indent="-514350">
              <a:buFont typeface="+mj-lt"/>
              <a:buAutoNum type="arabicPeriod" startAt="9"/>
            </a:pPr>
            <a:r>
              <a:rPr lang="en-US" dirty="0" smtClean="0">
                <a:solidFill>
                  <a:srgbClr val="FFFF00"/>
                </a:solidFill>
              </a:rPr>
              <a:t>How to check whether the model data is valid or not?</a:t>
            </a:r>
          </a:p>
          <a:p>
            <a:pPr marL="514350" indent="-514350">
              <a:buNone/>
            </a:pPr>
            <a:r>
              <a:rPr lang="en-US" dirty="0" smtClean="0"/>
              <a:t>      By using ModelState.Isvalid() method.</a:t>
            </a:r>
          </a:p>
          <a:p>
            <a:pPr marL="514350" indent="-514350">
              <a:buFont typeface="+mj-lt"/>
              <a:buAutoNum type="arabicPeriod" startAt="9"/>
            </a:pPr>
            <a:r>
              <a:rPr lang="en-US" dirty="0" smtClean="0">
                <a:solidFill>
                  <a:srgbClr val="FFFF00"/>
                </a:solidFill>
              </a:rPr>
              <a:t>How to perform validations in mvc?</a:t>
            </a:r>
          </a:p>
          <a:p>
            <a:pPr marL="514350" indent="-514350">
              <a:buNone/>
            </a:pPr>
            <a:r>
              <a:rPr lang="en-US" dirty="0" smtClean="0"/>
              <a:t>      we can perform validations using either js/jq or by using validation attributes. if we use validation attributes it will perform only server side validations.</a:t>
            </a:r>
          </a:p>
          <a:p>
            <a:pPr marL="514350" indent="-514350">
              <a:buFont typeface="+mj-lt"/>
              <a:buAutoNum type="arabicPeriod" startAt="9"/>
            </a:pPr>
            <a:r>
              <a:rPr lang="en-US" dirty="0" smtClean="0">
                <a:solidFill>
                  <a:srgbClr val="FFFF00"/>
                </a:solidFill>
              </a:rPr>
              <a:t>what is the purpose of razor?</a:t>
            </a:r>
          </a:p>
          <a:p>
            <a:pPr marL="514350" indent="-514350">
              <a:buNone/>
            </a:pPr>
            <a:r>
              <a:rPr lang="en-US" dirty="0" smtClean="0"/>
              <a:t>       razor is a technique used for writing c# code in the views.</a:t>
            </a:r>
          </a:p>
          <a:p>
            <a:pPr marL="514350" indent="-514350">
              <a:buFont typeface="+mj-lt"/>
              <a:buAutoNum type="arabicPeriod" startAt="9"/>
            </a:pPr>
            <a:endParaRPr lang="en-US" dirty="0" smtClean="0"/>
          </a:p>
          <a:p>
            <a:pPr marL="514350" indent="-514350">
              <a:buFont typeface="+mj-lt"/>
              <a:buAutoNum type="arabicPeriod" startAt="9"/>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92500" lnSpcReduction="10000"/>
          </a:bodyPr>
          <a:lstStyle/>
          <a:p>
            <a:r>
              <a:rPr lang="en-US" dirty="0" smtClean="0">
                <a:solidFill>
                  <a:srgbClr val="FFFF00"/>
                </a:solidFill>
              </a:rPr>
              <a:t>what is the difference between tempdata &amp; session?</a:t>
            </a:r>
          </a:p>
          <a:p>
            <a:endParaRPr lang="en-US" dirty="0" smtClean="0">
              <a:solidFill>
                <a:srgbClr val="FFFF00"/>
              </a:solidFill>
            </a:endParaRPr>
          </a:p>
          <a:p>
            <a:endParaRPr lang="en-US" dirty="0" smtClean="0">
              <a:solidFill>
                <a:srgbClr val="FFFF00"/>
              </a:solidFill>
            </a:endParaRPr>
          </a:p>
          <a:p>
            <a:pPr>
              <a:buNone/>
            </a:pPr>
            <a:r>
              <a:rPr lang="en-US" dirty="0" smtClean="0">
                <a:solidFill>
                  <a:srgbClr val="FFFF00"/>
                </a:solidFill>
              </a:rPr>
              <a:t/>
            </a:r>
            <a:br>
              <a:rPr lang="en-US" dirty="0" smtClean="0">
                <a:solidFill>
                  <a:srgbClr val="FFFF00"/>
                </a:solidFill>
              </a:rPr>
            </a:br>
            <a:r>
              <a:rPr lang="en-US" dirty="0" smtClean="0">
                <a:solidFill>
                  <a:srgbClr val="FFFF00"/>
                </a:solidFill>
              </a:rPr>
              <a:t>what is the purpose of bundling and minification?</a:t>
            </a:r>
          </a:p>
          <a:p>
            <a:pPr>
              <a:buNone/>
            </a:pPr>
            <a:r>
              <a:rPr lang="en-US" dirty="0" smtClean="0"/>
              <a:t>    Bundling:</a:t>
            </a:r>
          </a:p>
          <a:p>
            <a:pPr>
              <a:buNone/>
            </a:pPr>
            <a:r>
              <a:rPr lang="en-US" dirty="0" smtClean="0"/>
              <a:t>    </a:t>
            </a:r>
            <a:r>
              <a:rPr lang="en-US" sz="2800" dirty="0" smtClean="0"/>
              <a:t>Using bundling we can group the multiple files into a single file. Bundling will reduce the page load time so that application performance will increase.</a:t>
            </a:r>
          </a:p>
          <a:p>
            <a:pPr>
              <a:buNone/>
            </a:pPr>
            <a:r>
              <a:rPr lang="en-US" dirty="0" smtClean="0"/>
              <a:t>    Minification:</a:t>
            </a:r>
          </a:p>
          <a:p>
            <a:pPr>
              <a:buNone/>
            </a:pPr>
            <a:r>
              <a:rPr lang="en-US" dirty="0" smtClean="0"/>
              <a:t>    </a:t>
            </a:r>
            <a:r>
              <a:rPr lang="en-US" sz="2800" dirty="0" smtClean="0"/>
              <a:t>Minification is the process of removing the white spaces and comments and giving short hand names to variables.</a:t>
            </a:r>
            <a:endParaRPr lang="en-US" sz="2800" dirty="0" smtClean="0">
              <a:solidFill>
                <a:srgbClr val="FFFF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5" name="Table 4"/>
          <p:cNvGraphicFramePr>
            <a:graphicFrameLocks noGrp="1"/>
          </p:cNvGraphicFramePr>
          <p:nvPr/>
        </p:nvGraphicFramePr>
        <p:xfrm>
          <a:off x="914400" y="1395553"/>
          <a:ext cx="7467600" cy="1460754"/>
        </p:xfrm>
        <a:graphic>
          <a:graphicData uri="http://schemas.openxmlformats.org/drawingml/2006/table">
            <a:tbl>
              <a:tblPr firstRow="1" bandRow="1">
                <a:tableStyleId>{00A15C55-8517-42AA-B614-E9B94910E393}</a:tableStyleId>
              </a:tblPr>
              <a:tblGrid>
                <a:gridCol w="3733800"/>
                <a:gridCol w="3733800"/>
              </a:tblGrid>
              <a:tr h="514350">
                <a:tc>
                  <a:txBody>
                    <a:bodyPr/>
                    <a:lstStyle/>
                    <a:p>
                      <a:pPr algn="ctr"/>
                      <a:r>
                        <a:rPr lang="en-US" dirty="0" smtClean="0"/>
                        <a:t>Tempdata</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smtClean="0"/>
                        <a:t>Session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514350">
                <a:tc>
                  <a:txBody>
                    <a:bodyPr/>
                    <a:lstStyle/>
                    <a:p>
                      <a:pPr marL="0" marR="0" algn="l">
                        <a:lnSpc>
                          <a:spcPct val="115000"/>
                        </a:lnSpc>
                        <a:spcBef>
                          <a:spcPts val="0"/>
                        </a:spcBef>
                        <a:spcAft>
                          <a:spcPts val="1000"/>
                        </a:spcAft>
                      </a:pPr>
                      <a:r>
                        <a:rPr lang="en-US" sz="1800" dirty="0">
                          <a:solidFill>
                            <a:schemeClr val="bg1"/>
                          </a:solidFill>
                          <a:latin typeface="Calibri"/>
                          <a:ea typeface="SimSun"/>
                          <a:cs typeface="Times New Roman"/>
                        </a:rPr>
                        <a:t>Data present in temp data will be available between subsequent requests.</a:t>
                      </a:r>
                      <a:endParaRPr lang="en-US" sz="1200" dirty="0">
                        <a:solidFill>
                          <a:schemeClr val="bg1"/>
                        </a:solidFill>
                        <a:latin typeface="Calibri"/>
                        <a:ea typeface="SimSun"/>
                        <a:cs typeface="Times New Roman"/>
                      </a:endParaRPr>
                    </a:p>
                  </a:txBody>
                  <a:tcPr marL="114300" marR="11430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smtClean="0"/>
                        <a:t>Session data will be</a:t>
                      </a:r>
                      <a:r>
                        <a:rPr lang="en-US" baseline="0" dirty="0" smtClean="0"/>
                        <a:t> available for 20 minutes or till it is deleted.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None/>
            </a:pPr>
            <a:r>
              <a:rPr lang="en-US" dirty="0" smtClean="0"/>
              <a:t>13. </a:t>
            </a:r>
            <a:r>
              <a:rPr lang="en-US" dirty="0" smtClean="0">
                <a:solidFill>
                  <a:srgbClr val="FFFF00"/>
                </a:solidFill>
              </a:rPr>
              <a:t>How to redirect users from one action method to other?</a:t>
            </a:r>
          </a:p>
          <a:p>
            <a:pPr marL="514350" indent="-514350">
              <a:buNone/>
            </a:pPr>
            <a:r>
              <a:rPr lang="en-US" dirty="0" smtClean="0"/>
              <a:t>   use RedirectToAction(“actionmethod”,”controllername”) </a:t>
            </a:r>
          </a:p>
          <a:p>
            <a:pPr marL="514350" indent="-514350">
              <a:buFont typeface="+mj-lt"/>
              <a:buAutoNum type="arabicPeriod" startAt="13"/>
            </a:pPr>
            <a:r>
              <a:rPr lang="en-US" dirty="0" smtClean="0">
                <a:solidFill>
                  <a:srgbClr val="FFFF00"/>
                </a:solidFill>
              </a:rPr>
              <a:t>what is the base class for all result objects in mvc?</a:t>
            </a:r>
          </a:p>
          <a:p>
            <a:pPr marL="514350" indent="-514350">
              <a:buNone/>
            </a:pPr>
            <a:r>
              <a:rPr lang="en-US" dirty="0" smtClean="0"/>
              <a:t>      ActionResult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447</Words>
  <Application>Microsoft Office PowerPoint</Application>
  <PresentationFormat>On-screen Show (4:3)</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MVC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54</cp:revision>
  <dcterms:created xsi:type="dcterms:W3CDTF">2006-08-16T00:00:00Z</dcterms:created>
  <dcterms:modified xsi:type="dcterms:W3CDTF">2021-01-20T05:50:50Z</dcterms:modified>
</cp:coreProperties>
</file>