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EF29A4-C4E8-48C0-9A02-6D30809255B1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C73BB6-6351-4D92-8695-ED626861A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smtClean="0"/>
              <a:t>Java script </a:t>
            </a:r>
            <a:r>
              <a:rPr lang="en-US" dirty="0" smtClean="0"/>
              <a:t>&amp; </a:t>
            </a:r>
            <a:r>
              <a:rPr noProof="1" smtClean="0"/>
              <a:t>Jquery</a:t>
            </a:r>
            <a:r>
              <a:rPr lang="en-US" dirty="0" smtClean="0"/>
              <a:t> QUEstion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/>
          <a:lstStyle/>
          <a:p>
            <a:r>
              <a:rPr lang="en-US" dirty="0" smtClean="0"/>
              <a:t>Palle Technologies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a syntax of Ajax?</a:t>
            </a:r>
          </a:p>
          <a:p>
            <a:r>
              <a:rPr lang="en-US" b="1" dirty="0" smtClean="0"/>
              <a:t>Can we use variable in java script?</a:t>
            </a:r>
          </a:p>
          <a:p>
            <a:r>
              <a:rPr lang="en-US" b="1" dirty="0" smtClean="0"/>
              <a:t>What are the types of selectors in jQuery?</a:t>
            </a:r>
          </a:p>
          <a:p>
            <a:r>
              <a:rPr lang="en-US" b="1" dirty="0" smtClean="0"/>
              <a:t> Explain the difference between "==" and "==="?</a:t>
            </a:r>
          </a:p>
          <a:p>
            <a:r>
              <a:rPr lang="en-US" b="1" dirty="0" smtClean="0"/>
              <a:t> What is the use of jQuery each function?</a:t>
            </a:r>
          </a:p>
          <a:p>
            <a:r>
              <a:rPr lang="en-US" b="1" dirty="0" smtClean="0"/>
              <a:t> What is called chaining?</a:t>
            </a:r>
          </a:p>
          <a:p>
            <a:r>
              <a:rPr lang="en-US" b="1" dirty="0" smtClean="0"/>
              <a:t>Java Script is a case sensitive or not?</a:t>
            </a:r>
          </a:p>
          <a:p>
            <a:r>
              <a:rPr lang="en-US" b="1" dirty="0" smtClean="0"/>
              <a:t>What are JavaScript Data Types?</a:t>
            </a:r>
          </a:p>
          <a:p>
            <a:r>
              <a:rPr lang="en-US" b="1" dirty="0" smtClean="0"/>
              <a:t> How can we debug jQuery?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the purpose of var data type in java script?</a:t>
            </a:r>
          </a:p>
          <a:p>
            <a:r>
              <a:rPr lang="en-US" b="1" dirty="0" smtClean="0"/>
              <a:t>What is Json?</a:t>
            </a:r>
          </a:p>
          <a:p>
            <a:r>
              <a:rPr lang="en-US" b="1" dirty="0" smtClean="0"/>
              <a:t>What is Exception handling in java script and </a:t>
            </a:r>
            <a:r>
              <a:rPr lang="en-US" b="1" smtClean="0"/>
              <a:t>Explain?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</TotalTime>
  <Words>56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Java script &amp; Jquery QUEstion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&amp; Jquery QUEstion</dc:title>
  <dc:creator>Admin</dc:creator>
  <cp:lastModifiedBy>Admin</cp:lastModifiedBy>
  <cp:revision>5</cp:revision>
  <dcterms:created xsi:type="dcterms:W3CDTF">2021-01-28T10:34:01Z</dcterms:created>
  <dcterms:modified xsi:type="dcterms:W3CDTF">2021-02-02T05:44:16Z</dcterms:modified>
</cp:coreProperties>
</file>