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58" r:id="rId3"/>
    <p:sldId id="259" r:id="rId4"/>
    <p:sldId id="260" r:id="rId5"/>
    <p:sldId id="261" r:id="rId6"/>
    <p:sldId id="262" r:id="rId7"/>
    <p:sldId id="263" r:id="rId8"/>
    <p:sldId id="264" r:id="rId9"/>
    <p:sldId id="266" r:id="rId10"/>
    <p:sldId id="265"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8C2A9B-A275-44C6-ACB9-448ED18F5124}" type="datetimeFigureOut">
              <a:rPr lang="en-US" smtClean="0"/>
              <a:pPr/>
              <a:t>2/11/2021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4D33A6-A0E1-4654-A28E-B3D3BA948E1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4D33A6-A0E1-4654-A28E-B3D3BA948E14}" type="slidenum">
              <a:rPr lang="en-US" smtClean="0"/>
              <a:pPr/>
              <a:t>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39399EC8-3A21-449C-B92A-B66EBDA26DBA}" type="datetimeFigureOut">
              <a:rPr lang="en-US" smtClean="0"/>
              <a:pPr/>
              <a:t>2/11/2021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DC21F45C-1DFA-4194-9BD5-E0A90F628D15}" type="slidenum">
              <a:rPr lang="en-US" smtClean="0"/>
              <a:pPr/>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399EC8-3A21-449C-B92A-B66EBDA26DBA}"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21F45C-1DFA-4194-9BD5-E0A90F628D1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399EC8-3A21-449C-B92A-B66EBDA26DBA}"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21F45C-1DFA-4194-9BD5-E0A90F628D1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399EC8-3A21-449C-B92A-B66EBDA26DBA}"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21F45C-1DFA-4194-9BD5-E0A90F628D1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9399EC8-3A21-449C-B92A-B66EBDA26DBA}"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DC21F45C-1DFA-4194-9BD5-E0A90F628D1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9399EC8-3A21-449C-B92A-B66EBDA26DBA}" type="datetimeFigureOut">
              <a:rPr lang="en-US" smtClean="0"/>
              <a:pPr/>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C21F45C-1DFA-4194-9BD5-E0A90F628D1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9399EC8-3A21-449C-B92A-B66EBDA26DBA}" type="datetimeFigureOut">
              <a:rPr lang="en-US" smtClean="0"/>
              <a:pPr/>
              <a:t>2/11/2021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C21F45C-1DFA-4194-9BD5-E0A90F628D1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9399EC8-3A21-449C-B92A-B66EBDA26DBA}" type="datetimeFigureOut">
              <a:rPr lang="en-US" smtClean="0"/>
              <a:pPr/>
              <a:t>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C21F45C-1DFA-4194-9BD5-E0A90F628D1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99EC8-3A21-449C-B92A-B66EBDA26DBA}" type="datetimeFigureOut">
              <a:rPr lang="en-US" smtClean="0"/>
              <a:pPr/>
              <a:t>2/11/2021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C21F45C-1DFA-4194-9BD5-E0A90F628D1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9399EC8-3A21-449C-B92A-B66EBDA26DBA}" type="datetimeFigureOut">
              <a:rPr lang="en-US" smtClean="0"/>
              <a:pPr/>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C21F45C-1DFA-4194-9BD5-E0A90F628D1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9399EC8-3A21-449C-B92A-B66EBDA26DBA}" type="datetimeFigureOut">
              <a:rPr lang="en-US" smtClean="0"/>
              <a:pPr/>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C21F45C-1DFA-4194-9BD5-E0A90F628D1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39399EC8-3A21-449C-B92A-B66EBDA26DBA}" type="datetimeFigureOut">
              <a:rPr lang="en-US" smtClean="0"/>
              <a:pPr/>
              <a:t>2/11/2021</a:t>
            </a:fld>
            <a:endParaRPr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C21F45C-1DFA-4194-9BD5-E0A90F628D1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28360"/>
          </a:xfrm>
        </p:spPr>
        <p:txBody>
          <a:bodyPr/>
          <a:lstStyle/>
          <a:p>
            <a:r>
              <a:rPr lang="en-US" dirty="0" smtClean="0"/>
              <a:t>1.Features of MVC</a:t>
            </a:r>
          </a:p>
          <a:p>
            <a:pPr>
              <a:buNone/>
            </a:pPr>
            <a:r>
              <a:rPr lang="en-US" dirty="0" smtClean="0"/>
              <a:t>	ASP.NET MVC Support for existing ASP.NET features. </a:t>
            </a:r>
          </a:p>
          <a:p>
            <a:pPr>
              <a:buNone/>
            </a:pPr>
            <a:r>
              <a:rPr lang="en-US" dirty="0" smtClean="0"/>
              <a:t>	ASP.NET MVC lets you use features such as forms authentication and Windows authentication, </a:t>
            </a:r>
          </a:p>
          <a:p>
            <a:pPr>
              <a:buNone/>
            </a:pPr>
            <a:r>
              <a:rPr lang="en-US" dirty="0" smtClean="0"/>
              <a:t>	URL authorization, membership and roles, output and data caching, session and profile state management, </a:t>
            </a:r>
          </a:p>
          <a:p>
            <a:pPr>
              <a:buNone/>
            </a:pPr>
            <a:r>
              <a:rPr lang="en-US" dirty="0" smtClean="0"/>
              <a:t>	health monitoring, the configuration system, and the provider architecture.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75960"/>
          </a:xfrm>
        </p:spPr>
        <p:txBody>
          <a:bodyPr>
            <a:normAutofit fontScale="92500" lnSpcReduction="20000"/>
          </a:bodyPr>
          <a:lstStyle/>
          <a:p>
            <a:pPr>
              <a:buNone/>
            </a:pPr>
            <a:endParaRPr lang="en-US" dirty="0" smtClean="0"/>
          </a:p>
          <a:p>
            <a:pPr>
              <a:buNone/>
            </a:pPr>
            <a:r>
              <a:rPr lang="en-US" dirty="0" smtClean="0"/>
              <a:t>6.How to handle global level exceptions in Web API ?</a:t>
            </a:r>
          </a:p>
          <a:p>
            <a:pPr>
              <a:buNone/>
            </a:pPr>
            <a:r>
              <a:rPr lang="en-US" dirty="0" smtClean="0"/>
              <a:t>Ans:Decorate Action with exception filter,Decorate Controller with exception filter,Filter Register globally .</a:t>
            </a:r>
          </a:p>
          <a:p>
            <a:pPr>
              <a:buNone/>
            </a:pPr>
            <a:endParaRPr lang="en-US" dirty="0" smtClean="0"/>
          </a:p>
          <a:p>
            <a:pPr>
              <a:buNone/>
            </a:pPr>
            <a:r>
              <a:rPr lang="en-US" dirty="0" smtClean="0"/>
              <a:t>7.Web API can return code level errors to Response object ?</a:t>
            </a:r>
          </a:p>
          <a:p>
            <a:pPr>
              <a:buNone/>
            </a:pPr>
            <a:r>
              <a:rPr lang="en-US" dirty="0" smtClean="0"/>
              <a:t>Ans. NO, If is there any error then it will only return Http Status code</a:t>
            </a:r>
          </a:p>
          <a:p>
            <a:pPr>
              <a:buNone/>
            </a:pPr>
            <a:endParaRPr lang="en-US" dirty="0" smtClean="0"/>
          </a:p>
          <a:p>
            <a:pPr>
              <a:buNone/>
            </a:pPr>
            <a:r>
              <a:rPr lang="en-US" dirty="0" smtClean="0"/>
              <a:t>8.What are the Http verbs and usage of each ?</a:t>
            </a:r>
          </a:p>
          <a:p>
            <a:pPr>
              <a:buNone/>
            </a:pPr>
            <a:r>
              <a:rPr lang="en-US" dirty="0" smtClean="0"/>
              <a:t>Ans: Get:Read,post:create,put:update,patch:modify,delete:delete.</a:t>
            </a:r>
          </a:p>
          <a:p>
            <a:pPr>
              <a:buNone/>
            </a:pP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52160"/>
          </a:xfrm>
        </p:spPr>
        <p:txBody>
          <a:bodyPr>
            <a:normAutofit lnSpcReduction="10000"/>
          </a:bodyPr>
          <a:lstStyle/>
          <a:p>
            <a:pPr>
              <a:buNone/>
            </a:pPr>
            <a:r>
              <a:rPr lang="en-US" dirty="0" smtClean="0"/>
              <a:t>9.What the ways to use/consume Web API  </a:t>
            </a:r>
          </a:p>
          <a:p>
            <a:pPr>
              <a:buNone/>
            </a:pPr>
            <a:r>
              <a:rPr lang="en-US" dirty="0" smtClean="0"/>
              <a:t>Ans.(from C# using HttpClient class object,from jQuery using Ajax)</a:t>
            </a:r>
          </a:p>
          <a:p>
            <a:pPr>
              <a:buNone/>
            </a:pPr>
            <a:endParaRPr lang="en-US" dirty="0" smtClean="0"/>
          </a:p>
          <a:p>
            <a:pPr>
              <a:buNone/>
            </a:pPr>
            <a:r>
              <a:rPr lang="en-US" dirty="0" smtClean="0"/>
              <a:t>10.If the client wants response in only JSON format then how to send a request to the web api ?</a:t>
            </a:r>
          </a:p>
          <a:p>
            <a:pPr>
              <a:buNone/>
            </a:pPr>
            <a:r>
              <a:rPr lang="en-US" dirty="0" smtClean="0"/>
              <a:t>request with content_Type:application/json.</a:t>
            </a:r>
          </a:p>
          <a:p>
            <a:pPr>
              <a:buNone/>
            </a:pPr>
            <a:endParaRPr lang="en-US" dirty="0" smtClean="0"/>
          </a:p>
          <a:p>
            <a:pPr>
              <a:buNone/>
            </a:pPr>
            <a:r>
              <a:rPr lang="en-US" dirty="0" smtClean="0"/>
              <a:t>11.If two action methods have the same name with [PUT] attribute and if client is requesting that method as PUT then what will happen ?</a:t>
            </a:r>
          </a:p>
          <a:p>
            <a:pPr>
              <a:buNone/>
            </a:pPr>
            <a:r>
              <a:rPr lang="en-US" dirty="0" smtClean="0"/>
              <a:t>first put method will be exicuted.</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75960"/>
          </a:xfrm>
        </p:spPr>
        <p:txBody>
          <a:bodyPr>
            <a:normAutofit fontScale="70000" lnSpcReduction="20000"/>
          </a:bodyPr>
          <a:lstStyle/>
          <a:p>
            <a:r>
              <a:rPr lang="en-US" dirty="0" smtClean="0"/>
              <a:t>2.What are filters in MVC and Explain each one?</a:t>
            </a:r>
          </a:p>
          <a:p>
            <a:pPr>
              <a:buNone/>
            </a:pPr>
            <a:r>
              <a:rPr lang="en-US" dirty="0" smtClean="0"/>
              <a:t>	</a:t>
            </a:r>
            <a:r>
              <a:rPr lang="en-US" i="1" dirty="0" smtClean="0"/>
              <a:t>Action Filters</a:t>
            </a:r>
            <a:r>
              <a:rPr lang="en-US" dirty="0" smtClean="0"/>
              <a:t> </a:t>
            </a:r>
          </a:p>
          <a:p>
            <a:pPr>
              <a:buNone/>
            </a:pPr>
            <a:r>
              <a:rPr lang="en-US" dirty="0" smtClean="0"/>
              <a:t>	Action filters are used to implement logic that gets executed before and after a controller action executes. We will look at Action Filters in detail in this chapter. </a:t>
            </a:r>
          </a:p>
          <a:p>
            <a:pPr>
              <a:buNone/>
            </a:pPr>
            <a:r>
              <a:rPr lang="en-US" dirty="0" smtClean="0"/>
              <a:t> 	Output cache</a:t>
            </a:r>
          </a:p>
          <a:p>
            <a:pPr>
              <a:buNone/>
            </a:pPr>
            <a:r>
              <a:rPr lang="en-US" dirty="0" smtClean="0"/>
              <a:t>	Authorize</a:t>
            </a:r>
          </a:p>
          <a:p>
            <a:pPr>
              <a:buNone/>
            </a:pPr>
            <a:r>
              <a:rPr lang="en-US" dirty="0" smtClean="0"/>
              <a:t>	Handle error</a:t>
            </a:r>
          </a:p>
          <a:p>
            <a:pPr>
              <a:buNone/>
            </a:pPr>
            <a:r>
              <a:rPr lang="en-US" i="1" dirty="0" smtClean="0"/>
              <a:t>	Authorization Filters</a:t>
            </a:r>
            <a:r>
              <a:rPr lang="en-US" dirty="0" smtClean="0"/>
              <a:t> </a:t>
            </a:r>
          </a:p>
          <a:p>
            <a:pPr>
              <a:buNone/>
            </a:pPr>
            <a:r>
              <a:rPr lang="en-US" dirty="0" smtClean="0"/>
              <a:t>	Authorization filters are used to implement authentication and authorization for controller actions. </a:t>
            </a:r>
          </a:p>
          <a:p>
            <a:pPr>
              <a:buNone/>
            </a:pPr>
            <a:r>
              <a:rPr lang="en-US" i="1" dirty="0" smtClean="0"/>
              <a:t>	Result Filters</a:t>
            </a:r>
            <a:r>
              <a:rPr lang="en-US" dirty="0" smtClean="0"/>
              <a:t> </a:t>
            </a:r>
          </a:p>
          <a:p>
            <a:pPr>
              <a:buNone/>
            </a:pPr>
            <a:r>
              <a:rPr lang="en-US" dirty="0" smtClean="0"/>
              <a:t>	Result filters contain logic that is executed before and after a view result is executed. For example, you might want to modify a view result right before the view is rendered to the browser. </a:t>
            </a:r>
          </a:p>
          <a:p>
            <a:pPr>
              <a:buNone/>
            </a:pPr>
            <a:r>
              <a:rPr lang="en-US" i="1" dirty="0" smtClean="0"/>
              <a:t>	Exception Filters</a:t>
            </a:r>
            <a:r>
              <a:rPr lang="en-US" dirty="0" smtClean="0"/>
              <a:t> </a:t>
            </a:r>
          </a:p>
          <a:p>
            <a:pPr>
              <a:buNone/>
            </a:pPr>
            <a:r>
              <a:rPr lang="en-US" dirty="0" smtClean="0"/>
              <a:t>	Exception filters are the last type of filter to run. You can use an exception filter to handle errors raised by either your controller actions or controller action results. You can also use exception filters to log errors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52160"/>
          </a:xfrm>
        </p:spPr>
        <p:txBody>
          <a:bodyPr/>
          <a:lstStyle/>
          <a:p>
            <a:r>
              <a:rPr lang="en-US" dirty="0" smtClean="0"/>
              <a:t>Data Annotations?</a:t>
            </a:r>
          </a:p>
          <a:p>
            <a:pPr>
              <a:buNone/>
            </a:pPr>
            <a:r>
              <a:rPr lang="en-US" dirty="0" smtClean="0"/>
              <a:t>	Key</a:t>
            </a:r>
          </a:p>
          <a:p>
            <a:pPr>
              <a:buNone/>
            </a:pPr>
            <a:r>
              <a:rPr lang="en-US" dirty="0" smtClean="0"/>
              <a:t>	Timestamp</a:t>
            </a:r>
          </a:p>
          <a:p>
            <a:pPr>
              <a:buNone/>
            </a:pPr>
            <a:r>
              <a:rPr lang="en-US" dirty="0" smtClean="0"/>
              <a:t>	ConcurrencyCheck</a:t>
            </a:r>
          </a:p>
          <a:p>
            <a:pPr>
              <a:buNone/>
            </a:pPr>
            <a:r>
              <a:rPr lang="en-US" dirty="0" smtClean="0"/>
              <a:t>	Required</a:t>
            </a:r>
          </a:p>
          <a:p>
            <a:pPr>
              <a:buNone/>
            </a:pPr>
            <a:r>
              <a:rPr lang="en-US" dirty="0" smtClean="0"/>
              <a:t>	MinLength</a:t>
            </a:r>
          </a:p>
          <a:p>
            <a:pPr>
              <a:buNone/>
            </a:pPr>
            <a:r>
              <a:rPr lang="en-US" dirty="0" smtClean="0"/>
              <a:t>	MaxLength</a:t>
            </a:r>
          </a:p>
          <a:p>
            <a:pPr>
              <a:buNone/>
            </a:pPr>
            <a:r>
              <a:rPr lang="en-US" dirty="0" smtClean="0"/>
              <a:t>	StringLength</a:t>
            </a:r>
          </a:p>
          <a:p>
            <a:pPr>
              <a:buNone/>
            </a:pPr>
            <a:r>
              <a:rPr lang="en-US" dirty="0" smtClean="0"/>
              <a:t>7.ways of passing data from one controller to another?</a:t>
            </a:r>
          </a:p>
          <a:p>
            <a:pPr>
              <a:buNone/>
            </a:pPr>
            <a:r>
              <a:rPr lang="en-US" dirty="0" smtClean="0"/>
              <a:t>Temp Data,Session</a:t>
            </a:r>
          </a:p>
          <a:p>
            <a:pPr>
              <a:buNone/>
            </a:pP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23560"/>
          </a:xfrm>
        </p:spPr>
        <p:txBody>
          <a:bodyPr>
            <a:normAutofit fontScale="85000" lnSpcReduction="20000"/>
          </a:bodyPr>
          <a:lstStyle/>
          <a:p>
            <a:r>
              <a:rPr lang="en-US" dirty="0" smtClean="0"/>
              <a:t>8.Diff b/w Html.Partial vs Html.RenderPartial</a:t>
            </a:r>
          </a:p>
          <a:p>
            <a:endParaRPr lang="en-US" dirty="0" smtClean="0"/>
          </a:p>
          <a:p>
            <a:r>
              <a:rPr lang="en-US" dirty="0" smtClean="0"/>
              <a:t>When would you use Partial() over RenderPartial() and vice versa?</a:t>
            </a:r>
          </a:p>
          <a:p>
            <a:r>
              <a:rPr lang="en-US" dirty="0" smtClean="0"/>
              <a:t>The main difference is that "RenderPartial()" returns void and the output will be written directly to the output stream, where as the "Partial()" method returns MvcHtmlString, which can be assigned to a variable and manipulate it if required. So, when there is a need to assign the output to a variable for manipulating it, then use Partial(), else use RenderPartial().</a:t>
            </a:r>
          </a:p>
          <a:p>
            <a:endParaRPr lang="en-US" dirty="0" smtClean="0"/>
          </a:p>
          <a:p>
            <a:r>
              <a:rPr lang="en-US" dirty="0" smtClean="0"/>
              <a:t>Which one is better for performance?</a:t>
            </a:r>
          </a:p>
          <a:p>
            <a:r>
              <a:rPr lang="en-US" dirty="0" smtClean="0"/>
              <a:t>From a performance perspective, rendering directly to the output stream is better. RenderPartial() does exactly the same thing and is better for performance over Partial().</a:t>
            </a:r>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75960"/>
          </a:xfrm>
        </p:spPr>
        <p:txBody>
          <a:bodyPr>
            <a:normAutofit lnSpcReduction="10000"/>
          </a:bodyPr>
          <a:lstStyle/>
          <a:p>
            <a:r>
              <a:rPr lang="en-US" dirty="0" smtClean="0"/>
              <a:t>11.Is Viewstate available in MVC ? If Yes then why ? If No then why ?</a:t>
            </a:r>
          </a:p>
          <a:p>
            <a:pPr>
              <a:buNone/>
            </a:pPr>
            <a:r>
              <a:rPr lang="en-US" dirty="0" smtClean="0"/>
              <a:t>  ASP.NET MVC framework doesn’t use View State and thus reduces the bandwidth of the requests to an extent.</a:t>
            </a:r>
          </a:p>
          <a:p>
            <a:pPr>
              <a:buNone/>
            </a:pPr>
            <a:endParaRPr lang="en-US" dirty="0" smtClean="0"/>
          </a:p>
          <a:p>
            <a:pPr>
              <a:buNone/>
            </a:pPr>
            <a:r>
              <a:rPr lang="en-US" b="1" dirty="0" smtClean="0"/>
              <a:t>What is Layout?</a:t>
            </a:r>
            <a:br>
              <a:rPr lang="en-US" b="1" dirty="0" smtClean="0"/>
            </a:br>
            <a:r>
              <a:rPr lang="en-US" b="1" dirty="0" smtClean="0"/>
              <a:t/>
            </a:r>
            <a:br>
              <a:rPr lang="en-US" b="1" dirty="0" smtClean="0"/>
            </a:br>
            <a:r>
              <a:rPr lang="en-US" dirty="0" smtClean="0"/>
              <a:t>We all know that layouts are like the master pages in Webforms. Simply, the common UI code, which can be used in many views can go into a common view called layout. Usually, we place all the layout pages in the shared folder.</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52160"/>
          </a:xfrm>
        </p:spPr>
        <p:txBody>
          <a:bodyPr>
            <a:normAutofit/>
          </a:bodyPr>
          <a:lstStyle/>
          <a:p>
            <a:r>
              <a:rPr lang="en-US" b="1" dirty="0" smtClean="0"/>
              <a:t>Declaring Layout at _Viewstart.cshtml.</a:t>
            </a:r>
            <a:r>
              <a:rPr lang="en-US" dirty="0" smtClean="0"/>
              <a:t/>
            </a:r>
            <a:br>
              <a:rPr lang="en-US" dirty="0" smtClean="0"/>
            </a:br>
            <a:r>
              <a:rPr lang="en-US" dirty="0" smtClean="0"/>
              <a:t/>
            </a:r>
            <a:br>
              <a:rPr lang="en-US" dirty="0" smtClean="0"/>
            </a:br>
            <a:r>
              <a:rPr lang="en-US" dirty="0" smtClean="0"/>
              <a:t>_Viewstart.cshtml is used to place common UI logic across the Views in the folder, where it is located. This means, the views in a single folder which is having _Viewstart.cshtml will be rendered along with it.</a:t>
            </a:r>
          </a:p>
          <a:p>
            <a:r>
              <a:rPr lang="en-US" b="1" dirty="0" smtClean="0"/>
              <a:t>_Viewstart</a:t>
            </a:r>
            <a:r>
              <a:rPr lang="en-US" dirty="0" smtClean="0"/>
              <a:t>. </a:t>
            </a:r>
            <a:r>
              <a:rPr lang="en-US" b="1" dirty="0" smtClean="0"/>
              <a:t>cshtml</a:t>
            </a:r>
            <a:r>
              <a:rPr lang="en-US" dirty="0" smtClean="0"/>
              <a:t> is used to place common UI logic across the Views in the folder, where it is located. This means, the views in a single folder which is having </a:t>
            </a:r>
            <a:r>
              <a:rPr lang="en-US" b="1" dirty="0" smtClean="0"/>
              <a:t>_Viewstart</a:t>
            </a:r>
            <a:r>
              <a:rPr lang="en-US" dirty="0" smtClean="0"/>
              <a:t>. </a:t>
            </a:r>
            <a:r>
              <a:rPr lang="en-US" b="1" dirty="0" smtClean="0"/>
              <a:t>cshtml</a:t>
            </a:r>
            <a:r>
              <a:rPr lang="en-US" dirty="0" smtClean="0"/>
              <a:t> will be rendered along with it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699760"/>
          </a:xfrm>
        </p:spPr>
        <p:txBody>
          <a:bodyPr/>
          <a:lstStyle/>
          <a:p>
            <a:r>
              <a:rPr lang="en-US" dirty="0" smtClean="0"/>
              <a:t>15.what is @RenderBody ? Can we have two @RenderBody in the same view ?</a:t>
            </a:r>
          </a:p>
          <a:p>
            <a:pPr>
              <a:buNone/>
            </a:pPr>
            <a:r>
              <a:rPr lang="en-US" dirty="0" smtClean="0"/>
              <a:t>    @RenderBody is used for injecting content from child page into the master page design. If there is no named section in child page, the content will get displayed in RenderBody section.</a:t>
            </a:r>
          </a:p>
          <a:p>
            <a:pPr>
              <a:buNone/>
            </a:pPr>
            <a:r>
              <a:rPr lang="en-US" dirty="0" smtClean="0"/>
              <a:t>1)What is layout page in mvc?</a:t>
            </a:r>
          </a:p>
          <a:p>
            <a:pPr>
              <a:buNone/>
            </a:pPr>
            <a:r>
              <a:rPr lang="en-US" b="1" dirty="0" smtClean="0"/>
              <a:t>Layouts</a:t>
            </a:r>
            <a:r>
              <a:rPr lang="en-US" dirty="0" smtClean="0"/>
              <a:t> are used in </a:t>
            </a:r>
            <a:r>
              <a:rPr lang="en-US" b="1" dirty="0" smtClean="0"/>
              <a:t>MVC</a:t>
            </a:r>
            <a:r>
              <a:rPr lang="en-US" dirty="0" smtClean="0"/>
              <a:t> to provide a consistent look and feel on all the pages of our application. It is the same as defining the Master Pages but </a:t>
            </a:r>
            <a:r>
              <a:rPr lang="en-US" b="1" dirty="0" smtClean="0"/>
              <a:t>MVC</a:t>
            </a:r>
            <a:r>
              <a:rPr lang="en-US" dirty="0" smtClean="0"/>
              <a:t> provides some more functionalities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47360"/>
          </a:xfrm>
        </p:spPr>
        <p:txBody>
          <a:bodyPr>
            <a:normAutofit fontScale="85000" lnSpcReduction="20000"/>
          </a:bodyPr>
          <a:lstStyle/>
          <a:p>
            <a:pPr>
              <a:buNone/>
            </a:pPr>
            <a:r>
              <a:rPr lang="en-US" dirty="0" smtClean="0"/>
              <a:t>1.What are the features of Web API ?</a:t>
            </a:r>
          </a:p>
          <a:p>
            <a:pPr>
              <a:buNone/>
            </a:pPr>
            <a:r>
              <a:rPr lang="en-US" dirty="0" smtClean="0"/>
              <a:t>Ans:Attribute Routing,Cross Origin Resource Sharing (CORS),Open Web Interface for .NET (OWIN) self-hosting,IHttpActionResult,Web API OData.</a:t>
            </a:r>
          </a:p>
          <a:p>
            <a:pPr>
              <a:buNone/>
            </a:pPr>
            <a:endParaRPr lang="en-US" dirty="0" smtClean="0"/>
          </a:p>
          <a:p>
            <a:pPr>
              <a:buNone/>
            </a:pPr>
            <a:r>
              <a:rPr lang="en-US" dirty="0" smtClean="0"/>
              <a:t>2.How Web API differs from .asmx and wcf services ?</a:t>
            </a:r>
          </a:p>
          <a:p>
            <a:pPr>
              <a:buNone/>
            </a:pPr>
            <a:r>
              <a:rPr lang="en-US" dirty="0" smtClean="0"/>
              <a:t>Ans:Web Services is SOAP based and returns XML data and WCF is also same but Web API returns JSON data. </a:t>
            </a:r>
          </a:p>
          <a:p>
            <a:pPr>
              <a:buNone/>
            </a:pPr>
            <a:r>
              <a:rPr lang="en-US" dirty="0" smtClean="0"/>
              <a:t>Web Services supports only HTTP protocol whereas WCF supports multiple (TCP, named pipe, p2p,etc..) and Web API can be used from any where.</a:t>
            </a:r>
          </a:p>
          <a:p>
            <a:pPr>
              <a:buNone/>
            </a:pPr>
            <a:endParaRPr lang="en-US" dirty="0" smtClean="0"/>
          </a:p>
          <a:p>
            <a:pPr>
              <a:buNone/>
            </a:pPr>
            <a:r>
              <a:rPr lang="en-US" dirty="0" smtClean="0"/>
              <a:t>3.what kind of client applications can use web api</a:t>
            </a:r>
          </a:p>
          <a:p>
            <a:pPr>
              <a:buNone/>
            </a:pPr>
            <a:r>
              <a:rPr lang="en-US" dirty="0" smtClean="0"/>
              <a:t>Ans:WebAPI can be consumed by any client which supports HTTP verbs such as GET, PUT, DELETE, POST.</a:t>
            </a:r>
          </a:p>
          <a:p>
            <a:pPr>
              <a:buNone/>
            </a:pP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23560"/>
          </a:xfrm>
        </p:spPr>
        <p:txBody>
          <a:bodyPr/>
          <a:lstStyle/>
          <a:p>
            <a:pPr>
              <a:buNone/>
            </a:pPr>
            <a:r>
              <a:rPr lang="en-US" dirty="0" smtClean="0"/>
              <a:t>4.how to perform authorization and authentication in web api</a:t>
            </a:r>
          </a:p>
          <a:p>
            <a:pPr>
              <a:buNone/>
            </a:pPr>
            <a:r>
              <a:rPr lang="en-US" dirty="0" smtClean="0"/>
              <a:t>Ans:by token authentication,Api key,Oauth .</a:t>
            </a:r>
          </a:p>
          <a:p>
            <a:pPr>
              <a:buNone/>
            </a:pPr>
            <a:endParaRPr lang="en-US" dirty="0" smtClean="0"/>
          </a:p>
          <a:p>
            <a:pPr>
              <a:buNone/>
            </a:pPr>
            <a:r>
              <a:rPr lang="en-US" dirty="0" smtClean="0"/>
              <a:t>5.how Web API differs from MVC ?</a:t>
            </a:r>
          </a:p>
          <a:p>
            <a:pPr>
              <a:buNone/>
            </a:pPr>
            <a:r>
              <a:rPr lang="en-US" dirty="0" smtClean="0"/>
              <a:t>Asp.Net MVC is used to create web applications that return both views and data but Asp.Net Web API is used to create full-blown HTTP </a:t>
            </a:r>
          </a:p>
          <a:p>
            <a:pPr>
              <a:buNone/>
            </a:pPr>
            <a:r>
              <a:rPr lang="en-US" dirty="0" smtClean="0"/>
              <a:t>services with an easy and simple way that returns only data .</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308</TotalTime>
  <Words>566</Words>
  <Application>Microsoft Office PowerPoint</Application>
  <PresentationFormat>On-screen Show (4:3)</PresentationFormat>
  <Paragraphs>77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Apex</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33</cp:revision>
  <dcterms:created xsi:type="dcterms:W3CDTF">2021-02-05T09:34:57Z</dcterms:created>
  <dcterms:modified xsi:type="dcterms:W3CDTF">2021-02-11T07:52:11Z</dcterms:modified>
</cp:coreProperties>
</file>