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2" r:id="rId7"/>
    <p:sldId id="265" r:id="rId8"/>
    <p:sldId id="305" r:id="rId9"/>
    <p:sldId id="289" r:id="rId10"/>
    <p:sldId id="327" r:id="rId11"/>
    <p:sldId id="285" r:id="rId12"/>
    <p:sldId id="304" r:id="rId13"/>
    <p:sldId id="328" r:id="rId14"/>
    <p:sldId id="27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D"/>
    <a:srgbClr val="85D8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434" autoAdjust="0"/>
  </p:normalViewPr>
  <p:slideViewPr>
    <p:cSldViewPr>
      <p:cViewPr>
        <p:scale>
          <a:sx n="100" d="100"/>
          <a:sy n="100" d="100"/>
        </p:scale>
        <p:origin x="-52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363838"/>
            <a:ext cx="9144000" cy="1368152"/>
          </a:xfrm>
        </p:spPr>
        <p:txBody>
          <a:bodyPr/>
          <a:lstStyle/>
          <a:p>
            <a:pPr lvl="0"/>
            <a:r>
              <a:rPr lang="en-US" altLang="ko-KR" dirty="0" smtClean="0"/>
              <a:t>MISSION DISASTER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1406" y="4227934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C89C6C5-CBB6-4E2F-9218-3F391D411B0C}"/>
              </a:ext>
            </a:extLst>
          </p:cNvPr>
          <p:cNvSpPr txBox="1"/>
          <p:nvPr/>
        </p:nvSpPr>
        <p:spPr>
          <a:xfrm>
            <a:off x="-612576" y="1910030"/>
            <a:ext cx="425082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0"/>
            <a:ext cx="385192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990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79712" y="0"/>
          <a:ext cx="4680520" cy="4999869"/>
        </p:xfrm>
        <a:graphic>
          <a:graphicData uri="http://schemas.openxmlformats.org/presentationml/2006/ole">
            <p:oleObj spid="_x0000_s3074" name="Document" r:id="rId3" imgW="6561165" imgH="674634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400" dirty="0"/>
              <a:t>Thank you</a:t>
            </a:r>
            <a:endParaRPr lang="ko-KR" alt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200" dirty="0"/>
              <a:t>For having us</a:t>
            </a:r>
          </a:p>
        </p:txBody>
      </p:sp>
    </p:spTree>
    <p:extLst>
      <p:ext uri="{BB962C8B-B14F-4D97-AF65-F5344CB8AC3E}">
        <p14:creationId xmlns:p14="http://schemas.microsoft.com/office/powerpoint/2010/main" xmlns="" val="4013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09016"/>
            <a:ext cx="6732240" cy="4320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OF CONTENTS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54028" y="829354"/>
            <a:ext cx="5611091" cy="501808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17847"/>
              <a:ext cx="4752528" cy="38860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cs typeface="Arial" pitchFamily="34" charset="0"/>
                </a:rPr>
                <a:t>Problem statement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2334" y="1435231"/>
            <a:ext cx="5611091" cy="476033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099168"/>
              <a:ext cx="4752528" cy="40965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cs typeface="Arial" pitchFamily="34" charset="0"/>
                </a:rPr>
                <a:t>Proposed Solution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72334" y="2059374"/>
            <a:ext cx="5611091" cy="476033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2991010"/>
              <a:ext cx="4752528" cy="40965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cs typeface="Arial" pitchFamily="34" charset="0"/>
                </a:rPr>
                <a:t>Modules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2334" y="2684500"/>
            <a:ext cx="5611091" cy="476033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882852"/>
              <a:ext cx="4752528" cy="40965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cs typeface="Arial" pitchFamily="34" charset="0"/>
                </a:rPr>
                <a:t>Flow diagram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1960" y="2253238"/>
            <a:ext cx="4932040" cy="473576"/>
          </a:xfrm>
        </p:spPr>
        <p:txBody>
          <a:bodyPr/>
          <a:lstStyle/>
          <a:p>
            <a:r>
              <a:rPr lang="en-US" altLang="ko-KR" sz="4400" dirty="0" smtClean="0"/>
              <a:t>MD</a:t>
            </a:r>
            <a:r>
              <a:rPr lang="en-US" altLang="ko-KR" sz="4400" dirty="0" smtClean="0"/>
              <a:t>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1960" y="2726814"/>
            <a:ext cx="4932040" cy="288032"/>
          </a:xfrm>
        </p:spPr>
        <p:txBody>
          <a:bodyPr/>
          <a:lstStyle/>
          <a:p>
            <a:pPr lvl="0"/>
            <a:r>
              <a:rPr lang="en-US" altLang="ko-KR" sz="1800" dirty="0" smtClean="0"/>
              <a:t>Mission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Disaster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898725"/>
            <a:ext cx="3744416" cy="880938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635647"/>
            <a:ext cx="3744416" cy="504055"/>
          </a:xfrm>
        </p:spPr>
        <p:txBody>
          <a:bodyPr/>
          <a:lstStyle/>
          <a:p>
            <a:pPr lvl="0"/>
            <a:r>
              <a:rPr lang="en-US" altLang="ko-KR" sz="2800" b="1" dirty="0">
                <a:solidFill>
                  <a:srgbClr val="FFFF00"/>
                </a:solidFill>
              </a:rPr>
              <a:t>What is 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MD?</a:t>
            </a:r>
            <a:endParaRPr lang="en-US" altLang="ko-KR" sz="2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1802" y="2174543"/>
            <a:ext cx="307183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Mission Disaster (MD)System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 web portal specially designed and developed to 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disaster from it’s 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precaution to recover it on a 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platform.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PROBLEM STATEMENT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sz="2000" dirty="0"/>
              <a:t>Problems that are faced by the </a:t>
            </a:r>
            <a:r>
              <a:rPr lang="en-US" altLang="ko-KR" sz="2000" dirty="0" smtClean="0"/>
              <a:t>People.</a:t>
            </a:r>
            <a:endParaRPr lang="en-US" altLang="ko-KR" sz="2000" dirty="0"/>
          </a:p>
        </p:txBody>
      </p:sp>
      <p:sp>
        <p:nvSpPr>
          <p:cNvPr id="4" name="Oval 3"/>
          <p:cNvSpPr/>
          <p:nvPr/>
        </p:nvSpPr>
        <p:spPr>
          <a:xfrm>
            <a:off x="570367" y="367393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70367" y="124701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570367" y="2460190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755" y="136578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755" y="257175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755" y="379025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8625" y="819736"/>
            <a:ext cx="7173815" cy="1319259"/>
            <a:chOff x="1448989" y="1349061"/>
            <a:chExt cx="3030085" cy="1319259"/>
          </a:xfrm>
        </p:grpSpPr>
        <p:sp>
          <p:nvSpPr>
            <p:cNvPr id="13" name="TextBox 12"/>
            <p:cNvSpPr txBox="1"/>
            <p:nvPr/>
          </p:nvSpPr>
          <p:spPr>
            <a:xfrm>
              <a:off x="1454045" y="2021989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is no such system that inform officer’s of different level about the disaster.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349061"/>
              <a:ext cx="303008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200" b="1" dirty="0" smtClean="0">
                  <a:solidFill>
                    <a:schemeClr val="accent1"/>
                  </a:solidFill>
                  <a:cs typeface="Arial" pitchFamily="34" charset="0"/>
                </a:rPr>
                <a:t>Inform Officer’s about Disaster</a:t>
              </a:r>
              <a:endParaRPr lang="ko-KR" altLang="en-US" sz="2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08169" y="2356807"/>
            <a:ext cx="7192929" cy="976204"/>
            <a:chOff x="1434479" y="1518337"/>
            <a:chExt cx="3044595" cy="976204"/>
          </a:xfrm>
        </p:grpSpPr>
        <p:sp>
          <p:nvSpPr>
            <p:cNvPr id="16" name="TextBox 15"/>
            <p:cNvSpPr txBox="1"/>
            <p:nvPr/>
          </p:nvSpPr>
          <p:spPr>
            <a:xfrm>
              <a:off x="1434479" y="1848210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is no such platform where user can able to raise incident and there is no one who can verify that incident.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18337"/>
              <a:ext cx="303008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4"/>
                  </a:solidFill>
                  <a:cs typeface="Arial" pitchFamily="34" charset="0"/>
                </a:rPr>
                <a:t>No system to Raise Incident</a:t>
              </a:r>
              <a:endParaRPr lang="ko-KR" altLang="en-US" sz="2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13505" y="3550824"/>
            <a:ext cx="7143515" cy="1000273"/>
            <a:chOff x="1448989" y="1518337"/>
            <a:chExt cx="3030085" cy="1000273"/>
          </a:xfrm>
        </p:grpSpPr>
        <p:sp>
          <p:nvSpPr>
            <p:cNvPr id="19" name="TextBox 18"/>
            <p:cNvSpPr txBox="1"/>
            <p:nvPr/>
          </p:nvSpPr>
          <p:spPr>
            <a:xfrm>
              <a:off x="1452496" y="1595280"/>
              <a:ext cx="302367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is no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such disaster related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which OTP verification is provided.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18337"/>
              <a:ext cx="303008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altLang="ko-KR" sz="2200" b="1" dirty="0" smtClean="0">
                  <a:solidFill>
                    <a:schemeClr val="accent2"/>
                  </a:solidFill>
                  <a:cs typeface="Arial" pitchFamily="34" charset="0"/>
                </a:rPr>
                <a:t>OTP verification</a:t>
              </a:r>
              <a:endParaRPr lang="ko-KR" altLang="en-US" sz="2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PROBLEM STATEMENT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sz="2000" dirty="0"/>
              <a:t>Problems that are faced by the company as well as customer.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58" y="1313185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3E87139-1D3C-4DE2-BE15-299C37DF7F63}"/>
              </a:ext>
            </a:extLst>
          </p:cNvPr>
          <p:cNvSpPr/>
          <p:nvPr/>
        </p:nvSpPr>
        <p:spPr>
          <a:xfrm>
            <a:off x="642910" y="3000378"/>
            <a:ext cx="705944" cy="71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618172" y="123685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1452B8-173D-44DB-92F5-9243A3091B25}"/>
              </a:ext>
            </a:extLst>
          </p:cNvPr>
          <p:cNvSpPr txBox="1"/>
          <p:nvPr/>
        </p:nvSpPr>
        <p:spPr>
          <a:xfrm>
            <a:off x="662559" y="136811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E3626AB-FEE4-40D0-8520-5DF1A2BB4E45}"/>
              </a:ext>
            </a:extLst>
          </p:cNvPr>
          <p:cNvSpPr txBox="1"/>
          <p:nvPr/>
        </p:nvSpPr>
        <p:spPr>
          <a:xfrm>
            <a:off x="677215" y="228599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B770332-E125-4B5E-9B27-52C0EA7946FD}"/>
              </a:ext>
            </a:extLst>
          </p:cNvPr>
          <p:cNvSpPr txBox="1"/>
          <p:nvPr/>
        </p:nvSpPr>
        <p:spPr>
          <a:xfrm>
            <a:off x="699827" y="314325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77D4DF7-AD30-48EC-B1E9-3D0B86659268}"/>
              </a:ext>
            </a:extLst>
          </p:cNvPr>
          <p:cNvGrpSpPr/>
          <p:nvPr/>
        </p:nvGrpSpPr>
        <p:grpSpPr>
          <a:xfrm>
            <a:off x="1434491" y="1857372"/>
            <a:ext cx="7150276" cy="1083708"/>
            <a:chOff x="1447617" y="1556350"/>
            <a:chExt cx="3030085" cy="6454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ED3BAC1-000E-46DF-BD1F-1957D00D8EFB}"/>
                </a:ext>
              </a:extLst>
            </p:cNvPr>
            <p:cNvSpPr txBox="1"/>
            <p:nvPr/>
          </p:nvSpPr>
          <p:spPr>
            <a:xfrm>
              <a:off x="1454023" y="1981804"/>
              <a:ext cx="3023679" cy="2199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lvl="0"/>
              <a:r>
                <a:rPr lang="en-US" dirty="0" smtClean="0"/>
                <a:t>No such a system exists that meets the rescued and lost people.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67E060F-5467-4ED8-9F75-55E0BC992B43}"/>
                </a:ext>
              </a:extLst>
            </p:cNvPr>
            <p:cNvSpPr txBox="1"/>
            <p:nvPr/>
          </p:nvSpPr>
          <p:spPr>
            <a:xfrm>
              <a:off x="1447617" y="1556350"/>
              <a:ext cx="3030085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4"/>
                  </a:solidFill>
                  <a:cs typeface="Arial" pitchFamily="34" charset="0"/>
                </a:rPr>
                <a:t>Rescued People and Lost People</a:t>
              </a:r>
              <a:endParaRPr lang="ko-KR" altLang="en-US" sz="2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E472BABD-9D42-4FC4-9C50-CB943835873C}"/>
              </a:ext>
            </a:extLst>
          </p:cNvPr>
          <p:cNvGrpSpPr/>
          <p:nvPr/>
        </p:nvGrpSpPr>
        <p:grpSpPr>
          <a:xfrm>
            <a:off x="1403649" y="3003797"/>
            <a:ext cx="7163796" cy="780017"/>
            <a:chOff x="1430389" y="1646763"/>
            <a:chExt cx="3048685" cy="4774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49E7D48-D7E0-471F-9CE5-FFCF7767FB1E}"/>
                </a:ext>
              </a:extLst>
            </p:cNvPr>
            <p:cNvSpPr txBox="1"/>
            <p:nvPr/>
          </p:nvSpPr>
          <p:spPr>
            <a:xfrm>
              <a:off x="1430389" y="1911197"/>
              <a:ext cx="3023679" cy="21297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/>
                <a:t>All the existing system are complex and not so handy to operate</a:t>
              </a:r>
              <a:r>
                <a:rPr lang="en-US" dirty="0" smtClean="0"/>
                <a:t>.</a:t>
              </a:r>
              <a:endParaRPr lang="en-US" dirty="0" smtClean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C21E158-EA52-46C2-B392-F98FDB22EC65}"/>
                </a:ext>
              </a:extLst>
            </p:cNvPr>
            <p:cNvSpPr txBox="1"/>
            <p:nvPr/>
          </p:nvSpPr>
          <p:spPr>
            <a:xfrm>
              <a:off x="1448989" y="1646763"/>
              <a:ext cx="3030085" cy="24846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2"/>
                  </a:solidFill>
                  <a:cs typeface="Arial" pitchFamily="34" charset="0"/>
                </a:rPr>
                <a:t>Not </a:t>
              </a:r>
              <a:r>
                <a:rPr lang="en-US" altLang="ko-KR" sz="2200" b="1" dirty="0" smtClean="0">
                  <a:solidFill>
                    <a:schemeClr val="accent2"/>
                  </a:solidFill>
                  <a:cs typeface="Arial" pitchFamily="34" charset="0"/>
                </a:rPr>
                <a:t>User </a:t>
              </a:r>
              <a:r>
                <a:rPr lang="en-US" altLang="ko-KR" sz="2200" b="1" dirty="0" smtClean="0">
                  <a:solidFill>
                    <a:schemeClr val="accent2"/>
                  </a:solidFill>
                  <a:cs typeface="Arial" pitchFamily="34" charset="0"/>
                </a:rPr>
                <a:t>Friendly</a:t>
              </a:r>
              <a:endParaRPr lang="ko-KR" altLang="en-US" sz="2200" b="1" dirty="0" smtClean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CAACDD04-F503-4157-82E4-CA28F0CD98AF}"/>
              </a:ext>
            </a:extLst>
          </p:cNvPr>
          <p:cNvGrpSpPr/>
          <p:nvPr/>
        </p:nvGrpSpPr>
        <p:grpSpPr>
          <a:xfrm>
            <a:off x="1442273" y="1162472"/>
            <a:ext cx="7162175" cy="988263"/>
            <a:chOff x="1448989" y="1595280"/>
            <a:chExt cx="3030085" cy="9882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C345CCE-C161-4CBE-A743-C1C086ECAA3E}"/>
                </a:ext>
              </a:extLst>
            </p:cNvPr>
            <p:cNvSpPr txBox="1"/>
            <p:nvPr/>
          </p:nvSpPr>
          <p:spPr>
            <a:xfrm>
              <a:off x="1449580" y="1937212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cannot able to view the no of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occurences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particular disaster through Graph.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0E926BC-1027-46EB-8B37-D5A0E2FD77DE}"/>
                </a:ext>
              </a:extLst>
            </p:cNvPr>
            <p:cNvSpPr txBox="1"/>
            <p:nvPr/>
          </p:nvSpPr>
          <p:spPr>
            <a:xfrm>
              <a:off x="1448989" y="1595280"/>
              <a:ext cx="3030085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1"/>
                  </a:solidFill>
                  <a:cs typeface="Arial" pitchFamily="34" charset="0"/>
                </a:rPr>
                <a:t>No G</a:t>
              </a:r>
              <a:r>
                <a:rPr lang="en-US" altLang="ko-KR" sz="2200" b="1" dirty="0" smtClean="0">
                  <a:solidFill>
                    <a:schemeClr val="accent1"/>
                  </a:solidFill>
                  <a:cs typeface="Arial" pitchFamily="34" charset="0"/>
                </a:rPr>
                <a:t>raphical Representation</a:t>
              </a:r>
              <a:r>
                <a:rPr lang="en-US" altLang="ko-KR" sz="22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200" b="1" dirty="0" smtClean="0">
                  <a:solidFill>
                    <a:schemeClr val="accent1"/>
                  </a:solidFill>
                  <a:cs typeface="Arial" pitchFamily="34" charset="0"/>
                </a:rPr>
                <a:t>of Disaster</a:t>
              </a:r>
              <a:endParaRPr lang="ko-KR" altLang="en-US" sz="2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642910" y="214312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4348" y="2214560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05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407194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07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94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Proposed Solutions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We hereby provide some of the solutions of all the mentioned problems.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28728" y="1102328"/>
            <a:ext cx="7463752" cy="1003523"/>
            <a:chOff x="894207" y="2278708"/>
            <a:chExt cx="2114443" cy="575260"/>
          </a:xfrm>
        </p:grpSpPr>
        <p:sp>
          <p:nvSpPr>
            <p:cNvPr id="18" name="TextBox 17"/>
            <p:cNvSpPr txBox="1"/>
            <p:nvPr/>
          </p:nvSpPr>
          <p:spPr>
            <a:xfrm>
              <a:off x="894207" y="2278708"/>
              <a:ext cx="2114443" cy="229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Inform Officer’s about Disaster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4207" y="2483465"/>
              <a:ext cx="2114443" cy="370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our system, we will inform </a:t>
              </a:r>
              <a:r>
                <a:rPr lang="en-US" dirty="0" smtClean="0"/>
                <a:t>officers of national, zonal, state/</a:t>
              </a:r>
            </a:p>
            <a:p>
              <a:r>
                <a:rPr lang="en-US" dirty="0" smtClean="0"/>
                <a:t>district level about the disaster through E-mail/SMS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28726" y="2031026"/>
            <a:ext cx="7715273" cy="954106"/>
            <a:chOff x="254034" y="5012134"/>
            <a:chExt cx="3250833" cy="664392"/>
          </a:xfrm>
        </p:grpSpPr>
        <p:sp>
          <p:nvSpPr>
            <p:cNvPr id="27" name="TextBox 26"/>
            <p:cNvSpPr txBox="1"/>
            <p:nvPr/>
          </p:nvSpPr>
          <p:spPr>
            <a:xfrm>
              <a:off x="254034" y="5012136"/>
              <a:ext cx="3250833" cy="278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Cordinating</a:t>
              </a:r>
              <a:r>
                <a:rPr lang="en-US" altLang="ko-KR" sz="20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with NGO:</a:t>
              </a:r>
              <a:endParaRPr lang="ko-KR" altLang="en-US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034" y="5012134"/>
              <a:ext cx="3250833" cy="6643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 adding option in our system that we will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connnected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with NGO and help peoples during Disaster in case of Emergency.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242697-28A7-4F45-A8E3-31E6E71DFD5C}"/>
              </a:ext>
            </a:extLst>
          </p:cNvPr>
          <p:cNvSpPr txBox="1"/>
          <p:nvPr/>
        </p:nvSpPr>
        <p:spPr>
          <a:xfrm>
            <a:off x="1428728" y="3071816"/>
            <a:ext cx="703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User can raise an incident of the disaster which will be verified by CMT that whether it is real/fake.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EA38E21-B1D3-4082-84ED-2FA9B3EB8989}"/>
              </a:ext>
            </a:extLst>
          </p:cNvPr>
          <p:cNvSpPr/>
          <p:nvPr/>
        </p:nvSpPr>
        <p:spPr>
          <a:xfrm>
            <a:off x="1428728" y="3000379"/>
            <a:ext cx="2357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Raise Incident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3857634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OTP Verification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28" y="414338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portal, we are </a:t>
            </a:r>
            <a:r>
              <a:rPr lang="en-US" dirty="0" smtClean="0"/>
              <a:t>providing OTP </a:t>
            </a:r>
            <a:r>
              <a:rPr lang="en-US" dirty="0" err="1" smtClean="0"/>
              <a:t>verfication</a:t>
            </a:r>
            <a:r>
              <a:rPr lang="en-US" dirty="0" smtClean="0"/>
              <a:t> each time when new </a:t>
            </a:r>
          </a:p>
          <a:p>
            <a:r>
              <a:rPr lang="en-US" dirty="0" smtClean="0"/>
              <a:t>User login for first time or User wants change their password or Forget their password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642910" y="214312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642910" y="307181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642910" y="407194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618172" y="123685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2910" y="128586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348" y="2214560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48" y="3143254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03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348" y="4143386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04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01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US" altLang="ko-KR" dirty="0" smtClean="0"/>
              <a:t>Proposed Solutions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00048"/>
            <a:ext cx="9144000" cy="357190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sz="1800" dirty="0" smtClean="0"/>
              <a:t>We hereby provide some of the solutions of all the mentioned problems.</a:t>
            </a:r>
            <a:endParaRPr lang="en-US" altLang="ko-KR" sz="1800" dirty="0"/>
          </a:p>
        </p:txBody>
      </p:sp>
      <p:grpSp>
        <p:nvGrpSpPr>
          <p:cNvPr id="4" name="Group 16"/>
          <p:cNvGrpSpPr/>
          <p:nvPr/>
        </p:nvGrpSpPr>
        <p:grpSpPr>
          <a:xfrm>
            <a:off x="1714480" y="959455"/>
            <a:ext cx="7178001" cy="1074957"/>
            <a:chOff x="975159" y="2275922"/>
            <a:chExt cx="2033491" cy="518911"/>
          </a:xfrm>
        </p:grpSpPr>
        <p:sp>
          <p:nvSpPr>
            <p:cNvPr id="18" name="TextBox 17"/>
            <p:cNvSpPr txBox="1"/>
            <p:nvPr/>
          </p:nvSpPr>
          <p:spPr>
            <a:xfrm>
              <a:off x="975159" y="2275922"/>
              <a:ext cx="2033491" cy="1931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Lost People and Rescued People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5159" y="2482831"/>
              <a:ext cx="2033491" cy="3120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our system, we are providing smart searching, user can search the people to whom they have lost during Disaster.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691680" y="1995686"/>
            <a:ext cx="6775062" cy="1025542"/>
            <a:chOff x="416839" y="5039920"/>
            <a:chExt cx="3088028" cy="659327"/>
          </a:xfrm>
        </p:grpSpPr>
        <p:sp>
          <p:nvSpPr>
            <p:cNvPr id="27" name="TextBox 26"/>
            <p:cNvSpPr txBox="1"/>
            <p:nvPr/>
          </p:nvSpPr>
          <p:spPr>
            <a:xfrm>
              <a:off x="416839" y="5039920"/>
              <a:ext cx="3085263" cy="4551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Google Map</a:t>
              </a:r>
            </a:p>
            <a:p>
              <a:endParaRPr lang="ko-KR" altLang="en-US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6839" y="5085846"/>
              <a:ext cx="3088028" cy="6134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allowing user to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 nearby Disaster center through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oogle map  in case of any  emergency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242697-28A7-4F45-A8E3-31E6E71DFD5C}"/>
              </a:ext>
            </a:extLst>
          </p:cNvPr>
          <p:cNvSpPr txBox="1"/>
          <p:nvPr/>
        </p:nvSpPr>
        <p:spPr>
          <a:xfrm>
            <a:off x="1691680" y="3075806"/>
            <a:ext cx="667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User can able to view the graph that represents the area </a:t>
            </a:r>
          </a:p>
          <a:p>
            <a:pPr lvl="0"/>
            <a:r>
              <a:rPr lang="en-US" dirty="0" smtClean="0"/>
              <a:t>which are affected by the disaster.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EA38E21-B1D3-4082-84ED-2FA9B3EB8989}"/>
              </a:ext>
            </a:extLst>
          </p:cNvPr>
          <p:cNvSpPr/>
          <p:nvPr/>
        </p:nvSpPr>
        <p:spPr>
          <a:xfrm>
            <a:off x="1691680" y="2931790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Graphical Representation of Disaster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3939902"/>
            <a:ext cx="72866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QR Code connected to Local host</a:t>
            </a:r>
            <a:endParaRPr lang="ko-KR" altLang="en-US" sz="2000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1680" y="4299942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</a:t>
            </a:r>
            <a:r>
              <a:rPr lang="en-US" dirty="0" smtClean="0"/>
              <a:t>system, we are providing feature to acces</a:t>
            </a:r>
            <a:r>
              <a:rPr lang="en-US" dirty="0" smtClean="0"/>
              <a:t>s Local host in ant e-device with help of QR code scanner.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785786" y="107155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785786" y="207168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785786" y="302134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B8A5793-63B0-411C-857B-06BDCF28A5AD}"/>
              </a:ext>
            </a:extLst>
          </p:cNvPr>
          <p:cNvSpPr/>
          <p:nvPr/>
        </p:nvSpPr>
        <p:spPr>
          <a:xfrm>
            <a:off x="755576" y="4011910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57224" y="1142990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05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2143122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06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224" y="3071816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07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408391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08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0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600" dirty="0"/>
              <a:t>A module is a software component or part of a program that contains one or more routines.</a:t>
            </a:r>
          </a:p>
        </p:txBody>
      </p:sp>
      <p:sp>
        <p:nvSpPr>
          <p:cNvPr id="30" name="Teardrop 29"/>
          <p:cNvSpPr/>
          <p:nvPr/>
        </p:nvSpPr>
        <p:spPr>
          <a:xfrm rot="8057252">
            <a:off x="6219742" y="1385816"/>
            <a:ext cx="1692000" cy="1692000"/>
          </a:xfrm>
          <a:prstGeom prst="teardrop">
            <a:avLst/>
          </a:prstGeom>
          <a:solidFill>
            <a:schemeClr val="accent5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6309742" y="1495124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8052391">
            <a:off x="3726000" y="1373283"/>
            <a:ext cx="1692000" cy="1692000"/>
          </a:xfrm>
          <a:prstGeom prst="teardrop">
            <a:avLst/>
          </a:prstGeom>
          <a:solidFill>
            <a:schemeClr val="accent4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807465" y="1465474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8120720">
            <a:off x="1071329" y="1377680"/>
            <a:ext cx="1692000" cy="1692000"/>
          </a:xfrm>
          <a:prstGeom prst="teardrop">
            <a:avLst/>
          </a:prstGeom>
          <a:solidFill>
            <a:schemeClr val="accent4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1146145" y="1467680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4547" y="2232809"/>
            <a:ext cx="131519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14403" y="2221474"/>
            <a:ext cx="131519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08145" y="2250478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CMT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38048" y="3434173"/>
            <a:ext cx="1743377" cy="939518"/>
            <a:chOff x="848824" y="3219822"/>
            <a:chExt cx="1743377" cy="939518"/>
          </a:xfrm>
        </p:grpSpPr>
        <p:sp>
          <p:nvSpPr>
            <p:cNvPr id="41" name="TextBox 40"/>
            <p:cNvSpPr txBox="1"/>
            <p:nvPr/>
          </p:nvSpPr>
          <p:spPr>
            <a:xfrm>
              <a:off x="848824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User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4009" y="3420676"/>
              <a:ext cx="1728192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 an individual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that access the system.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99368" y="3428149"/>
            <a:ext cx="1728192" cy="998240"/>
            <a:chOff x="4660930" y="3219822"/>
            <a:chExt cx="1728192" cy="998240"/>
          </a:xfrm>
        </p:grpSpPr>
        <p:sp>
          <p:nvSpPr>
            <p:cNvPr id="47" name="TextBox 46"/>
            <p:cNvSpPr txBox="1"/>
            <p:nvPr/>
          </p:nvSpPr>
          <p:spPr>
            <a:xfrm>
              <a:off x="4660930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ADMIN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930" y="3479398"/>
              <a:ext cx="1728192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Admin will manage the whole portal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00760" y="3428149"/>
            <a:ext cx="1948470" cy="1455030"/>
            <a:chOff x="6366097" y="3219822"/>
            <a:chExt cx="1948470" cy="1455030"/>
          </a:xfrm>
        </p:grpSpPr>
        <p:sp>
          <p:nvSpPr>
            <p:cNvPr id="50" name="TextBox 49"/>
            <p:cNvSpPr txBox="1"/>
            <p:nvPr/>
          </p:nvSpPr>
          <p:spPr>
            <a:xfrm>
              <a:off x="6366097" y="3219822"/>
              <a:ext cx="19290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Compalin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 Management Team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6375" y="3720745"/>
              <a:ext cx="172819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CMT handle rescued and lost people details.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Rectangle 9"/>
          <p:cNvSpPr/>
          <p:nvPr/>
        </p:nvSpPr>
        <p:spPr>
          <a:xfrm>
            <a:off x="4379830" y="1797011"/>
            <a:ext cx="367269" cy="3437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30"/>
          <p:cNvSpPr/>
          <p:nvPr/>
        </p:nvSpPr>
        <p:spPr>
          <a:xfrm>
            <a:off x="1737618" y="1803612"/>
            <a:ext cx="329053" cy="3280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7"/>
          <p:cNvSpPr/>
          <p:nvPr/>
        </p:nvSpPr>
        <p:spPr>
          <a:xfrm>
            <a:off x="6870621" y="1803612"/>
            <a:ext cx="390242" cy="3902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99456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505</Words>
  <Application>Microsoft Office PowerPoint</Application>
  <PresentationFormat>On-screen Show (16:9)</PresentationFormat>
  <Paragraphs>96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Microsoft Office Word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Ravina Sardar</cp:lastModifiedBy>
  <cp:revision>366</cp:revision>
  <dcterms:created xsi:type="dcterms:W3CDTF">2016-12-05T23:26:54Z</dcterms:created>
  <dcterms:modified xsi:type="dcterms:W3CDTF">2019-10-06T08:16:02Z</dcterms:modified>
</cp:coreProperties>
</file>