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98" r:id="rId2"/>
    <p:sldId id="30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C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49B91-84E0-4D64-AFCB-1A1800096DCB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C5563-50D7-4592-8A8D-4EB41708C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146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2B744-EF9D-4758-8C93-D6D8D834B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48564B-8083-4229-BE91-C766C4BC2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6D13C-920F-4D97-AFB4-4D2E3A94C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3B87-B556-4A7C-9D60-EC82CA1616D4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1570A-2363-4B75-856C-4221DE061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27670-29FC-48C2-8620-4DA1EB6B1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35D2-E6EE-42C0-98F5-D20166197E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861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4319-4BB6-4C4F-9636-B1D4A56B2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2B38A-E94B-4A2B-85DF-52A51AC51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66B81-B2A1-4288-A9FE-98909883B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3B87-B556-4A7C-9D60-EC82CA1616D4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36029-06C7-4648-A946-0319D2418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DFA7F-D77D-45A6-9880-9D1ACA7A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35D2-E6EE-42C0-98F5-D20166197E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062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18E658-D030-473F-A1EA-0ADA7FF6C1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AD8E19-8639-40F2-800D-E4432D725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9BF95-82F4-4CE5-A5EE-5C545A907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3B87-B556-4A7C-9D60-EC82CA1616D4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C846E-5E05-453F-AB8B-C7CAF9BFB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A1B6E-4643-4552-840B-DBB28198E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35D2-E6EE-42C0-98F5-D20166197E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99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FE3D7-B7CD-42F9-AFA5-6CED19E7A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8ED90-BB53-4087-BC2A-6119727E4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17C47-B590-4883-8AB2-5FC9447C4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3B87-B556-4A7C-9D60-EC82CA1616D4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C8E7A-CAE7-45F6-ACE4-F57F8BA91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2EA0F-06C0-4322-B7CE-881BAA7F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35D2-E6EE-42C0-98F5-D20166197E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43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4C3BB-D3B2-456C-B1F1-9557CA765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8A223-7281-41F4-A582-8F34D7779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98728-8A10-486A-8BE5-6D2EA69DA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3B87-B556-4A7C-9D60-EC82CA1616D4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65FF3-2D13-4832-8DD2-F5EBDE6C3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B4506-5254-4453-AAF7-D3288C7A3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35D2-E6EE-42C0-98F5-D20166197E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165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1F685-E3E9-4174-B1C6-F35B59550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24F76-010C-4D8F-8366-892715727A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53C91-A927-4D40-A7A0-C741A5402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202B0-25FA-4748-8C2C-E2C2FA240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3B87-B556-4A7C-9D60-EC82CA1616D4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92D03-901E-4DFF-8FA4-EEB89714C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E4954-6368-4FDC-8FF1-AFC92B5CA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35D2-E6EE-42C0-98F5-D20166197E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774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11900-4A40-4C4E-A50A-6B9504FD8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FFC42-2BCE-4480-8ED7-618112853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3100C5-D99F-4BAA-BE83-7559CD86A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E27A4C-A7BA-4CD4-8A8A-6157C7EE2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122BA8-3774-4E95-8DBB-E9554A8A1C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E294A1-92B9-490A-83E3-86223953B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3B87-B556-4A7C-9D60-EC82CA1616D4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70674C-9DB4-4F6F-A249-1E117ED76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ADDAF2-512F-4CED-BEE2-3C4DBAF68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35D2-E6EE-42C0-98F5-D20166197E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080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A76B1-DB5F-4270-B724-A8798337D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18EAFE-708C-4699-BA98-4EA3B6530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3B87-B556-4A7C-9D60-EC82CA1616D4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EF8EE-DF68-443D-A381-3802A69F7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52FFCD-4ADA-4796-A8BA-8CD61527A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35D2-E6EE-42C0-98F5-D20166197E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97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C5847F-1704-4178-AE34-5B872B73D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3B87-B556-4A7C-9D60-EC82CA1616D4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500B8A-DC94-4D56-B6A5-8AC32BB76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981C9B-2B44-4F60-A1F6-BE0E1BA27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35D2-E6EE-42C0-98F5-D20166197E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287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9E362-F71A-4AAD-AA6C-AD0538F99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E6B51-313A-4BF6-A1B1-504BDD05B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64C3E-C669-48E7-BC8C-0D8C02DA5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95071-131C-45D9-95D0-AFD182C1F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3B87-B556-4A7C-9D60-EC82CA1616D4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2B8EE4-2112-4E67-85F9-3AB8CD7FD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282BF-66D0-433F-817B-948865D86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35D2-E6EE-42C0-98F5-D20166197E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004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FC9F6-BA1F-4370-9B63-87944E51E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745463-249C-4AD1-AEB5-0EF4655F58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F81F75-16D2-4AAB-A4C9-FEE198C99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71FF0-4B70-4FC8-B927-C72B1DBBA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3B87-B556-4A7C-9D60-EC82CA1616D4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2F58BD-A6FF-484F-A770-71DD7174A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DAA96-F05D-47E3-BA6D-B6EAD7816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35D2-E6EE-42C0-98F5-D20166197E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027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BFB00F-66D3-47AC-A985-DDC11A992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79623-0EE8-4A39-B14B-4642AFFDD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386B1-8CA5-4E50-9AA6-D50303108F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C3B87-B556-4A7C-9D60-EC82CA1616D4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AF7A1-F852-4449-B5B8-532A67856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45675-CC90-4FF1-83B6-E406038A51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C35D2-E6EE-42C0-98F5-D20166197E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32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01183" y="-431"/>
            <a:ext cx="7600544" cy="1214422"/>
          </a:xfrm>
          <a:prstGeom prst="rect">
            <a:avLst/>
          </a:prstGeom>
          <a:solidFill>
            <a:srgbClr val="FBC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452553"/>
            <a:ext cx="12192000" cy="405447"/>
          </a:xfrm>
          <a:prstGeom prst="rect">
            <a:avLst/>
          </a:prstGeom>
          <a:solidFill>
            <a:srgbClr val="FBC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  <p:pic>
        <p:nvPicPr>
          <p:cNvPr id="1026" name="Picture 2" descr="\\10.0.4.10\user\IT\Muaralidhar\Vignan Lara Logo - New format -24.12.202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601183" cy="1214422"/>
          </a:xfrm>
          <a:prstGeom prst="rect">
            <a:avLst/>
          </a:prstGeom>
          <a:noFill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19105" y="6495631"/>
            <a:ext cx="372893" cy="365125"/>
          </a:xfrm>
        </p:spPr>
        <p:txBody>
          <a:bodyPr/>
          <a:lstStyle/>
          <a:p>
            <a:fld id="{EDB4AB43-9D8B-451B-8B95-BB8F811DEB2C}" type="slidenum">
              <a:rPr lang="en-US" sz="1600" b="1" smtClean="0">
                <a:solidFill>
                  <a:schemeClr val="tx1"/>
                </a:solidFill>
              </a:rPr>
              <a:pPr/>
              <a:t>1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01182" y="-32033"/>
            <a:ext cx="759081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cs typeface="Arial" panose="020B0604020202020204" pitchFamily="34" charset="0"/>
              </a:rPr>
              <a:t>DEPARTMENT OF INFORMATION TECHNOLOGY </a:t>
            </a:r>
          </a:p>
          <a:p>
            <a:r>
              <a:rPr lang="en-US" sz="2600" b="1" dirty="0">
                <a:cs typeface="Arial" panose="020B0604020202020204" pitchFamily="34" charset="0"/>
              </a:rPr>
              <a:t>Admission Batch : 2019-2023</a:t>
            </a:r>
          </a:p>
          <a:p>
            <a:r>
              <a:rPr lang="en-US" sz="2600" b="1" dirty="0">
                <a:cs typeface="Arial" panose="020B0604020202020204" pitchFamily="34" charset="0"/>
              </a:rPr>
              <a:t>Batch : 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B29AF0-9C60-47C7-B213-690FEE0DE03B}"/>
              </a:ext>
            </a:extLst>
          </p:cNvPr>
          <p:cNvSpPr txBox="1"/>
          <p:nvPr/>
        </p:nvSpPr>
        <p:spPr>
          <a:xfrm>
            <a:off x="481917" y="1282061"/>
            <a:ext cx="111271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cs typeface="Arial" panose="020B0604020202020204" pitchFamily="34" charset="0"/>
              </a:rPr>
              <a:t>Project -  II</a:t>
            </a:r>
          </a:p>
          <a:p>
            <a:r>
              <a:rPr lang="en-US" sz="4000" b="1" dirty="0">
                <a:solidFill>
                  <a:schemeClr val="bg1"/>
                </a:solidFill>
                <a:cs typeface="Arial" panose="020B0604020202020204" pitchFamily="34" charset="0"/>
              </a:rPr>
              <a:t>Title of the Project</a:t>
            </a:r>
          </a:p>
          <a:p>
            <a:r>
              <a:rPr lang="en-US" sz="3200" b="1" dirty="0">
                <a:solidFill>
                  <a:srgbClr val="FBCE2E"/>
                </a:solidFill>
                <a:cs typeface="Arial" panose="020B0604020202020204" pitchFamily="34" charset="0"/>
              </a:rPr>
              <a:t>Optimized Frequent Pattern Analyzer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E04605-DE2E-49D7-9EAD-EAC61C23B83B}"/>
              </a:ext>
            </a:extLst>
          </p:cNvPr>
          <p:cNvSpPr txBox="1"/>
          <p:nvPr/>
        </p:nvSpPr>
        <p:spPr>
          <a:xfrm>
            <a:off x="571472" y="3631157"/>
            <a:ext cx="3643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BCE2E"/>
                </a:solidFill>
              </a:rPr>
              <a:t>Project Guide :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Mr. R </a:t>
            </a:r>
            <a:r>
              <a:rPr lang="en-US" sz="2000" b="1" dirty="0" err="1">
                <a:solidFill>
                  <a:schemeClr val="bg1"/>
                </a:solidFill>
              </a:rPr>
              <a:t>Veera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Babu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M.Tech</a:t>
            </a:r>
            <a:r>
              <a:rPr lang="en-US" sz="2000" b="1" dirty="0">
                <a:solidFill>
                  <a:schemeClr val="bg1"/>
                </a:solidFill>
              </a:rPr>
              <a:t> (PhD)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B70ADA-B44B-49B1-8C6D-D9815CCA1769}"/>
              </a:ext>
            </a:extLst>
          </p:cNvPr>
          <p:cNvSpPr txBox="1"/>
          <p:nvPr/>
        </p:nvSpPr>
        <p:spPr>
          <a:xfrm>
            <a:off x="6938867" y="3699249"/>
            <a:ext cx="44291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BCE2E"/>
                </a:solidFill>
              </a:rPr>
              <a:t>Team :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R.  </a:t>
            </a:r>
            <a:r>
              <a:rPr lang="en-US" sz="2000" b="1" dirty="0" err="1">
                <a:solidFill>
                  <a:schemeClr val="bg1"/>
                </a:solidFill>
              </a:rPr>
              <a:t>Vasanth</a:t>
            </a:r>
            <a:r>
              <a:rPr lang="en-US" sz="2000" b="1" dirty="0">
                <a:solidFill>
                  <a:schemeClr val="bg1"/>
                </a:solidFill>
              </a:rPr>
              <a:t>                     (19FE1A1243)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M. </a:t>
            </a:r>
            <a:r>
              <a:rPr lang="en-US" sz="2000" b="1" dirty="0" err="1">
                <a:solidFill>
                  <a:schemeClr val="bg1"/>
                </a:solidFill>
              </a:rPr>
              <a:t>Pavan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Sai</a:t>
            </a:r>
            <a:r>
              <a:rPr lang="en-US" sz="2000" b="1" dirty="0">
                <a:solidFill>
                  <a:schemeClr val="bg1"/>
                </a:solidFill>
              </a:rPr>
              <a:t>                  (19FE1A1234)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M. </a:t>
            </a:r>
            <a:r>
              <a:rPr lang="en-US" sz="2000" b="1" dirty="0" err="1">
                <a:solidFill>
                  <a:schemeClr val="bg1"/>
                </a:solidFill>
              </a:rPr>
              <a:t>Rohith</a:t>
            </a:r>
            <a:r>
              <a:rPr lang="en-US" sz="2000" b="1" dirty="0">
                <a:solidFill>
                  <a:schemeClr val="bg1"/>
                </a:solidFill>
              </a:rPr>
              <a:t> Kumar          (19FE1A1235)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Sk. </a:t>
            </a:r>
            <a:r>
              <a:rPr lang="en-US" sz="2000" b="1" dirty="0" err="1">
                <a:solidFill>
                  <a:schemeClr val="bg1"/>
                </a:solidFill>
              </a:rPr>
              <a:t>Nizamuddin</a:t>
            </a:r>
            <a:r>
              <a:rPr lang="en-US" sz="2000" b="1" dirty="0">
                <a:solidFill>
                  <a:schemeClr val="bg1"/>
                </a:solidFill>
              </a:rPr>
              <a:t>             (19FE1A1249)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G.  </a:t>
            </a:r>
            <a:r>
              <a:rPr lang="en-US" sz="2000" b="1" dirty="0" err="1">
                <a:solidFill>
                  <a:schemeClr val="bg1"/>
                </a:solidFill>
              </a:rPr>
              <a:t>Sai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Harsha</a:t>
            </a:r>
            <a:r>
              <a:rPr lang="en-US" sz="2000" b="1" dirty="0">
                <a:solidFill>
                  <a:schemeClr val="bg1"/>
                </a:solidFill>
              </a:rPr>
              <a:t>                (20FE5A1202)</a:t>
            </a:r>
          </a:p>
        </p:txBody>
      </p:sp>
    </p:spTree>
    <p:extLst>
      <p:ext uri="{BB962C8B-B14F-4D97-AF65-F5344CB8AC3E}">
        <p14:creationId xmlns:p14="http://schemas.microsoft.com/office/powerpoint/2010/main" val="106715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01182" y="-431"/>
            <a:ext cx="7590817" cy="1214422"/>
          </a:xfrm>
          <a:prstGeom prst="rect">
            <a:avLst/>
          </a:prstGeom>
          <a:solidFill>
            <a:srgbClr val="FBC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452553"/>
            <a:ext cx="12192000" cy="405447"/>
          </a:xfrm>
          <a:prstGeom prst="rect">
            <a:avLst/>
          </a:prstGeom>
          <a:solidFill>
            <a:srgbClr val="FBC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19105" y="6495631"/>
            <a:ext cx="372893" cy="365125"/>
          </a:xfrm>
        </p:spPr>
        <p:txBody>
          <a:bodyPr/>
          <a:lstStyle/>
          <a:p>
            <a:fld id="{EDB4AB43-9D8B-451B-8B95-BB8F811DEB2C}" type="slidenum">
              <a:rPr lang="en-US" sz="1600" b="1" smtClean="0">
                <a:solidFill>
                  <a:schemeClr val="tx1"/>
                </a:solidFill>
              </a:rPr>
              <a:pPr/>
              <a:t>2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05026" y="-32035"/>
            <a:ext cx="7590817" cy="1292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cs typeface="Arial" panose="020B0604020202020204" pitchFamily="34" charset="0"/>
              </a:rPr>
              <a:t>DEPARTMENT OF INFORMATION TECHNOLOGY </a:t>
            </a:r>
          </a:p>
          <a:p>
            <a:r>
              <a:rPr lang="en-US" sz="2600" b="1" dirty="0">
                <a:cs typeface="Arial" panose="020B0604020202020204" pitchFamily="34" charset="0"/>
              </a:rPr>
              <a:t>Admission Batch : 2019-2023</a:t>
            </a:r>
          </a:p>
          <a:p>
            <a:r>
              <a:rPr lang="en-US" sz="2600" b="1" dirty="0">
                <a:cs typeface="Arial" panose="020B0604020202020204" pitchFamily="34" charset="0"/>
              </a:rPr>
              <a:t>Batch : 16</a:t>
            </a:r>
          </a:p>
        </p:txBody>
      </p:sp>
      <p:pic>
        <p:nvPicPr>
          <p:cNvPr id="7" name="Picture 2" descr="\\10.0.4.10\user\IT\Muaralidhar\Vignan Lara Logo - New format -24.12.2021.jpg">
            <a:extLst>
              <a:ext uri="{FF2B5EF4-FFF2-40B4-BE49-F238E27FC236}">
                <a16:creationId xmlns:a16="http://schemas.microsoft.com/office/drawing/2014/main" id="{D92A9F88-404B-453F-A5A1-86935EC88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187"/>
            <a:ext cx="4601183" cy="12144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72498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84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Vasanth Ravipati</dc:creator>
  <cp:lastModifiedBy>Vasanth Ravipati</cp:lastModifiedBy>
  <cp:revision>6</cp:revision>
  <dcterms:created xsi:type="dcterms:W3CDTF">2023-01-19T06:43:02Z</dcterms:created>
  <dcterms:modified xsi:type="dcterms:W3CDTF">2023-01-19T07:12:05Z</dcterms:modified>
</cp:coreProperties>
</file>