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30B5-3774-43EF-8138-871C87B6A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4FFD-1ECD-49F0-925F-3AB041A67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1B78-29A3-48FF-A77C-E83905F1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B534-2369-40DE-B585-09E46903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BFFA-388C-4DF8-B934-C99632F4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6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1384-A232-4C90-A6C9-A93DB2D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FA0E9-AB93-4477-90A6-D00CF269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2E6B-363F-4E76-A46B-2E6FF6F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DEAB-6F1B-449A-B4FE-2EB3FDDE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06BF-E394-414C-809A-DB234736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81560-822C-4A27-9E76-70395F221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BEF16-ABAF-4A5D-8482-0686F942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374B-8772-4A91-BFAD-66DF6B3B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DBCBA-5E12-49F2-BF65-1995137B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A497-F476-4854-93DD-E3023146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0484-68E8-4AD0-A27F-B4107D9C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253F-0D7E-40A2-9BB3-A831639D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7EF7-5396-4395-97D6-D85375C8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44A6-74E8-4C32-B250-D78BB86B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8F35-CC64-4892-B61D-96414C3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8AEE-8994-4639-AF92-E81B9AA8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3218C-06AD-40A5-B525-C8FC0E6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0DB22-333C-404B-A735-3CDE600C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67D3-CC2B-4DC9-9309-3E294DDF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9D88-8D72-4CD3-9ED3-F8328E9A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8A1-14E5-46B9-9644-1C3E37FE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DA4D-4955-4F0C-A0EF-41871FF51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C1D44-FE64-422D-BBA2-90B8E14A2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CDA9A-6BBF-4844-A05F-7809138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6EC6-22B0-4A10-9CA6-F4EC81DE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1882-8183-4AD3-995A-2989989E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1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2267-A71F-434B-A8C2-9D1EEB7D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C8B7C-0CB5-4215-90EF-88A4CC55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B5DEC-9C06-46AA-8609-0B648B92D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E8D8A-D906-40CE-82FE-02A52B185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F0F45-5172-4291-8EF6-B19251C4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20658-4594-479E-A1D9-63B49C3C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A5E7D-9172-413E-9FAA-3AEDF917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27AAB-B714-460D-9B91-8EAC361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7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5FA6-9E2E-4A6A-B2B9-57B0F62C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7D884-F674-452A-A33A-81209D88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E2036-231B-4125-801E-7E7F4F1C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2775B-54B4-4255-932B-6B0E91E6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0C9D5-43B6-4C8C-8F71-FF73D376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330C2-D627-4B20-A944-90ACEACE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CEF82-EF69-4D3E-A9B9-8D9F85E8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0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976A-5231-4BEC-BA18-344B4F01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62CF-1CCA-4898-9B29-D8482967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7655-A8A6-4859-9972-40E94E3F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23BC1-5CAD-4F5F-8AA3-C582ECD4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2F2F-3416-4E09-99EA-A2CC6903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20416-9424-42DE-97A5-77CAE558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16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EC37-7F95-4F5F-8D56-483EDB57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B6532-688F-43EE-8662-6BA23A76D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74FAA-D195-4369-9C72-C643FE205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1AF41-366A-4AE3-BCA5-5CD33BB1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0495C-0617-4651-A8F9-CC33A007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8C414-EB75-4F3F-AE3C-168D0335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30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F0A1A-9902-4B7D-8BBA-C3A8B06D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E506-2E69-4B58-AF65-46CAF8B8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34ED-0B88-42D2-BAF2-CEFE0A5B3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8BE3-091F-46D0-8298-496C5C9D0F6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1529-5E25-439A-9A62-D3A1126D7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EFAE-6477-43F4-B223-46C734B3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2D94-D8CD-4230-A61C-9649A47B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5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4581FF-2B76-4738-8E4F-DBA5E5DDE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87793"/>
              </p:ext>
            </p:extLst>
          </p:nvPr>
        </p:nvGraphicFramePr>
        <p:xfrm>
          <a:off x="1880775" y="2779156"/>
          <a:ext cx="1489164" cy="183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388">
                  <a:extLst>
                    <a:ext uri="{9D8B030D-6E8A-4147-A177-3AD203B41FA5}">
                      <a16:colId xmlns:a16="http://schemas.microsoft.com/office/drawing/2014/main" val="4218388045"/>
                    </a:ext>
                  </a:extLst>
                </a:gridCol>
                <a:gridCol w="496388">
                  <a:extLst>
                    <a:ext uri="{9D8B030D-6E8A-4147-A177-3AD203B41FA5}">
                      <a16:colId xmlns:a16="http://schemas.microsoft.com/office/drawing/2014/main" val="2337095296"/>
                    </a:ext>
                  </a:extLst>
                </a:gridCol>
                <a:gridCol w="496388">
                  <a:extLst>
                    <a:ext uri="{9D8B030D-6E8A-4147-A177-3AD203B41FA5}">
                      <a16:colId xmlns:a16="http://schemas.microsoft.com/office/drawing/2014/main" val="2489643198"/>
                    </a:ext>
                  </a:extLst>
                </a:gridCol>
              </a:tblGrid>
              <a:tr h="367502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707058"/>
                  </a:ext>
                </a:extLst>
              </a:tr>
              <a:tr h="367502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397667"/>
                  </a:ext>
                </a:extLst>
              </a:tr>
              <a:tr h="367502">
                <a:tc>
                  <a:txBody>
                    <a:bodyPr/>
                    <a:lstStyle/>
                    <a:p>
                      <a:r>
                        <a:rPr lang="en-IN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017938"/>
                  </a:ext>
                </a:extLst>
              </a:tr>
              <a:tr h="367502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33365"/>
                  </a:ext>
                </a:extLst>
              </a:tr>
              <a:tr h="367502">
                <a:tc>
                  <a:txBody>
                    <a:bodyPr/>
                    <a:lstStyle/>
                    <a:p>
                      <a:r>
                        <a:rPr lang="en-IN" dirty="0"/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5187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B8EE4F-BD2B-4BA9-93AA-78D1C91482DE}"/>
              </a:ext>
            </a:extLst>
          </p:cNvPr>
          <p:cNvSpPr txBox="1"/>
          <p:nvPr/>
        </p:nvSpPr>
        <p:spPr>
          <a:xfrm>
            <a:off x="1018624" y="2056339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Item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6A609-D0AA-4CF3-AB31-5E46D7DB6AA1}"/>
              </a:ext>
            </a:extLst>
          </p:cNvPr>
          <p:cNvSpPr txBox="1"/>
          <p:nvPr/>
        </p:nvSpPr>
        <p:spPr>
          <a:xfrm>
            <a:off x="2142031" y="1795090"/>
            <a:ext cx="95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Support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71F8B-4C16-4202-872F-3E2A3F0BEDF8}"/>
              </a:ext>
            </a:extLst>
          </p:cNvPr>
          <p:cNvSpPr txBox="1"/>
          <p:nvPr/>
        </p:nvSpPr>
        <p:spPr>
          <a:xfrm>
            <a:off x="3300270" y="2065061"/>
            <a:ext cx="11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Node-Link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20B94-053D-45BE-AB2D-4345B007C1B8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621003" y="2441421"/>
            <a:ext cx="4354" cy="33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24E5D-21D2-4880-BA70-AD67BC3FA78F}"/>
              </a:ext>
            </a:extLst>
          </p:cNvPr>
          <p:cNvCxnSpPr>
            <a:stCxn id="5" idx="2"/>
          </p:cNvCxnSpPr>
          <p:nvPr/>
        </p:nvCxnSpPr>
        <p:spPr>
          <a:xfrm>
            <a:off x="1497596" y="2425671"/>
            <a:ext cx="557348" cy="353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04AEF6-6F39-48F4-A7A3-A07F92C3558F}"/>
              </a:ext>
            </a:extLst>
          </p:cNvPr>
          <p:cNvCxnSpPr>
            <a:stCxn id="7" idx="2"/>
          </p:cNvCxnSpPr>
          <p:nvPr/>
        </p:nvCxnSpPr>
        <p:spPr>
          <a:xfrm flipH="1">
            <a:off x="3099974" y="2434393"/>
            <a:ext cx="775062" cy="34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9C928D7-E5E2-43E6-9136-A879286663CB}"/>
              </a:ext>
            </a:extLst>
          </p:cNvPr>
          <p:cNvSpPr/>
          <p:nvPr/>
        </p:nvSpPr>
        <p:spPr>
          <a:xfrm>
            <a:off x="8838923" y="1533841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61CABC2-D7F0-440B-A5D5-B7BA1839DA32}"/>
              </a:ext>
            </a:extLst>
          </p:cNvPr>
          <p:cNvSpPr/>
          <p:nvPr/>
        </p:nvSpPr>
        <p:spPr>
          <a:xfrm>
            <a:off x="7284442" y="2310796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6B595DA-552D-4384-A801-56EC33593290}"/>
              </a:ext>
            </a:extLst>
          </p:cNvPr>
          <p:cNvSpPr/>
          <p:nvPr/>
        </p:nvSpPr>
        <p:spPr>
          <a:xfrm>
            <a:off x="10441304" y="2341164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1DDCE81-5471-4AAB-9225-438B4866CF94}"/>
              </a:ext>
            </a:extLst>
          </p:cNvPr>
          <p:cNvSpPr/>
          <p:nvPr/>
        </p:nvSpPr>
        <p:spPr>
          <a:xfrm>
            <a:off x="5560144" y="3235808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8BEADAB-F60A-47BA-8A58-3DCC835195A3}"/>
              </a:ext>
            </a:extLst>
          </p:cNvPr>
          <p:cNvSpPr/>
          <p:nvPr/>
        </p:nvSpPr>
        <p:spPr>
          <a:xfrm>
            <a:off x="8373011" y="3218396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340471E-1544-4743-9372-E3FD920A0E6E}"/>
              </a:ext>
            </a:extLst>
          </p:cNvPr>
          <p:cNvSpPr/>
          <p:nvPr/>
        </p:nvSpPr>
        <p:spPr>
          <a:xfrm>
            <a:off x="9957978" y="3208579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6558478-0AE2-48AF-9528-2222797B099B}"/>
              </a:ext>
            </a:extLst>
          </p:cNvPr>
          <p:cNvSpPr/>
          <p:nvPr/>
        </p:nvSpPr>
        <p:spPr>
          <a:xfrm>
            <a:off x="4447623" y="4346410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FA5AE8A-0C25-4321-BA08-40D53B334673}"/>
              </a:ext>
            </a:extLst>
          </p:cNvPr>
          <p:cNvSpPr/>
          <p:nvPr/>
        </p:nvSpPr>
        <p:spPr>
          <a:xfrm>
            <a:off x="5520952" y="4296344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A320E98-89A4-4FEA-941D-80371303527E}"/>
              </a:ext>
            </a:extLst>
          </p:cNvPr>
          <p:cNvSpPr/>
          <p:nvPr/>
        </p:nvSpPr>
        <p:spPr>
          <a:xfrm>
            <a:off x="6801115" y="4420146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6492887-9BC4-4D2B-904C-EE72B3C93F94}"/>
              </a:ext>
            </a:extLst>
          </p:cNvPr>
          <p:cNvSpPr/>
          <p:nvPr/>
        </p:nvSpPr>
        <p:spPr>
          <a:xfrm>
            <a:off x="5864940" y="5270368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999933-B942-462B-AC25-FC637ED736F1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7507439" y="1756831"/>
            <a:ext cx="1369744" cy="59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F7BEB9D-E68A-426A-BB99-9CFC52C03C4E}"/>
              </a:ext>
            </a:extLst>
          </p:cNvPr>
          <p:cNvSpPr/>
          <p:nvPr/>
        </p:nvSpPr>
        <p:spPr>
          <a:xfrm>
            <a:off x="7031892" y="3198522"/>
            <a:ext cx="261257" cy="26124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0FC76E-FAED-4CFE-96D1-FAF68BCD9986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9061920" y="1756831"/>
            <a:ext cx="1417644" cy="622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69FC8-1FFD-4581-BC6E-048A74EB9AED}"/>
              </a:ext>
            </a:extLst>
          </p:cNvPr>
          <p:cNvCxnSpPr>
            <a:stCxn id="17" idx="3"/>
            <a:endCxn id="19" idx="7"/>
          </p:cNvCxnSpPr>
          <p:nvPr/>
        </p:nvCxnSpPr>
        <p:spPr>
          <a:xfrm flipH="1">
            <a:off x="5783141" y="2533786"/>
            <a:ext cx="1539561" cy="740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EA8F41-80E2-4D03-A15B-BCDD4E8E605F}"/>
              </a:ext>
            </a:extLst>
          </p:cNvPr>
          <p:cNvCxnSpPr>
            <a:stCxn id="17" idx="4"/>
            <a:endCxn id="32" idx="0"/>
          </p:cNvCxnSpPr>
          <p:nvPr/>
        </p:nvCxnSpPr>
        <p:spPr>
          <a:xfrm flipH="1">
            <a:off x="7162521" y="2572045"/>
            <a:ext cx="252550" cy="626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C23962-2C07-4FA7-88B1-24570898D0F4}"/>
              </a:ext>
            </a:extLst>
          </p:cNvPr>
          <p:cNvCxnSpPr>
            <a:stCxn id="17" idx="5"/>
            <a:endCxn id="20" idx="1"/>
          </p:cNvCxnSpPr>
          <p:nvPr/>
        </p:nvCxnSpPr>
        <p:spPr>
          <a:xfrm>
            <a:off x="7507439" y="2533786"/>
            <a:ext cx="903832" cy="722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CF7CFD-D8DF-4568-B706-085D72EAFD51}"/>
              </a:ext>
            </a:extLst>
          </p:cNvPr>
          <p:cNvCxnSpPr>
            <a:stCxn id="18" idx="3"/>
            <a:endCxn id="21" idx="7"/>
          </p:cNvCxnSpPr>
          <p:nvPr/>
        </p:nvCxnSpPr>
        <p:spPr>
          <a:xfrm flipH="1">
            <a:off x="10180975" y="2564154"/>
            <a:ext cx="298589" cy="682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9652F7-89EA-486F-9E77-11A25870041E}"/>
              </a:ext>
            </a:extLst>
          </p:cNvPr>
          <p:cNvCxnSpPr>
            <a:stCxn id="19" idx="3"/>
            <a:endCxn id="22" idx="7"/>
          </p:cNvCxnSpPr>
          <p:nvPr/>
        </p:nvCxnSpPr>
        <p:spPr>
          <a:xfrm flipH="1">
            <a:off x="4670620" y="3458798"/>
            <a:ext cx="927784" cy="925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8A46A0-75FB-47AC-887A-27448AD624C9}"/>
              </a:ext>
            </a:extLst>
          </p:cNvPr>
          <p:cNvCxnSpPr>
            <a:stCxn id="19" idx="4"/>
            <a:endCxn id="23" idx="0"/>
          </p:cNvCxnSpPr>
          <p:nvPr/>
        </p:nvCxnSpPr>
        <p:spPr>
          <a:xfrm flipH="1">
            <a:off x="5651581" y="3497057"/>
            <a:ext cx="39192" cy="79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76CBDC-45E8-4FAE-9D22-381C409C3638}"/>
              </a:ext>
            </a:extLst>
          </p:cNvPr>
          <p:cNvCxnSpPr>
            <a:stCxn id="19" idx="5"/>
            <a:endCxn id="24" idx="1"/>
          </p:cNvCxnSpPr>
          <p:nvPr/>
        </p:nvCxnSpPr>
        <p:spPr>
          <a:xfrm>
            <a:off x="5783141" y="3458798"/>
            <a:ext cx="1056234" cy="99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A83620-D2E1-40F9-84A7-16CDA971BDD4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>
            <a:off x="5651581" y="4557593"/>
            <a:ext cx="343988" cy="712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A83496E-FDF0-468A-B3F3-02999A6949DA}"/>
              </a:ext>
            </a:extLst>
          </p:cNvPr>
          <p:cNvCxnSpPr>
            <a:cxnSpLocks/>
          </p:cNvCxnSpPr>
          <p:nvPr/>
        </p:nvCxnSpPr>
        <p:spPr>
          <a:xfrm flipV="1">
            <a:off x="3178350" y="2441420"/>
            <a:ext cx="4106092" cy="555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380CAC-99F1-4678-9638-F430B29BF43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134806" y="3314387"/>
            <a:ext cx="2425338" cy="520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B05B30-4F79-4706-9E9E-AB6C15BC72E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132160" y="3640745"/>
            <a:ext cx="2427052" cy="6938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C8C35B6-F54C-448B-96AC-5E974D53E49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047716" y="4420146"/>
            <a:ext cx="1399907" cy="5688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5248B886-B23D-48FB-9D10-E06C41BDBAC1}"/>
              </a:ext>
            </a:extLst>
          </p:cNvPr>
          <p:cNvCxnSpPr>
            <a:endCxn id="24" idx="3"/>
          </p:cNvCxnSpPr>
          <p:nvPr/>
        </p:nvCxnSpPr>
        <p:spPr>
          <a:xfrm>
            <a:off x="3132160" y="4050609"/>
            <a:ext cx="3707215" cy="592527"/>
          </a:xfrm>
          <a:prstGeom prst="curvedConnector4">
            <a:avLst>
              <a:gd name="adj1" fmla="val 26933"/>
              <a:gd name="adj2" fmla="val 17385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E9A9D6-947E-4F31-B383-9F0B0901D7F0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5821401" y="2471789"/>
            <a:ext cx="4619903" cy="894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ADEAD6-CDD1-4E1A-9A95-59AA96F216DF}"/>
              </a:ext>
            </a:extLst>
          </p:cNvPr>
          <p:cNvCxnSpPr>
            <a:stCxn id="22" idx="4"/>
            <a:endCxn id="25" idx="2"/>
          </p:cNvCxnSpPr>
          <p:nvPr/>
        </p:nvCxnSpPr>
        <p:spPr>
          <a:xfrm>
            <a:off x="4578252" y="4607659"/>
            <a:ext cx="1286688" cy="7933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5129DB-662D-4ECA-A12A-449C70E0142E}"/>
              </a:ext>
            </a:extLst>
          </p:cNvPr>
          <p:cNvCxnSpPr>
            <a:stCxn id="23" idx="6"/>
            <a:endCxn id="32" idx="3"/>
          </p:cNvCxnSpPr>
          <p:nvPr/>
        </p:nvCxnSpPr>
        <p:spPr>
          <a:xfrm flipV="1">
            <a:off x="5782209" y="3421512"/>
            <a:ext cx="1287943" cy="10054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73ECC7-F051-446F-B572-C8F66BB9ADA6}"/>
              </a:ext>
            </a:extLst>
          </p:cNvPr>
          <p:cNvCxnSpPr>
            <a:stCxn id="24" idx="7"/>
            <a:endCxn id="20" idx="3"/>
          </p:cNvCxnSpPr>
          <p:nvPr/>
        </p:nvCxnSpPr>
        <p:spPr>
          <a:xfrm flipV="1">
            <a:off x="7024112" y="3441386"/>
            <a:ext cx="1387159" cy="10170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DFF98F2A-9F76-4048-A422-B74F07A197DA}"/>
              </a:ext>
            </a:extLst>
          </p:cNvPr>
          <p:cNvCxnSpPr>
            <a:stCxn id="32" idx="5"/>
            <a:endCxn id="21" idx="3"/>
          </p:cNvCxnSpPr>
          <p:nvPr/>
        </p:nvCxnSpPr>
        <p:spPr>
          <a:xfrm rot="16200000" flipH="1">
            <a:off x="8620535" y="2055865"/>
            <a:ext cx="10057" cy="2741349"/>
          </a:xfrm>
          <a:prstGeom prst="curvedConnector3">
            <a:avLst>
              <a:gd name="adj1" fmla="val 5697604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75B3F85-B0E1-4087-85D4-A016253AEB09}"/>
              </a:ext>
            </a:extLst>
          </p:cNvPr>
          <p:cNvSpPr txBox="1"/>
          <p:nvPr/>
        </p:nvSpPr>
        <p:spPr>
          <a:xfrm>
            <a:off x="9100180" y="1324826"/>
            <a:ext cx="72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null{}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A55E7A-B24F-4CCA-ABDA-B3E2E35403CD}"/>
              </a:ext>
            </a:extLst>
          </p:cNvPr>
          <p:cNvSpPr txBox="1"/>
          <p:nvPr/>
        </p:nvSpPr>
        <p:spPr>
          <a:xfrm>
            <a:off x="6731450" y="2038932"/>
            <a:ext cx="66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P2:7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D13E68-96FC-4ED5-AD37-C7876A98FB1B}"/>
              </a:ext>
            </a:extLst>
          </p:cNvPr>
          <p:cNvSpPr txBox="1"/>
          <p:nvPr/>
        </p:nvSpPr>
        <p:spPr>
          <a:xfrm>
            <a:off x="10702561" y="2265356"/>
            <a:ext cx="6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P1:2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1EAD6C-5544-4D03-AFA1-8E14534E3DC2}"/>
              </a:ext>
            </a:extLst>
          </p:cNvPr>
          <p:cNvSpPr txBox="1"/>
          <p:nvPr/>
        </p:nvSpPr>
        <p:spPr>
          <a:xfrm>
            <a:off x="5198738" y="2909786"/>
            <a:ext cx="66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P1:4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0167ED-7455-4169-860F-D88E7235252C}"/>
              </a:ext>
            </a:extLst>
          </p:cNvPr>
          <p:cNvSpPr txBox="1"/>
          <p:nvPr/>
        </p:nvSpPr>
        <p:spPr>
          <a:xfrm>
            <a:off x="7258312" y="3137559"/>
            <a:ext cx="63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P3:2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7C1C51-B084-4040-BD43-3D4EFA96A04A}"/>
              </a:ext>
            </a:extLst>
          </p:cNvPr>
          <p:cNvSpPr txBox="1"/>
          <p:nvPr/>
        </p:nvSpPr>
        <p:spPr>
          <a:xfrm>
            <a:off x="8621201" y="3146268"/>
            <a:ext cx="74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P4:1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3B83D1-AA8B-47D1-B8FC-D540E8463D53}"/>
              </a:ext>
            </a:extLst>
          </p:cNvPr>
          <p:cNvSpPr txBox="1"/>
          <p:nvPr/>
        </p:nvSpPr>
        <p:spPr>
          <a:xfrm>
            <a:off x="10197455" y="3128850"/>
            <a:ext cx="6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P3:2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132B61-4D50-4CE7-8D3A-8C26CD846FEB}"/>
              </a:ext>
            </a:extLst>
          </p:cNvPr>
          <p:cNvSpPr txBox="1"/>
          <p:nvPr/>
        </p:nvSpPr>
        <p:spPr>
          <a:xfrm>
            <a:off x="4998442" y="4353232"/>
            <a:ext cx="66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P3:2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0BB9FB-766A-405D-9A7E-E58B237EB1AC}"/>
              </a:ext>
            </a:extLst>
          </p:cNvPr>
          <p:cNvSpPr txBox="1"/>
          <p:nvPr/>
        </p:nvSpPr>
        <p:spPr>
          <a:xfrm>
            <a:off x="4005664" y="4050609"/>
            <a:ext cx="60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P5:1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3547AC-CE63-494A-83BF-BDC273653D9D}"/>
              </a:ext>
            </a:extLst>
          </p:cNvPr>
          <p:cNvSpPr txBox="1"/>
          <p:nvPr/>
        </p:nvSpPr>
        <p:spPr>
          <a:xfrm>
            <a:off x="7162520" y="4384669"/>
            <a:ext cx="71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P4:1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87712B-D93E-4836-8986-1A2A0168F6A3}"/>
              </a:ext>
            </a:extLst>
          </p:cNvPr>
          <p:cNvSpPr txBox="1"/>
          <p:nvPr/>
        </p:nvSpPr>
        <p:spPr>
          <a:xfrm>
            <a:off x="6217641" y="5270368"/>
            <a:ext cx="7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P5:1</a:t>
            </a:r>
          </a:p>
        </p:txBody>
      </p:sp>
    </p:spTree>
    <p:extLst>
      <p:ext uri="{BB962C8B-B14F-4D97-AF65-F5344CB8AC3E}">
        <p14:creationId xmlns:p14="http://schemas.microsoft.com/office/powerpoint/2010/main" val="295735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Ravipati</dc:creator>
  <cp:lastModifiedBy>Vasanth Ravipati</cp:lastModifiedBy>
  <cp:revision>17</cp:revision>
  <dcterms:created xsi:type="dcterms:W3CDTF">2023-02-09T06:39:24Z</dcterms:created>
  <dcterms:modified xsi:type="dcterms:W3CDTF">2023-02-09T08:28:43Z</dcterms:modified>
</cp:coreProperties>
</file>