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9" r:id="rId2"/>
    <p:sldId id="310" r:id="rId3"/>
    <p:sldId id="311" r:id="rId4"/>
    <p:sldId id="312" r:id="rId5"/>
    <p:sldId id="313" r:id="rId6"/>
    <p:sldId id="314" r:id="rId7"/>
    <p:sldId id="319" r:id="rId8"/>
    <p:sldId id="315" r:id="rId9"/>
    <p:sldId id="318" r:id="rId10"/>
    <p:sldId id="317" r:id="rId11"/>
    <p:sldId id="316" r:id="rId12"/>
    <p:sldId id="320" r:id="rId13"/>
    <p:sldId id="321" r:id="rId14"/>
    <p:sldId id="322" r:id="rId15"/>
    <p:sldId id="323" r:id="rId16"/>
    <p:sldId id="327" r:id="rId17"/>
    <p:sldId id="326" r:id="rId18"/>
    <p:sldId id="325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substitute the underlined segment in the given sentence. If there is no need to substitute it, select No improvement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you mind </a:t>
            </a:r>
            <a:r>
              <a:rPr lang="en-IN" u="sng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lending </a:t>
            </a: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 your umbrella? 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to lend me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lending me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No improvement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lend me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part of the given sentence that has an error in it. If there is no error, choose ‘No error’.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let the opportunity slip away and you will repent. /No error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No error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and you will repent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Do not let the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opportunity slip away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5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meaning of the given idiom.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 one short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To chop something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To interrupt someone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 act quickly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To be rude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antonym of the given word.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Agree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Reject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Appeal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Confirm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fill in the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are you ______ to write to your friend?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gone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going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goes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go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2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antonym of the given word.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Captivity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Liberty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Imprisonment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Cheer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Offense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7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passage some words have been deleted. Fill in the blanks with the help of the alternatives given. Select the most appropriate option for each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Television in India made a humble beginning in September, 1959. The first television programmes were meant (1)____ schools and rural areas. The first general services on a (2)____ basis started in August, 1965. Colour television came into (3)____ in November, 1982 on the eve of the Ninth Asian Games. Around (4)____ time it became possible to take television programmes to rural areas (5)____ the help of satellites.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for blank No. 1.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on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for</a:t>
            </a: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4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passage some words have been deleted. Fill in the blanks with the help of the alternatives given. Select the most appropriate option for each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Television in India made a humble beginning in September, 1959. The first television programmes were meant (1)____ schools and rural areas. The first general services on a (2)____ basis started in August, 1965. Colour television came into (3)____ in November, 1982 on the eve of the Ninth Asian Games. Around (4)____ time it became possible to take television programmes to rural areas (5)____ the help of satellites.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for blank No. 2.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regular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usual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proper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final</a:t>
            </a: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passage some words have been deleted. Fill in the blanks with the help of the alternatives given. Select the most appropriate option for each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Television in India made a humble beginning in September, 1959. The first television programmes were meant (1)____ schools and rural areas. The first general services on a (2)____ basis started in August, 1965. Colour television came into (3)____ in November, 1982 on the eve of the Ninth Asian Games. Around (4)____ time it became possible to take television programmes to rural areas (5)____ the help of satellites. 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for blank No. 3.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existence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establishment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creation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location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0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passage some words have been deleted. Fill in the blanks with the help of the alternatives given. Select the most appropriate option for each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Television in India made a humble beginning in September, 1959. The first television programmes were meant (1)____ schools and rural areas. The first general services on a (2)____ basis started in August, 1965. Colour television came into (3)____ in November, 1982 on the eve of the Ninth Asian Games. Around (4)____ time it became possible to take television programmes to rural areas (5)____ the help of satellites.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for blank No. 4.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this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those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these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3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passage some words have been deleted. Fill in the blanks with the help of the alternatives given. Select the most appropriate option for each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Television in India made a humble beginning in September, 1959. The first television programmes were meant (1)____ schools and rural areas. The first general services on a (2)____ basis started in August, 1965. Colour television came into (3)____ in November, 1982 on the eve of the Ninth Asian Games. Around (4)____ time it became possible to take television programmes to rural areas (5)____ the help of satellites.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for blank No. 5.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from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with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among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for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8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fill in the blank and make a grammatically correct sentence.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tried to contact her two or three times but ________ time there was no reply.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each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both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all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any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0779F-AE90-488C-9260-611C3984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7ACCE0-9AEE-48A6-9C2B-16D8DD1D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segment in the sentence which contains the grammatical error.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mother as well as her children were brought to the police station for interrogation.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her children were brought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to the police station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for interrogation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The mother as well as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3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EDF0B4-B0D8-42FD-A118-B83D5329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ADBEC-18BF-45C6-8C25-FDE63D65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meaning of the given idiom.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on cloud nine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To be in a state of extreme happiness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To be able to climb higher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 dream of clouds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To think about something unrealistically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substitute the underlined segment in the given sentence. If there is no need to substitute it, select No Improvement.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Dhoni has no immediate </a:t>
            </a:r>
            <a:r>
              <a:rPr lang="en-IN" b="1" u="sng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planning to retire</a:t>
            </a: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plan to retirement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plan to retire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planning for retire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No Improvement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substitute the underlined segment in the given sentence. If there is no need to substitute it, select No Improvement.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study suggests that </a:t>
            </a:r>
            <a:r>
              <a:rPr lang="en-IN" b="1" u="sng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woman is good</a:t>
            </a: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handling emotions than men.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women is better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No Improvement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woman are best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women are better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2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part of the given sentence that has an error in it. If there is no error, choose ‘No error’. 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Don’t worry, there is less time for the train to arrive. /No error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Don’t worry,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there is less time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No error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for the train to arrive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substitute the underlined segment in the given sentence. If there is no need to substitute it, select No Improvement.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inflation rate </a:t>
            </a:r>
            <a:r>
              <a:rPr lang="en-IN" b="1" u="sng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raised up</a:t>
            </a: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8% last month.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rose to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No Improvement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rise to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raise up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most appropriate option to fill in the blank.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little cousin is ______ a movie.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watching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looking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seeing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observing</a:t>
            </a:r>
            <a:endParaRPr lang="en-IN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4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1310</TotalTime>
  <Words>1656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Office Theme</vt:lpstr>
      <vt:lpstr>        VERBAL ABILITY       v </vt:lpstr>
      <vt:lpstr>        VERBAL ABILITY       v </vt:lpstr>
      <vt:lpstr>PowerPoint Presentation</vt:lpstr>
      <vt:lpstr>PowerPoint Presentation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186</cp:revision>
  <dcterms:created xsi:type="dcterms:W3CDTF">2020-02-23T06:37:57Z</dcterms:created>
  <dcterms:modified xsi:type="dcterms:W3CDTF">2023-06-09T09:32:59Z</dcterms:modified>
</cp:coreProperties>
</file>