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24" r:id="rId2"/>
    <p:sldId id="309" r:id="rId3"/>
    <p:sldId id="310" r:id="rId4"/>
    <p:sldId id="311" r:id="rId5"/>
    <p:sldId id="312" r:id="rId6"/>
    <p:sldId id="313" r:id="rId7"/>
    <p:sldId id="314" r:id="rId8"/>
    <p:sldId id="319" r:id="rId9"/>
    <p:sldId id="315" r:id="rId10"/>
    <p:sldId id="318" r:id="rId11"/>
    <p:sldId id="317" r:id="rId12"/>
    <p:sldId id="316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20" r:id="rId22"/>
    <p:sldId id="336" r:id="rId23"/>
    <p:sldId id="337" r:id="rId24"/>
    <p:sldId id="338" r:id="rId25"/>
    <p:sldId id="339" r:id="rId26"/>
    <p:sldId id="340" r:id="rId27"/>
    <p:sldId id="341" r:id="rId28"/>
    <p:sldId id="34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624" autoAdjust="0"/>
  </p:normalViewPr>
  <p:slideViewPr>
    <p:cSldViewPr snapToGrid="0">
      <p:cViewPr varScale="1">
        <p:scale>
          <a:sx n="68" d="100"/>
          <a:sy n="68" d="100"/>
        </p:scale>
        <p:origin x="336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861750"/>
            <a:ext cx="12066309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        </a:t>
            </a:r>
          </a:p>
          <a:p>
            <a:pPr marL="0" indent="0">
              <a:buNone/>
            </a:pPr>
            <a:endParaRPr lang="en-US" sz="6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6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          Rearrangement</a:t>
            </a:r>
          </a:p>
        </p:txBody>
      </p:sp>
    </p:spTree>
    <p:extLst>
      <p:ext uri="{BB962C8B-B14F-4D97-AF65-F5344CB8AC3E}">
        <p14:creationId xmlns:p14="http://schemas.microsoft.com/office/powerpoint/2010/main" val="1932083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557904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required to rearrange these parts, which are labelled P, Q, R and S to produce the correct sentence.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 There are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(P) laid on school games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(Q) who support the emphasis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(R) still those devotees of sport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(S) and for whom sports is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(6) a kind of religion.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PQRS			(B) RQPS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RPSQ			(D) PSQR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(B) RQPS</a:t>
            </a:r>
          </a:p>
        </p:txBody>
      </p:sp>
    </p:spTree>
    <p:extLst>
      <p:ext uri="{BB962C8B-B14F-4D97-AF65-F5344CB8AC3E}">
        <p14:creationId xmlns:p14="http://schemas.microsoft.com/office/powerpoint/2010/main" val="3046843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861750"/>
            <a:ext cx="12192001" cy="5586184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required to rearrange these parts, which are labelled P, Q, R and S to produce the correct sentence.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 Long, long, time ago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(P) who lived with his virtuous wife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(Q) in a country called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Chinchinchoo</a:t>
            </a:r>
            <a:endParaRPr lang="en-US" sz="1800" b="1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(R) there ruled a noble king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(S) and seven daughters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(6) pretty, graceful and well versed in fine arts.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SQRP			(B) RPSQ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QRPS			(D) PSQR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QRPS</a:t>
            </a:r>
          </a:p>
        </p:txBody>
      </p:sp>
    </p:spTree>
    <p:extLst>
      <p:ext uri="{BB962C8B-B14F-4D97-AF65-F5344CB8AC3E}">
        <p14:creationId xmlns:p14="http://schemas.microsoft.com/office/powerpoint/2010/main" val="365075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each of the items there is a sentence of which some parts have been jumbled up. You are required to rearrange these parts which are labelled P, Q, R and S, to produce the correct sentence. Choose the correct sequence and mark in your Answer Sheet accordingly.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soldiers/ decided to hold out(p)/ in the fort(Q)/ was killed(R)/ till the last man among them(S)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QPSR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B). PQSR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QRSP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D). SRPQ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B). PQSR</a:t>
            </a:r>
          </a:p>
        </p:txBody>
      </p:sp>
    </p:spTree>
    <p:extLst>
      <p:ext uri="{BB962C8B-B14F-4D97-AF65-F5344CB8AC3E}">
        <p14:creationId xmlns:p14="http://schemas.microsoft.com/office/powerpoint/2010/main" val="127573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each of the items there is a sentence of which some parts have been jumbled up. You are required to rearrange these parts which are labelled P, Q, R and S, to produce the correct sentence. Choose the correct sequence and mark in your Answer Sheet accordingly.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 friend/ when she(P)/ was very ill last year(Q)/ on Sheila(R)/ could not attend (S)/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PQRS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B). SRPQ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RSPQ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D). RPQS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B). SRPQ</a:t>
            </a:r>
          </a:p>
        </p:txBody>
      </p:sp>
    </p:spTree>
    <p:extLst>
      <p:ext uri="{BB962C8B-B14F-4D97-AF65-F5344CB8AC3E}">
        <p14:creationId xmlns:p14="http://schemas.microsoft.com/office/powerpoint/2010/main" val="243766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each of the items there is a sentence of which some parts have been jumbled up. You are required to rearrange these parts which are labelled P, Q, R and S, to produce the correct sentence. Choose the correct sequence and mark in your Answer Sheet accordingly.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poems and stories/ have been taken(P)/ for this book(Q)/ from a variety of sources(R)/ that have been selected (S)/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SQPR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B). RPQS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QPSR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D). PQRS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SQPR</a:t>
            </a:r>
          </a:p>
        </p:txBody>
      </p:sp>
    </p:spTree>
    <p:extLst>
      <p:ext uri="{BB962C8B-B14F-4D97-AF65-F5344CB8AC3E}">
        <p14:creationId xmlns:p14="http://schemas.microsoft.com/office/powerpoint/2010/main" val="1220988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each of the items there is a sentence of which some parts have been jumbled up. You are required to rearrange these parts which are labelled P, Q, R and S, to produce the correct sentence. Choose the correct sequence and mark in your Answer Sheet accordingly.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belief/ that the moon has great influence(P)/still exists with great force(Q)/ over the weather(R)/ among many people(s)/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PRQS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B). QPRS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PQSR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D). QSPR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PRQS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b="1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943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each of the items there is a sentence of which some parts have been jumbled up. You are required to rearrange these parts which are labelled P, Q, R and S, to produce the correct sentence. Choose the correct sequence and mark in your Answer Sheet accordingly.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an old saying in our country/ that soldiers (P)/ not only cover themselves with glory on the earth (Q)/ who die for their motherland (R)/ but attain heaven (S)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PSQR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B). SPRQ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QPSR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D). PRQS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D). PRQS</a:t>
            </a:r>
          </a:p>
        </p:txBody>
      </p:sp>
    </p:spTree>
    <p:extLst>
      <p:ext uri="{BB962C8B-B14F-4D97-AF65-F5344CB8AC3E}">
        <p14:creationId xmlns:p14="http://schemas.microsoft.com/office/powerpoint/2010/main" val="2260113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each of the items there is a sentence of which some parts have been jumbled up. You are required to rearrange these parts which are labelled P, Q, R and S, to produce the correct sentence. Choose the correct sequence and mark in your Answer Sheet accordingly.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Boys are/ on their parents (P)/ invariably dependent (Q)/until they can earn (R)/ money to support themselves (S)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RSQP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B). QRSP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RPQS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D). QPRS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D). QPRS</a:t>
            </a:r>
          </a:p>
        </p:txBody>
      </p:sp>
    </p:spTree>
    <p:extLst>
      <p:ext uri="{BB962C8B-B14F-4D97-AF65-F5344CB8AC3E}">
        <p14:creationId xmlns:p14="http://schemas.microsoft.com/office/powerpoint/2010/main" val="2710712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each of the items there is a sentence of which some parts have been jumbled up. You are required to rearrange these parts which are labelled P, Q, R and S, to produce the correct sentence. Choose the correct sequence and mark in your Answer Sheet accordingly.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principal said that/ those students(P)/ would not be permitted to enter(Q)/ who do not produce(R)/ identity card (s)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RSPQ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B). RPSQ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PRSQ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D). SRPQ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PRSQ</a:t>
            </a:r>
          </a:p>
        </p:txBody>
      </p:sp>
    </p:spTree>
    <p:extLst>
      <p:ext uri="{BB962C8B-B14F-4D97-AF65-F5344CB8AC3E}">
        <p14:creationId xmlns:p14="http://schemas.microsoft.com/office/powerpoint/2010/main" val="959240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each of the items there is a sentence of which some parts have been jumbled up. You are required to rearrange these parts which are labelled P, Q, R and S, to produce the correct sentence. Choose the correct sequence and mark in your Answer Sheet accordingly.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doctor remarked that/ lying in bed(P)/ if students are(Q)/fond of reading(R)/ it will be bad for the eyes(S)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PQRS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B). QRSP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SQRP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D). QRPS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D). QRPS</a:t>
            </a:r>
          </a:p>
        </p:txBody>
      </p:sp>
    </p:spTree>
    <p:extLst>
      <p:ext uri="{BB962C8B-B14F-4D97-AF65-F5344CB8AC3E}">
        <p14:creationId xmlns:p14="http://schemas.microsoft.com/office/powerpoint/2010/main" val="172083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1733048" cy="5344511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required to rearrange these parts, which are labelled P, Q, R and S to produce the correct sentence.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doctor’s offer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(P) not only saved Julie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(Q) but enabled her to blossom into a happy woman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(R) from the jaws of death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(S) of marriage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b="1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SPRQ			(B) SPQR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PQRS			(D) PSQR</a:t>
            </a:r>
            <a:endParaRPr lang="en-US" sz="1800" b="1" dirty="0">
              <a:solidFill>
                <a:srgbClr val="FF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SPRQ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each of the items there is a sentence of which some parts have been jumbled up. You are required to rearrange these parts which are labelled P, Q, R and S, to produce the correct sentence. Choose the correct sequence and mark in your Answer Sheet accordingly.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saw /while playing(P)/ with the boys (Q)/ that Ram fell down(R) and hurt his leg(S)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RSPQ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B). PQRS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RPQS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D). RPSQ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RSPQ</a:t>
            </a:r>
          </a:p>
        </p:txBody>
      </p:sp>
    </p:spTree>
    <p:extLst>
      <p:ext uri="{BB962C8B-B14F-4D97-AF65-F5344CB8AC3E}">
        <p14:creationId xmlns:p14="http://schemas.microsoft.com/office/powerpoint/2010/main" val="4179947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576757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section each item consists of six sentences of a passage. The first and sixth sentences are given in the beginning as S1 and S2. The middle four sentences in each have been jumbled up and labelled P, Q, R and S. You are required to find the proper sequence of the four sentences and mark your response accordingly on the Answer Sheet.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S1 : There have been many stories of porpoises saving human lives.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S6 : Marine scientists point out that the porpoise's spirit of play is responsible for such incidents.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 : When I got to my feet no one was near, but in the water about 18 feet out a porpoise was leaping about.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 : One woman was wading waist deep off the Florida coast when an undertow pulled her down.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: 'I felt something give me a terrific shove up on to the </a:t>
            </a:r>
            <a:r>
              <a:rPr lang="en-US" sz="1500" b="1" dirty="0" err="1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beach',she</a:t>
            </a: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says.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: 'A man standing nearby said that the porpoise had shoved me ashore.'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proper sequence should be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PRSQ			B). QPRS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QRPS			D). QPSR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QRPS</a:t>
            </a:r>
          </a:p>
        </p:txBody>
      </p:sp>
    </p:spTree>
    <p:extLst>
      <p:ext uri="{BB962C8B-B14F-4D97-AF65-F5344CB8AC3E}">
        <p14:creationId xmlns:p14="http://schemas.microsoft.com/office/powerpoint/2010/main" val="11568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576757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section each item consists of six sentences of a passage. The first and sixth sentences are given in the beginning as S1 and S2. The middle four sentences in each have been jumbled up and labelled P, Q, R and S. You are required to find the proper sequence of the four sentences and mark your response accordingly on the Answer Sheet.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S1 : Rome, the greatest city of the ancient world, did not achieve its glory all of a sudden.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S6 : Achievement of great moment cannot be accomplished without patient perseverance and a considerable interval of time.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 : The same is true of every great achievement.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 : We should carry on our work with patience and perseverance.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: It took several years to build Rome and bring it to the state of pomp and splendor.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: When we wish to do a great thing, we cannot expect success in a moment.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RPSQ				B). PQSR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QSPR				D). SRPQ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RPSQ</a:t>
            </a:r>
          </a:p>
        </p:txBody>
      </p:sp>
    </p:spTree>
    <p:extLst>
      <p:ext uri="{BB962C8B-B14F-4D97-AF65-F5344CB8AC3E}">
        <p14:creationId xmlns:p14="http://schemas.microsoft.com/office/powerpoint/2010/main" val="1803084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576757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section each item consists of six sentences of a passage. The first and sixth sentences are given in the beginning as S1 and S2. The middle four sentences in each have been jumbled up and labelled P, Q, R and S. You are required to find the proper sequence of the four sentences and mark your response accordingly on the Answer Sheet.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S1 : The bus stopped.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S6 : Then his eyes rested with cold malice on the dog.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 : The conductor came in and took the fares.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 : A woman and a man got in together.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: The young woman was carrying a pet dog.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: They took their seats.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PQRS				B). QSRP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QPSR				D). QSPR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B). QSRP</a:t>
            </a:r>
          </a:p>
        </p:txBody>
      </p:sp>
    </p:spTree>
    <p:extLst>
      <p:ext uri="{BB962C8B-B14F-4D97-AF65-F5344CB8AC3E}">
        <p14:creationId xmlns:p14="http://schemas.microsoft.com/office/powerpoint/2010/main" val="619952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576757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section each item consists of six sentences of a passage. The first and sixth sentences are given in the beginning as S1 and S2. The middle four sentences in each have been jumbled up and labelled P, Q, R and S. You are required to find the proper sequence of the four sentences and mark your response accordingly on the Answer Sheet.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S1 : James Watt used the power of steam to drive machines.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S6 : The jet engine is relatively more recent.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 : With petrol engines people were able to build motor cars and </a:t>
            </a:r>
            <a:r>
              <a:rPr lang="en-US" sz="1600" b="1" dirty="0" err="1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aeroplanes</a:t>
            </a: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 : Then many years later, the petrol engine was invented.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: These provided quicker means of travelling.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: His invention was used later by other clever men to give us the railway engine.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SQPR			B). PQRS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PSRQ			D). QSRP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SQPR</a:t>
            </a:r>
          </a:p>
        </p:txBody>
      </p:sp>
    </p:spTree>
    <p:extLst>
      <p:ext uri="{BB962C8B-B14F-4D97-AF65-F5344CB8AC3E}">
        <p14:creationId xmlns:p14="http://schemas.microsoft.com/office/powerpoint/2010/main" val="3250034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576757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section each item consists of six sentences of a passage. The first and sixth sentences are given in the beginning as S1 and S2. The middle four sentences in each have been jumbled up and labelled P, Q, R and S. You are required to find the proper sequence of the four sentences and mark your response accordingly on the Answer Sheet.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S1 : A man handed a pair of trousers to the departmental store clerk and said, I'd like these altered, please.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S6 : Triumphantly he put the trousers and the receipts on the counter and said, 'I'd like to have these altered, please.'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 : He said that free alteration is not possible Without a receipt.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 : The man said, 'Okay. I'd like to return the trousers.' The clerk took them back and returned the money.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: The man pushed the money and said, 'Now I want to buy them.' The clerk put the trousers in a bag, issued a receipt and handed him both.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: The clerk asked for the sales receipt but after searching his pockets the man replied that he had lost it.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QRPS			B). SPQR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PSRQ			D). PSQR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B). SPQR</a:t>
            </a:r>
          </a:p>
        </p:txBody>
      </p:sp>
    </p:spTree>
    <p:extLst>
      <p:ext uri="{BB962C8B-B14F-4D97-AF65-F5344CB8AC3E}">
        <p14:creationId xmlns:p14="http://schemas.microsoft.com/office/powerpoint/2010/main" val="2701612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377394" cy="5576757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section each item consists of six sentences of a passage. The first and sixth sentences are given in the beginning as S1 and S2. The middle four sentences in each have been jumbled up and labelled P, Q, R and S. You are required to find the proper sequence of the four sentences and mark your response accordingly on the Answer Sheet.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S1 : It is generally assumed by the admirers of democracy that the right to vote also confers a right for power which threaten the very existence of democracy.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S6 : As a result, the political scene witnesses endless dogfights for power which threaten the very existence of democracy.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 : These qualities are very rare and cannot be had for the wishing.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 : For the right for power must, if it is to be useful, be accompanied by the ability to exercise it with competence, wisdom, foresight and broad mindedness.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:Yet all those who have the right to vote believe that they have them and try by book or crook to capture power.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: The former has much to commend it but one cannot be so sure about the latter.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PQRS				B). SQPR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PRQS				D). RQPS				</a:t>
            </a:r>
            <a:r>
              <a:rPr lang="en-US" sz="15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B). SQPR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500" b="1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680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576757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section each item consists of six sentences of a passage. The first and sixth sentences are given in the beginning as S1 and S2. The middle four sentences in each have been jumbled up and labelled P, Q, R and S. You are required to find the proper sequence of the four sentences and mark your response accordingly on the Answer Sheet.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S1 : There are several tribes in East Africa.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S6 : All the other tribes were afraid of them because of their skill in war.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 : The Masais were famous fighters.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 : They used to raid the neighboring tribes and carry away their cattle.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: They lived on the wide plains in Southern Kenya and Northern Tanzania.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: But the most famous among them is the Masai tribe.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SPRQ				B). PRQS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RQSP				D). QRPS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SPRQ</a:t>
            </a:r>
          </a:p>
        </p:txBody>
      </p:sp>
    </p:spTree>
    <p:extLst>
      <p:ext uri="{BB962C8B-B14F-4D97-AF65-F5344CB8AC3E}">
        <p14:creationId xmlns:p14="http://schemas.microsoft.com/office/powerpoint/2010/main" val="2090031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5414" y="776909"/>
            <a:ext cx="12192000" cy="5576757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section each item consists of six sentences of a passage. The first and sixth sentences are given in the beginning as S1 and S2. The middle four sentences in each have been jumbled up and labelled P, Q, R and S. You are required to find the proper sequence of the four sentences and mark your response accordingly on the Answer Sheet.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S1: I had my eye especially on the long jump.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S6 : He turned out to be a German named Luz Long.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 : Everyone expected me to win that Olympic event hands down.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 : I was in for a surprise.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: When the time came for the long jump trials, I was startled to see a tall boy hitting the pit at almost 26 feet on his practice leaps.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: A year before I had set the world record of 26 feet 3 inches.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PQRS			B). PSQR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PRSQ			D). SRPQ			</a:t>
            </a:r>
            <a:r>
              <a:rPr lang="en-US" sz="16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B). PSQR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600" b="1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600" b="1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06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264272" cy="556733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required to rearrange these parts, which are labelled P, Q, R and S to produce the correct sentence.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AutoNum type="arabicParenBoth"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reaching the station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(P) he first looked around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(Q) and when he could find none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(R) he just lifted his luggage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(S) for a coolie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(6) and walked down to the platform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SQRP			(B) RPSQ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QRPS			(D) PSQR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(D) PSQR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84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D0779F-AE90-488C-9260-611C3984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7ACCE0-9AEE-48A6-9C2B-16D8DD1D3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1750"/>
            <a:ext cx="12094590" cy="546363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required to rearrange these parts, which are labelled P, Q, R and S to produce the correct sentence.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(P) after travelling in other countries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(Q) he should not forget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(R) all about the countries he has travelled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(S) when a man returns home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b="1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SRQP			(B) PRQS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SPQR			(D) RPQS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b="1" dirty="0">
              <a:solidFill>
                <a:srgbClr val="002060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solidFill>
                  <a:srgbClr val="FF0000"/>
                </a:solidFill>
              </a:rPr>
              <a:t>(C) SPQR</a:t>
            </a:r>
          </a:p>
        </p:txBody>
      </p:sp>
    </p:spTree>
    <p:extLst>
      <p:ext uri="{BB962C8B-B14F-4D97-AF65-F5344CB8AC3E}">
        <p14:creationId xmlns:p14="http://schemas.microsoft.com/office/powerpoint/2010/main" val="219263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EDF0B4-B0D8-42FD-A118-B83D5329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3ADBEC-18BF-45C6-8C25-FDE63D65E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51077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required to rearrange these parts, which are labelled P, Q, R and S to produce the correct sentence.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 Above all,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(P) in the present age of light reading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(Q) it is well if something heavier is cast now and then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(R) of reading hastily and thoughtlessly,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(S) that is,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(6) into the midst of the reading public.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QSRP			(B) PSRQ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PRQS			(D) PQRS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PRQS</a:t>
            </a:r>
          </a:p>
        </p:txBody>
      </p:sp>
    </p:spTree>
    <p:extLst>
      <p:ext uri="{BB962C8B-B14F-4D97-AF65-F5344CB8AC3E}">
        <p14:creationId xmlns:p14="http://schemas.microsoft.com/office/powerpoint/2010/main" val="8048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60503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required to rearrange these parts, which are labelled P, Q, R and S to produce the correct sentence.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 Yesterday, I chanced to meet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(P) where he lived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(Q) and asked him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(R) now in his seventies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(S) an old acquaintance,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(6) and what he did for his living.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PSRQ			(B) SRQP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RQPS			(D) QPSR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(B) SRQP</a:t>
            </a:r>
          </a:p>
        </p:txBody>
      </p:sp>
    </p:spTree>
    <p:extLst>
      <p:ext uri="{BB962C8B-B14F-4D97-AF65-F5344CB8AC3E}">
        <p14:creationId xmlns:p14="http://schemas.microsoft.com/office/powerpoint/2010/main" val="204707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642745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required to rearrange these parts, which are labelled P, Q, R and S to produce the correct sentence.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 The advantage of travelling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(P) custom and manners, is that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(Q) we learn to appreciate the good points of others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(R) in different places and having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(S) the opportunities of observing people’s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(6) and our prejudice against them disappear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RSPQ			(B) SPQR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QRSP			(D) PQRS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RSPQ</a:t>
            </a:r>
          </a:p>
        </p:txBody>
      </p:sp>
    </p:spTree>
    <p:extLst>
      <p:ext uri="{BB962C8B-B14F-4D97-AF65-F5344CB8AC3E}">
        <p14:creationId xmlns:p14="http://schemas.microsoft.com/office/powerpoint/2010/main" val="87812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52019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required to rearrange these parts, which are labelled P, Q, R and S to produce the correct sentence.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 The two men who were following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(P) and who were separated from the tigress by the rock,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(Q) when they saw me stop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(R) a few yards behind me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(S) stood still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(6) and turn my head.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SQRP			(B) RPSQ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QSPR			(D) PSQR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(B) RPSQ</a:t>
            </a:r>
          </a:p>
        </p:txBody>
      </p:sp>
    </p:spTree>
    <p:extLst>
      <p:ext uri="{BB962C8B-B14F-4D97-AF65-F5344CB8AC3E}">
        <p14:creationId xmlns:p14="http://schemas.microsoft.com/office/powerpoint/2010/main" val="307535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075736" cy="553905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required to rearrange these parts, which are labelled P, Q, R and S to produce the correct sentence.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(P) I am planning to go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(Q) to the hill station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(R) to spend my vacation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(S) where an acquaintance of my father lives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b="1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RQPS			(B) RPQS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PSQR			(D) PQRS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(B) RPQS</a:t>
            </a:r>
          </a:p>
        </p:txBody>
      </p:sp>
    </p:spTree>
    <p:extLst>
      <p:ext uri="{BB962C8B-B14F-4D97-AF65-F5344CB8AC3E}">
        <p14:creationId xmlns:p14="http://schemas.microsoft.com/office/powerpoint/2010/main" val="199331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1362</TotalTime>
  <Words>3910</Words>
  <Application>Microsoft Office PowerPoint</Application>
  <PresentationFormat>Widescreen</PresentationFormat>
  <Paragraphs>270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Bookman Old Style</vt:lpstr>
      <vt:lpstr>Calibri</vt:lpstr>
      <vt:lpstr>Calibri Light</vt:lpstr>
      <vt:lpstr>Office Theme</vt:lpstr>
      <vt:lpstr>        VERBAL ABILITY       v </vt:lpstr>
      <vt:lpstr>        VERBAL ABILITY       v </vt:lpstr>
      <vt:lpstr>        VERBAL ABILITY       v </vt:lpstr>
      <vt:lpstr>PowerPoint Presentation</vt:lpstr>
      <vt:lpstr>PowerPoint Presentation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DEEPAK SAJWAN</cp:lastModifiedBy>
  <cp:revision>202</cp:revision>
  <dcterms:created xsi:type="dcterms:W3CDTF">2020-02-23T06:37:57Z</dcterms:created>
  <dcterms:modified xsi:type="dcterms:W3CDTF">2023-10-03T08:49:02Z</dcterms:modified>
</cp:coreProperties>
</file>