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24" r:id="rId2"/>
    <p:sldId id="309" r:id="rId3"/>
    <p:sldId id="310" r:id="rId4"/>
    <p:sldId id="311" r:id="rId5"/>
    <p:sldId id="312" r:id="rId6"/>
    <p:sldId id="313" r:id="rId7"/>
    <p:sldId id="314" r:id="rId8"/>
    <p:sldId id="319" r:id="rId9"/>
    <p:sldId id="315" r:id="rId10"/>
    <p:sldId id="318" r:id="rId11"/>
    <p:sldId id="317" r:id="rId12"/>
    <p:sldId id="316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20" r:id="rId22"/>
    <p:sldId id="336" r:id="rId23"/>
    <p:sldId id="337" r:id="rId24"/>
    <p:sldId id="338" r:id="rId25"/>
    <p:sldId id="339" r:id="rId26"/>
    <p:sldId id="340" r:id="rId27"/>
    <p:sldId id="341" r:id="rId28"/>
    <p:sldId id="34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EFC"/>
    <a:srgbClr val="FE6400"/>
    <a:srgbClr val="B0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24" autoAdjust="0"/>
  </p:normalViewPr>
  <p:slideViewPr>
    <p:cSldViewPr snapToGrid="0">
      <p:cViewPr varScale="1">
        <p:scale>
          <a:sx n="68" d="100"/>
          <a:sy n="68" d="100"/>
        </p:scale>
        <p:origin x="50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EA01-0F0C-4DE8-B813-35A3FC47D733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163DC-F9C0-4AEA-8660-BBA8B69631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570C-91D9-4947-A6D9-7FF06034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57714-93CD-4F1F-87AD-8D5BD536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CF67-9FF0-4DFC-BE0D-8D33366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7A56-F93E-4F84-81A6-4D75C4E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BA34-E053-4950-ADF6-7B39A13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95D0-D535-4848-A630-2D68608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B14DE-3C99-46E6-9D3B-25363206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90A1-9292-4924-8F81-7ED09C92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0C8E3-27F1-4EDF-9DCD-8F49CDA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BB2F1-10A7-4167-841D-D77F9C8E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DC5D-E540-47BE-BB01-FF0B11D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7CE4-4879-4194-ACD4-2DFD05C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E788-C14D-4BFA-A909-E56F7B95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FB5C-888C-4B41-A7ED-BBAD295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CDCF-5C71-4C4C-98F9-79760A9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6551-B2C3-4B96-9C9D-F996D5F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79290-6C46-497B-AB1E-8A27B810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811A-877C-4411-B988-CA338C63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6BC7-DD99-4593-AB1F-3E58214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487C-19BB-435C-9BEC-F0A10E7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9521-C4F0-40F8-8192-C7A8261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4005792" y="1338792"/>
            <a:ext cx="4180416" cy="418041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CA5F5E-D9F5-4744-B543-9AF39C52DBE3}"/>
              </a:ext>
            </a:extLst>
          </p:cNvPr>
          <p:cNvSpPr/>
          <p:nvPr userDrawn="1"/>
        </p:nvSpPr>
        <p:spPr>
          <a:xfrm rot="10800000" flipH="1">
            <a:off x="5191124" y="6439955"/>
            <a:ext cx="6997050" cy="420957"/>
          </a:xfrm>
          <a:custGeom>
            <a:avLst/>
            <a:gdLst>
              <a:gd name="connsiteX0" fmla="*/ 274746 w 6997050"/>
              <a:gd name="connsiteY0" fmla="*/ 474402 h 474402"/>
              <a:gd name="connsiteX1" fmla="*/ 5454000 w 6997050"/>
              <a:gd name="connsiteY1" fmla="*/ 474402 h 474402"/>
              <a:gd name="connsiteX2" fmla="*/ 5454000 w 6997050"/>
              <a:gd name="connsiteY2" fmla="*/ 473606 h 474402"/>
              <a:gd name="connsiteX3" fmla="*/ 6997050 w 6997050"/>
              <a:gd name="connsiteY3" fmla="*/ 473606 h 474402"/>
              <a:gd name="connsiteX4" fmla="*/ 6997050 w 6997050"/>
              <a:gd name="connsiteY4" fmla="*/ 0 h 474402"/>
              <a:gd name="connsiteX5" fmla="*/ 5454000 w 6997050"/>
              <a:gd name="connsiteY5" fmla="*/ 0 h 474402"/>
              <a:gd name="connsiteX6" fmla="*/ 5454000 w 6997050"/>
              <a:gd name="connsiteY6" fmla="*/ 797 h 474402"/>
              <a:gd name="connsiteX7" fmla="*/ 0 w 6997050"/>
              <a:gd name="connsiteY7" fmla="*/ 797 h 47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7050" h="474402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CDCC60-433C-4D80-B046-60440ADA613D}"/>
              </a:ext>
            </a:extLst>
          </p:cNvPr>
          <p:cNvSpPr/>
          <p:nvPr userDrawn="1"/>
        </p:nvSpPr>
        <p:spPr>
          <a:xfrm>
            <a:off x="1" y="6439956"/>
            <a:ext cx="5490211" cy="418044"/>
          </a:xfrm>
          <a:custGeom>
            <a:avLst/>
            <a:gdLst>
              <a:gd name="connsiteX0" fmla="*/ 0 w 5490211"/>
              <a:gd name="connsiteY0" fmla="*/ 0 h 473605"/>
              <a:gd name="connsiteX1" fmla="*/ 5490211 w 5490211"/>
              <a:gd name="connsiteY1" fmla="*/ 0 h 473605"/>
              <a:gd name="connsiteX2" fmla="*/ 5215520 w 5490211"/>
              <a:gd name="connsiteY2" fmla="*/ 473605 h 473605"/>
              <a:gd name="connsiteX3" fmla="*/ 0 w 5490211"/>
              <a:gd name="connsiteY3" fmla="*/ 473605 h 4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0211" h="473605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EF4669-2972-4A62-937C-8770006AA351}"/>
              </a:ext>
            </a:extLst>
          </p:cNvPr>
          <p:cNvSpPr/>
          <p:nvPr userDrawn="1"/>
        </p:nvSpPr>
        <p:spPr>
          <a:xfrm>
            <a:off x="0" y="0"/>
            <a:ext cx="12192000" cy="1016000"/>
          </a:xfrm>
          <a:prstGeom prst="rect">
            <a:avLst/>
          </a:prstGeom>
          <a:gradFill flip="none" rotWithShape="1">
            <a:gsLst>
              <a:gs pos="0">
                <a:srgbClr val="FE6400"/>
              </a:gs>
              <a:gs pos="100000">
                <a:srgbClr val="108E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</p:spPr>
        <p:txBody>
          <a:bodyPr>
            <a:normAutofit/>
          </a:bodyPr>
          <a:lstStyle>
            <a:lvl1pPr algn="ctr">
              <a:tabLst>
                <a:tab pos="1790700" algn="l"/>
              </a:tabLst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F38C1C8-344A-4ACE-B6A4-2BA3E602ECB5}"/>
              </a:ext>
            </a:extLst>
          </p:cNvPr>
          <p:cNvSpPr txBox="1">
            <a:spLocks/>
          </p:cNvSpPr>
          <p:nvPr userDrawn="1"/>
        </p:nvSpPr>
        <p:spPr>
          <a:xfrm>
            <a:off x="355600" y="5683515"/>
            <a:ext cx="1158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F9B3D1-7DD8-405D-A925-20FEB2EA51F2}"/>
              </a:ext>
            </a:extLst>
          </p:cNvPr>
          <p:cNvSpPr txBox="1"/>
          <p:nvPr userDrawn="1"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Aptitude Classes by Anuj Sir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6DA40F-1448-4E04-A4CC-A0C240DC53FB}"/>
              </a:ext>
            </a:extLst>
          </p:cNvPr>
          <p:cNvSpPr txBox="1"/>
          <p:nvPr userDrawn="1"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For more tutorials Visit now www.testurprep.com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C4A5B36-9C81-4DC5-AB3E-D53D3DF8AA5F}"/>
              </a:ext>
            </a:extLst>
          </p:cNvPr>
          <p:cNvSpPr/>
          <p:nvPr userDrawn="1"/>
        </p:nvSpPr>
        <p:spPr>
          <a:xfrm>
            <a:off x="158099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26FFB0-7B36-4783-8239-761E300FA624}"/>
              </a:ext>
            </a:extLst>
          </p:cNvPr>
          <p:cNvSpPr/>
          <p:nvPr userDrawn="1"/>
        </p:nvSpPr>
        <p:spPr>
          <a:xfrm>
            <a:off x="11311874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199620"/>
            <a:ext cx="11684000" cy="4991630"/>
          </a:xfrm>
        </p:spPr>
        <p:txBody>
          <a:bodyPr>
            <a:normAutofit/>
          </a:bodyPr>
          <a:lstStyle>
            <a:lvl1pPr>
              <a:defRPr lang="en-IN" sz="2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2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</p:spPr>
        <p:txBody>
          <a:bodyPr>
            <a:normAutofit/>
          </a:bodyPr>
          <a:lstStyle>
            <a:lvl1pPr algn="ct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49916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684C-423C-4765-A4B6-5C4E8DC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80692"/>
            <a:ext cx="3276600" cy="365125"/>
          </a:xfrm>
        </p:spPr>
        <p:txBody>
          <a:bodyPr/>
          <a:lstStyle/>
          <a:p>
            <a:fld id="{E6F7824F-FEE6-4FA6-87FA-56806D70CA3A}" type="datetimeFigureOut">
              <a:rPr lang="en-IN" smtClean="0"/>
              <a:pPr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94CF-57E8-4BE6-9B7F-7F59CE9F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0691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11BD-0829-4E1F-8609-52006F0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76599" cy="365125"/>
          </a:xfrm>
        </p:spPr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3706812" y="981604"/>
            <a:ext cx="4879976" cy="4879976"/>
          </a:xfrm>
          <a:prstGeom prst="rect">
            <a:avLst/>
          </a:prstGeom>
          <a:blipFill dpi="0" rotWithShape="1">
            <a:blip r:embed="rId2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AC04-157F-4E75-A1D1-608BB6A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F63E-A7CD-4490-94C6-AEB7AAD1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ACE1-7062-406F-BF0A-2C8447C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EBEB-1EEC-4E59-8235-46F33B9C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9D22-36EF-42CE-B503-C1BF182E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2340-6366-4615-8DFE-2032C0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ADD-6026-4405-9B1A-DC1A4E8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CB263-B7A6-4EE6-AD11-928CE3CC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1AA1-B6F3-49F8-9075-131D0D8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F3FA6-1E5C-47CD-B247-F515761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B52BF-3F99-4B16-A3D9-0678B75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DB32-2174-4376-9076-2632E8F8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407C-1D12-4D0A-A030-524BE096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F0A9-77EE-4263-A67C-C16BE147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71FB3-AC11-4741-B1C4-DE03A7E6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CBBDE-9050-4133-9844-54AB4866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5ABDF-CF3A-439F-B397-95AC73F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03-10-2023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B57C0-0EC2-4978-AEAD-7284450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9A207-153C-4FB7-89E6-D60D5680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69E1-C2D7-469B-B685-5760A0E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07BAE-D44B-45AB-A0B4-DD09062F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03-10-2023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F0041-930D-486E-B87C-35013F3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610B2-BC3A-443A-B9FB-C8EA2F3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BEFB7-3B9C-4B2B-95B4-92DD054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03-10-2023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F9ABC-339A-4386-8967-38952092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5CBE5-69F1-4976-9D60-7F316C1E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F17B-D2C9-40B9-8753-8BDCF691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7120-E547-4935-95D5-4A8C8B26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049DD-1391-4431-A734-4A3EEF7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9439-D32A-4CA5-A1FB-743F923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D6D9-F57C-438C-8949-80113A3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E0FAB-A3DF-4A5C-B3B2-F612BBFE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5F695-DEC3-4A3B-BC13-7CC4F5D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168CC-6B45-4123-88A6-EF2DF640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EFBD-4160-41DF-A314-BD6A64A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824F-FEE6-4FA6-87FA-56806D70CA3A}" type="datetimeFigureOut">
              <a:rPr lang="en-IN" smtClean="0"/>
              <a:pPr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98CC-0E82-4F6E-B3C7-BBF562C2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3DAE-AED6-4530-8BC5-C76C7338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861750"/>
            <a:ext cx="12066309" cy="5344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        </a:t>
            </a:r>
          </a:p>
          <a:p>
            <a:pPr marL="0" indent="0">
              <a:buNone/>
            </a:pPr>
            <a:endParaRPr lang="en-US" sz="6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6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          Rearrangement</a:t>
            </a:r>
          </a:p>
        </p:txBody>
      </p:sp>
    </p:spTree>
    <p:extLst>
      <p:ext uri="{BB962C8B-B14F-4D97-AF65-F5344CB8AC3E}">
        <p14:creationId xmlns:p14="http://schemas.microsoft.com/office/powerpoint/2010/main" val="1932083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192000" cy="555790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are required to rearrange these parts, which are labelled P, Q, R and S to produce the correct sentence.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 There are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(P) laid on school games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(Q) who support the emphasis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(R) still those devotees of sport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(S) and for whom sports is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(6) a kind of religion.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b="1" dirty="0">
              <a:solidFill>
                <a:srgbClr val="00206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PQRS			(B) RQPS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b="1" dirty="0">
              <a:solidFill>
                <a:srgbClr val="00206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(C) RPSQ			(D) PSQR</a:t>
            </a:r>
          </a:p>
        </p:txBody>
      </p:sp>
    </p:spTree>
    <p:extLst>
      <p:ext uri="{BB962C8B-B14F-4D97-AF65-F5344CB8AC3E}">
        <p14:creationId xmlns:p14="http://schemas.microsoft.com/office/powerpoint/2010/main" val="3046843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861750"/>
            <a:ext cx="12192001" cy="5586184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are required to rearrange these parts, which are labelled P, Q, R and S to produce the correct sentence.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 Long, long, time ago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(P) who lived with his virtuous wife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(Q) in a country called </a:t>
            </a:r>
            <a:r>
              <a:rPr lang="en-US" b="1" dirty="0" err="1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Chinchinchoo</a:t>
            </a:r>
            <a:endParaRPr lang="en-US" b="1" dirty="0">
              <a:solidFill>
                <a:srgbClr val="00206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(R) there ruled a noble king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(S) and seven daughters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(6) pretty, graceful and well versed in fine arts.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b="1" dirty="0">
              <a:solidFill>
                <a:srgbClr val="00206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SQRP			(B) RPSQ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b="1" dirty="0">
              <a:solidFill>
                <a:srgbClr val="00206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(C) QRPS			(D) PSQR</a:t>
            </a:r>
          </a:p>
        </p:txBody>
      </p:sp>
    </p:spTree>
    <p:extLst>
      <p:ext uri="{BB962C8B-B14F-4D97-AF65-F5344CB8AC3E}">
        <p14:creationId xmlns:p14="http://schemas.microsoft.com/office/powerpoint/2010/main" val="3650756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192000" cy="534451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each of the items there is a sentence of which some parts have been jumbled up. You are required to rearrange these parts which are labelled P, Q, R and S, to produce the correct sentence. Choose the correct sequence and mark in your Answer Sheet accordingly.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soldiers/ decided to hold out(p)/ in the fort(Q)/ was killed(R)/ till the last man among them(S)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A). QPSR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B). PQSR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C). QRSP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D). SRPQ</a:t>
            </a:r>
          </a:p>
        </p:txBody>
      </p:sp>
    </p:spTree>
    <p:extLst>
      <p:ext uri="{BB962C8B-B14F-4D97-AF65-F5344CB8AC3E}">
        <p14:creationId xmlns:p14="http://schemas.microsoft.com/office/powerpoint/2010/main" val="127573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192000" cy="534451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each of the items there is a sentence of which some parts have been jumbled up. You are required to rearrange these parts which are labelled P, Q, R and S, to produce the correct sentence. Choose the correct sequence and mark in your Answer Sheet accordingly.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 friend/ when she(P)/ was very ill last year(Q)/ on Sheila(R)/ could not attend (S)/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A). PQRS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B). SRPQ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C). RSPQ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D). RPQS</a:t>
            </a:r>
          </a:p>
        </p:txBody>
      </p:sp>
    </p:spTree>
    <p:extLst>
      <p:ext uri="{BB962C8B-B14F-4D97-AF65-F5344CB8AC3E}">
        <p14:creationId xmlns:p14="http://schemas.microsoft.com/office/powerpoint/2010/main" val="243766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192000" cy="534451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each of the items there is a sentence of which some parts have been jumbled up. You are required to rearrange these parts which are labelled P, Q, R and S, to produce the correct sentence. Choose the correct sequence and mark in your Answer Sheet accordingly.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poems and stories/ have been taken(P)/ for this book(Q)/ from a variety of sources(R)/ that have been selected (S)/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A). SQPR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B). RPQS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C). QPSR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D). PQRS</a:t>
            </a:r>
          </a:p>
        </p:txBody>
      </p:sp>
    </p:spTree>
    <p:extLst>
      <p:ext uri="{BB962C8B-B14F-4D97-AF65-F5344CB8AC3E}">
        <p14:creationId xmlns:p14="http://schemas.microsoft.com/office/powerpoint/2010/main" val="1220988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192000" cy="534451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each of the items there is a sentence of which some parts have been jumbled up. You are required to rearrange these parts which are labelled P, Q, R and S, to produce the correct sentence. Choose the correct sequence and mark in your Answer Sheet accordingly.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belief/ that the moon has great influence(P)/still exists with great force(Q)/ over the weather(R)/ among many people(s)/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A). PRQS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B). QPRS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C). PQSR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D). QSPR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000" b="1" dirty="0">
              <a:solidFill>
                <a:srgbClr val="00206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943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192000" cy="534451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each of the items there is a sentence of which some parts have been jumbled up. You are required to rearrange these parts which are labelled P, Q, R and S, to produce the correct sentence. Choose the correct sequence and mark in your Answer Sheet accordingly.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an old saying in our country/ that soldiers (P)/ not only cover themselves with glory on the earth (Q)/ who die for their motherland (R)/ but attain heaven (S)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A). PSQR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B). SPRQ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C). QPSR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D). PRQS</a:t>
            </a:r>
          </a:p>
        </p:txBody>
      </p:sp>
    </p:spTree>
    <p:extLst>
      <p:ext uri="{BB962C8B-B14F-4D97-AF65-F5344CB8AC3E}">
        <p14:creationId xmlns:p14="http://schemas.microsoft.com/office/powerpoint/2010/main" val="2260113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192000" cy="534451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each of the items there is a sentence of which some parts have been jumbled up. You are required to rearrange these parts which are labelled P, Q, R and S, to produce the correct sentence. Choose the correct sequence and mark in your Answer Sheet accordingly.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Boys are/ on their parents (P)/ invariably dependent (Q)/until they can earn (R)/ money to support themselves (S)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A). RSQP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B). QRSP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C). RPQS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D). QPRS</a:t>
            </a:r>
          </a:p>
        </p:txBody>
      </p:sp>
    </p:spTree>
    <p:extLst>
      <p:ext uri="{BB962C8B-B14F-4D97-AF65-F5344CB8AC3E}">
        <p14:creationId xmlns:p14="http://schemas.microsoft.com/office/powerpoint/2010/main" val="2710712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192000" cy="534451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each of the items there is a sentence of which some parts have been jumbled up. You are required to rearrange these parts which are labelled P, Q, R and S, to produce the correct sentence. Choose the correct sequence and mark in your Answer Sheet accordingly.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principal said that/ those students(P)/ would not be permitted to enter(Q)/ who do not produce(R)/ identity card (s)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A). RSPQ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B). RPSQ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C). PRSQ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D). SRPQ</a:t>
            </a:r>
          </a:p>
        </p:txBody>
      </p:sp>
    </p:spTree>
    <p:extLst>
      <p:ext uri="{BB962C8B-B14F-4D97-AF65-F5344CB8AC3E}">
        <p14:creationId xmlns:p14="http://schemas.microsoft.com/office/powerpoint/2010/main" val="959240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192000" cy="534451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each of the items there is a sentence of which some parts have been jumbled up. You are required to rearrange these parts which are labelled P, Q, R and S, to produce the correct sentence. Choose the correct sequence and mark in your Answer Sheet accordingly.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doctor remarked that/ lying in bed(P)/ if students are(Q)/fond of reading(R)/ it will be bad for the eyes(S)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A). PQRS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B). QRSP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C). SQRP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D). QRPS</a:t>
            </a:r>
          </a:p>
        </p:txBody>
      </p:sp>
    </p:spTree>
    <p:extLst>
      <p:ext uri="{BB962C8B-B14F-4D97-AF65-F5344CB8AC3E}">
        <p14:creationId xmlns:p14="http://schemas.microsoft.com/office/powerpoint/2010/main" val="172083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1733048" cy="5344511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1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are required to rearrange these parts, which are labelled P, Q, R and S to produce the correct sentence.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1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doctor’s offer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1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(P) not only saved Julie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1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(Q) but enabled her to blossom into a happy woman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1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(R) from the jaws of death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1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(S) of marriage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100" b="1" dirty="0">
              <a:solidFill>
                <a:srgbClr val="00206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1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SPRQ			(B) SPQR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1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(C) PQRS			(D) PSQR</a:t>
            </a:r>
            <a:endParaRPr lang="en-US" sz="21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192000" cy="534451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each of the items there is a sentence of which some parts have been jumbled up. You are required to rearrange these parts which are labelled P, Q, R and S, to produce the correct sentence. Choose the correct sequence and mark in your Answer Sheet accordingly.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saw /while playing(P)/ with the boys (Q)/ that Ram fell down(R) and hurt his leg(S)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A). RSPQ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B). PQRS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C). RPQS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D). RPSQ</a:t>
            </a:r>
          </a:p>
        </p:txBody>
      </p:sp>
    </p:spTree>
    <p:extLst>
      <p:ext uri="{BB962C8B-B14F-4D97-AF65-F5344CB8AC3E}">
        <p14:creationId xmlns:p14="http://schemas.microsoft.com/office/powerpoint/2010/main" val="4179947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192000" cy="5576757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section each item consists of six sentences of a passage. The first and sixth sentences are given in the beginning as S1 and S2. The middle four sentences in each have been jumbled up and labelled P, Q, R and S. You are required to find the proper sequence of the four sentences and mark your response accordingly on the Answer Sheet.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S1 : There have been many stories of porpoises saving human lives.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S6 : Marine scientists point out that the porpoise's spirit of play is responsible for such incidents.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 : When I got to my feet no one was near, but in the water about 18 feet out a porpoise was leaping about.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 : One woman was wading waist deep off the Florida coast when an undertow pulled her down.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: 'I felt something give me a terrific shove up on to the </a:t>
            </a:r>
            <a:r>
              <a:rPr lang="en-US" sz="1500" b="1" dirty="0" err="1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beach',she</a:t>
            </a: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says.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: 'A man standing nearby said that the porpoise had shoved me ashore.'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500" b="1" dirty="0">
              <a:solidFill>
                <a:srgbClr val="00206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proper sequence should be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A). PRSQ			B). QPRS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C). QRPS			D). QPSR</a:t>
            </a:r>
          </a:p>
        </p:txBody>
      </p:sp>
    </p:spTree>
    <p:extLst>
      <p:ext uri="{BB962C8B-B14F-4D97-AF65-F5344CB8AC3E}">
        <p14:creationId xmlns:p14="http://schemas.microsoft.com/office/powerpoint/2010/main" val="11568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192000" cy="5576757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section each item consists of six sentences of a passage. The first and sixth sentences are given in the beginning as S1 and S2. The middle four sentences in each have been jumbled up and labelled P, Q, R and S. You are required to find the proper sequence of the four sentences and mark your response accordingly on the Answer Sheet.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S1 : Rome, the greatest city of the ancient world, did not achieve its glory all of a sudden.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S6 : Achievement of great moment cannot be accomplished without patient perseverance and a considerable interval of time.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 : The same is true of every great achievement.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 : We should carry on our work with patience and perseverance.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: It took several years to build Rome and bring it to the state of pomp and splendor.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: When we wish to do a great thing, we cannot expect success in a moment.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500" b="1" dirty="0">
              <a:solidFill>
                <a:srgbClr val="00206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A). RPSQ				B). PQSR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C). QSPR				D). SRPQ</a:t>
            </a:r>
          </a:p>
        </p:txBody>
      </p:sp>
    </p:spTree>
    <p:extLst>
      <p:ext uri="{BB962C8B-B14F-4D97-AF65-F5344CB8AC3E}">
        <p14:creationId xmlns:p14="http://schemas.microsoft.com/office/powerpoint/2010/main" val="1803084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192000" cy="5576757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section each item consists of six sentences of a passage. The first and sixth sentences are given in the beginning as S1 and S2. The middle four sentences in each have been jumbled up and labelled P, Q, R and S. You are required to find the proper sequence of the four sentences and mark your response accordingly on the Answer Sheet.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S1 : The bus stopped.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S6 : Then his eyes rested with cold malice on the dog.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 : The conductor came in and took the fares.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 : A woman and a man got in together.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: The young woman was carrying a pet dog.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: They took their seats.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A). PQRS				B). QSRP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C). QPSR				D). QSPR</a:t>
            </a:r>
          </a:p>
        </p:txBody>
      </p:sp>
    </p:spTree>
    <p:extLst>
      <p:ext uri="{BB962C8B-B14F-4D97-AF65-F5344CB8AC3E}">
        <p14:creationId xmlns:p14="http://schemas.microsoft.com/office/powerpoint/2010/main" val="619952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192000" cy="5576757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section each item consists of six sentences of a passage. The first and sixth sentences are given in the beginning as S1 and S2. The middle four sentences in each have been jumbled up and labelled P, Q, R and S. You are required to find the proper sequence of the four sentences and mark your response accordingly on the Answer Sheet.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S1 : James Watt used the power of steam to drive machines.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S6 : The jet engine is relatively more recent.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 : With petrol engines people were able to build motor cars and </a:t>
            </a:r>
            <a:r>
              <a:rPr lang="en-US" sz="1600" b="1" dirty="0" err="1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aeroplanes</a:t>
            </a: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 : Then many years later, the petrol engine was invented.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: These provided quicker means of travelling.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: His invention was used later by other clever men to give us the railway engine.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A). SQPR			B). PQRS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C). PSRQ			D). QSRP</a:t>
            </a:r>
          </a:p>
        </p:txBody>
      </p:sp>
    </p:spTree>
    <p:extLst>
      <p:ext uri="{BB962C8B-B14F-4D97-AF65-F5344CB8AC3E}">
        <p14:creationId xmlns:p14="http://schemas.microsoft.com/office/powerpoint/2010/main" val="3250034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192000" cy="5576757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section each item consists of six sentences of a passage. The first and sixth sentences are given in the beginning as S1 and S2. The middle four sentences in each have been jumbled up and labelled P, Q, R and S. You are required to find the proper sequence of the four sentences and mark your response accordingly on the Answer Sheet.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S1 : A man handed a pair of trousers to the departmental store clerk and said, I'd like these altered, please.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S6 : Triumphantly he put the trousers and the receipts on the counter and said, 'I'd like to have these altered, please.'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 : He said that free alteration is not possible Without a receipt.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 : The man said, 'Okay. I'd like to return the trousers.' The clerk took them back and returned the money.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: The man pushed the money and said, 'Now I want to buy them.' The clerk put the trousers in a bag, issued a receipt and handed him both.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: The clerk asked for the sales receipt but after searching his pockets the man replied that he had lost it.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A). QRPS			B). SPQR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C). PSRQ			D). PSQR</a:t>
            </a:r>
          </a:p>
        </p:txBody>
      </p:sp>
    </p:spTree>
    <p:extLst>
      <p:ext uri="{BB962C8B-B14F-4D97-AF65-F5344CB8AC3E}">
        <p14:creationId xmlns:p14="http://schemas.microsoft.com/office/powerpoint/2010/main" val="2701612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192000" cy="5576757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section each item consists of six sentences of a passage. The first and sixth sentences are given in the beginning as S1 and S2. The middle four sentences in each have been jumbled up and labelled P, Q, R and S. You are required to find the proper sequence of the four sentences and mark your response accordingly on the Answer Sheet.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S1 : It is generally assumed by the admirers of democracy that the right to vote also confers a right for power which threaten the very existence of democracy.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S6 : As a result, the political scene witnesses endless dogfights for power which threaten the very existence of democracy.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 : These qualities are very rare and cannot be had for the wishing.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 : For the right for power must, if it is to be useful, be accompanied by the ability to exercise it with competence, wisdom, foresight and broad mindedness.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:Yet all those who have the right to vote believe that they have them and try by book or crook to capture power.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: The former has much to commend it but one cannot be so sure about the latter.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A). PQRS				B). SQPR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C). PRQS				D). RQPS</a:t>
            </a:r>
          </a:p>
        </p:txBody>
      </p:sp>
    </p:spTree>
    <p:extLst>
      <p:ext uri="{BB962C8B-B14F-4D97-AF65-F5344CB8AC3E}">
        <p14:creationId xmlns:p14="http://schemas.microsoft.com/office/powerpoint/2010/main" val="948680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192000" cy="5576757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section each item consists of six sentences of a passage. The first and sixth sentences are given in the beginning as S1 and S2. The middle four sentences in each have been jumbled up and labelled P, Q, R and S. You are required to find the proper sequence of the four sentences and mark your response accordingly on the Answer Sheet.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S1 : There are several tribes in East Africa.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S6 : All the other tribes were afraid of them because of their skill in war.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 : The Masais were famous fighters.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 : They used to raid the neighboring tribes and carry away their cattle.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: They lived on the wide plains in Southern Kenya and Northern Tanzania.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: But the most famous among them is the Masai tribe.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A). SPRQ				B). PRQS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C). RQSP				D). QRPS</a:t>
            </a:r>
          </a:p>
        </p:txBody>
      </p:sp>
    </p:spTree>
    <p:extLst>
      <p:ext uri="{BB962C8B-B14F-4D97-AF65-F5344CB8AC3E}">
        <p14:creationId xmlns:p14="http://schemas.microsoft.com/office/powerpoint/2010/main" val="2090031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192000" cy="5576757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section each item consists of six sentences of a passage. The first and sixth sentences are given in the beginning as S1 and S2. The middle four sentences in each have been jumbled up and labelled P, Q, R and S. You are required to find the proper sequence of the four sentences and mark your response accordingly on the Answer Sheet.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S1: I had my eye especially on the long jump.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S6 : He turned out to be a German named Luz Long.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 : Everyone expected me to win that Olympic event hands down.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 : I was in for a surprise.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: When the time came for the long jump trials, I was startled to see a tall boy hitting the pit at almost 26 feet on his practice leaps.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: A year before I had set the world record of 26 feet 3 inches.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A). PQRS			B). PSQR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C). PRSQ			D). SRPQ</a:t>
            </a:r>
          </a:p>
        </p:txBody>
      </p:sp>
    </p:spTree>
    <p:extLst>
      <p:ext uri="{BB962C8B-B14F-4D97-AF65-F5344CB8AC3E}">
        <p14:creationId xmlns:p14="http://schemas.microsoft.com/office/powerpoint/2010/main" val="240706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047456" cy="556733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are required to rearrange these parts, which are labelled P, Q, R and S to produce the correct sentence.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AutoNum type="arabicParenBoth"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reaching the station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(P) he first looked around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(Q) and when he could find none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(R) he just lifted his luggage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(S) for a coolie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(6) and walked down to the platform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b="1" dirty="0">
              <a:solidFill>
                <a:srgbClr val="00206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SQRP			(B) RPSQ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(C) QRPS			(D) PSQR</a:t>
            </a:r>
            <a:endParaRPr lang="en-IN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32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84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D0779F-AE90-488C-9260-611C3984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7ACCE0-9AEE-48A6-9C2B-16D8DD1D3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1750"/>
            <a:ext cx="11684000" cy="499163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are required to rearrange these parts, which are labelled P, Q, R and S to produce the correct sentence.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(P) after travelling in other countries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(Q) he should not forget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(R) all about the countries he has travelled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(S) when a man returns home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b="1" dirty="0">
              <a:solidFill>
                <a:srgbClr val="00206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SRQP			(B) PRQS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b="1" dirty="0">
              <a:solidFill>
                <a:srgbClr val="00206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(C) SPQR			(D) RPQS</a:t>
            </a:r>
            <a:endParaRPr lang="en-IN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63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EDF0B4-B0D8-42FD-A118-B83D53293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3ADBEC-18BF-45C6-8C25-FDE63D65E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1750"/>
            <a:ext cx="12192000" cy="551077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are required to rearrange these parts, which are labelled P, Q, R and S to produce the correct sentence.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 Above all,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(P) in the present age of light reading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(Q) it is well if something heavier is cast now and then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(R) of reading hastily and thoughtlessly,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(S) that is,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(6) into the midst of the reading public.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b="1" dirty="0">
              <a:solidFill>
                <a:srgbClr val="00206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QSRP			(B) PSRQ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b="1" dirty="0">
              <a:solidFill>
                <a:srgbClr val="00206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(C) PRQS			(D) PQRS</a:t>
            </a:r>
          </a:p>
        </p:txBody>
      </p:sp>
    </p:spTree>
    <p:extLst>
      <p:ext uri="{BB962C8B-B14F-4D97-AF65-F5344CB8AC3E}">
        <p14:creationId xmlns:p14="http://schemas.microsoft.com/office/powerpoint/2010/main" val="8048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192000" cy="560503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are required to rearrange these parts, which are labelled P, Q, R and S to produce the correct sentence.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 Yesterday, I chanced to meet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(P) where he lived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(Q) and asked him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(R) now in his seventies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(S) an old acquaintance,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(6) and what he did for his living.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b="1" dirty="0">
              <a:solidFill>
                <a:srgbClr val="00206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PSRQ			(B) SRQP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b="1" dirty="0">
              <a:solidFill>
                <a:srgbClr val="00206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(C) RQPS			(D) QPSR</a:t>
            </a:r>
            <a:endParaRPr lang="en-US" sz="32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07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192000" cy="564274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are required to rearrange these parts, which are labelled P, Q, R and S to produce the correct sentence.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 The advantage of travelling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(P) custom and manners, is that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(Q) we learn to appreciate the good points of others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(R) in different places and having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(S) the opportunities of observing people’s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(6) and our prejudice against them disappear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b="1" dirty="0">
              <a:solidFill>
                <a:srgbClr val="00206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RSPQ			(B) SPQR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b="1" dirty="0">
              <a:solidFill>
                <a:srgbClr val="00206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(C) QRSP			(D) PQRS</a:t>
            </a:r>
          </a:p>
        </p:txBody>
      </p:sp>
    </p:spTree>
    <p:extLst>
      <p:ext uri="{BB962C8B-B14F-4D97-AF65-F5344CB8AC3E}">
        <p14:creationId xmlns:p14="http://schemas.microsoft.com/office/powerpoint/2010/main" val="87812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192000" cy="552019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are required to rearrange these parts, which are labelled P, Q, R and S to produce the correct sentence.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 The two men who were following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(P) and who were separated from the tigress by the rock,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(Q) when they saw me stop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(R) a few yards behind me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(S) stood still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(6) and turn my head.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b="1" dirty="0">
              <a:solidFill>
                <a:srgbClr val="00206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SQRP			(B) RPSQ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b="1" dirty="0">
              <a:solidFill>
                <a:srgbClr val="00206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(C) QSPR			(D) PSQR</a:t>
            </a:r>
            <a:endParaRPr lang="en-US" sz="4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35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075736" cy="55390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are required to rearrange these parts, which are labelled P, Q, R and S to produce the correct sentence.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(P) I am planning to go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(Q) to the hill station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(R) to spend my vacation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(S) where an acquaintance of my father lives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b="1" dirty="0">
              <a:solidFill>
                <a:srgbClr val="00206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RQPS			(B) RPQS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(C) PSQR			(D) PQRS</a:t>
            </a:r>
          </a:p>
        </p:txBody>
      </p:sp>
    </p:spTree>
    <p:extLst>
      <p:ext uri="{BB962C8B-B14F-4D97-AF65-F5344CB8AC3E}">
        <p14:creationId xmlns:p14="http://schemas.microsoft.com/office/powerpoint/2010/main" val="199331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urPrep-Template.potx" id="{C3B8A6E5-A804-4E60-8D1B-A5B40FD32CD2}" vid="{258A70D1-D6EF-4570-8CD5-A0E127F22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TesturPrep-Template</Template>
  <TotalTime>1348</TotalTime>
  <Words>3813</Words>
  <Application>Microsoft Office PowerPoint</Application>
  <PresentationFormat>Widescreen</PresentationFormat>
  <Paragraphs>261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Bookman Old Style</vt:lpstr>
      <vt:lpstr>Calibri</vt:lpstr>
      <vt:lpstr>Calibri Light</vt:lpstr>
      <vt:lpstr>Office Theme</vt:lpstr>
      <vt:lpstr>        VERBAL ABILITY       v </vt:lpstr>
      <vt:lpstr>        VERBAL ABILITY       v </vt:lpstr>
      <vt:lpstr>        VERBAL ABILITY       v </vt:lpstr>
      <vt:lpstr>PowerPoint Presentation</vt:lpstr>
      <vt:lpstr>PowerPoint Presentation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  <vt:lpstr>        VERBAL ABILITY       v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-10 (CBSE)</dc:title>
  <dc:creator>anuj gupta</dc:creator>
  <cp:lastModifiedBy>DEEPAK SAJWAN</cp:lastModifiedBy>
  <cp:revision>201</cp:revision>
  <dcterms:created xsi:type="dcterms:W3CDTF">2020-02-23T06:37:57Z</dcterms:created>
  <dcterms:modified xsi:type="dcterms:W3CDTF">2023-10-03T03:33:28Z</dcterms:modified>
</cp:coreProperties>
</file>