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2"/>
  </p:notesMasterIdLst>
  <p:sldIdLst>
    <p:sldId id="256" r:id="rId2"/>
    <p:sldId id="32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5" r:id="rId71"/>
  </p:sldIdLst>
  <p:sldSz cx="12192000" cy="6858000"/>
  <p:notesSz cx="6858000" cy="9144000"/>
  <p:embeddedFontLst>
    <p:embeddedFont>
      <p:font typeface="Arial Black" panose="020B0A04020102020204" pitchFamily="34" charset="0"/>
      <p:regular r:id="rId73"/>
      <p:bold r:id="rId7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5" roundtripDataSignature="AMtx7mjCbqSE3Nke9X1rWzLv9G91yA9IY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37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2.fntdata"/><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80"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1.fntdata"/><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kesh kumar" userId="e98c6c8ac4fa17dc" providerId="LiveId" clId="{C5DE789C-E1F7-465C-BAAA-F1878024D261}"/>
    <pc:docChg chg="modSld">
      <pc:chgData name="mukesh kumar" userId="e98c6c8ac4fa17dc" providerId="LiveId" clId="{C5DE789C-E1F7-465C-BAAA-F1878024D261}" dt="2024-02-21T04:54:54.310" v="7" actId="20577"/>
      <pc:docMkLst>
        <pc:docMk/>
      </pc:docMkLst>
      <pc:sldChg chg="modSp mod">
        <pc:chgData name="mukesh kumar" userId="e98c6c8ac4fa17dc" providerId="LiveId" clId="{C5DE789C-E1F7-465C-BAAA-F1878024D261}" dt="2024-02-21T04:54:54.310" v="7" actId="20577"/>
        <pc:sldMkLst>
          <pc:docMk/>
          <pc:sldMk cId="0" sldId="309"/>
        </pc:sldMkLst>
        <pc:spChg chg="mod">
          <ac:chgData name="mukesh kumar" userId="e98c6c8ac4fa17dc" providerId="LiveId" clId="{C5DE789C-E1F7-465C-BAAA-F1878024D261}" dt="2024-02-21T04:54:54.310" v="7" actId="20577"/>
          <ac:spMkLst>
            <pc:docMk/>
            <pc:sldMk cId="0" sldId="309"/>
            <ac:spMk id="420" creationId="{00000000-0000-0000-0000-000000000000}"/>
          </ac:spMkLst>
        </pc:spChg>
      </pc:sldChg>
    </pc:docChg>
  </pc:docChgLst>
  <pc:docChgLst>
    <pc:chgData name="mukesh kumar" userId="e98c6c8ac4fa17dc" providerId="LiveId" clId="{C4D15AF4-A4EA-4E7C-9F24-2EE2BE99F303}"/>
    <pc:docChg chg="custSel addSld modSld modMainMaster">
      <pc:chgData name="mukesh kumar" userId="e98c6c8ac4fa17dc" providerId="LiveId" clId="{C4D15AF4-A4EA-4E7C-9F24-2EE2BE99F303}" dt="2024-02-22T05:13:42.373" v="164" actId="21"/>
      <pc:docMkLst>
        <pc:docMk/>
      </pc:docMkLst>
      <pc:sldChg chg="modSp mod setBg">
        <pc:chgData name="mukesh kumar" userId="e98c6c8ac4fa17dc" providerId="LiveId" clId="{C4D15AF4-A4EA-4E7C-9F24-2EE2BE99F303}" dt="2024-02-22T05:13:11.630" v="161"/>
        <pc:sldMkLst>
          <pc:docMk/>
          <pc:sldMk cId="0" sldId="256"/>
        </pc:sldMkLst>
        <pc:spChg chg="mod">
          <ac:chgData name="mukesh kumar" userId="e98c6c8ac4fa17dc" providerId="LiveId" clId="{C4D15AF4-A4EA-4E7C-9F24-2EE2BE99F303}" dt="2024-02-22T05:13:11.630" v="161"/>
          <ac:spMkLst>
            <pc:docMk/>
            <pc:sldMk cId="0" sldId="256"/>
            <ac:spMk id="101" creationId="{00000000-0000-0000-0000-000000000000}"/>
          </ac:spMkLst>
        </pc:spChg>
        <pc:spChg chg="mod">
          <ac:chgData name="mukesh kumar" userId="e98c6c8ac4fa17dc" providerId="LiveId" clId="{C4D15AF4-A4EA-4E7C-9F24-2EE2BE99F303}" dt="2024-02-22T04:51:41.713" v="23" actId="1076"/>
          <ac:spMkLst>
            <pc:docMk/>
            <pc:sldMk cId="0" sldId="256"/>
            <ac:spMk id="102" creationId="{00000000-0000-0000-0000-000000000000}"/>
          </ac:spMkLst>
        </pc:spChg>
      </pc:sldChg>
      <pc:sldChg chg="modSp mod">
        <pc:chgData name="mukesh kumar" userId="e98c6c8ac4fa17dc" providerId="LiveId" clId="{C4D15AF4-A4EA-4E7C-9F24-2EE2BE99F303}" dt="2024-02-22T05:13:11.630" v="161"/>
        <pc:sldMkLst>
          <pc:docMk/>
          <pc:sldMk cId="0" sldId="257"/>
        </pc:sldMkLst>
        <pc:spChg chg="mod">
          <ac:chgData name="mukesh kumar" userId="e98c6c8ac4fa17dc" providerId="LiveId" clId="{C4D15AF4-A4EA-4E7C-9F24-2EE2BE99F303}" dt="2024-02-22T05:13:11.630" v="161"/>
          <ac:spMkLst>
            <pc:docMk/>
            <pc:sldMk cId="0" sldId="257"/>
            <ac:spMk id="107" creationId="{00000000-0000-0000-0000-000000000000}"/>
          </ac:spMkLst>
        </pc:spChg>
        <pc:spChg chg="mod">
          <ac:chgData name="mukesh kumar" userId="e98c6c8ac4fa17dc" providerId="LiveId" clId="{C4D15AF4-A4EA-4E7C-9F24-2EE2BE99F303}" dt="2024-02-22T05:12:18.962" v="82" actId="27636"/>
          <ac:spMkLst>
            <pc:docMk/>
            <pc:sldMk cId="0" sldId="257"/>
            <ac:spMk id="108" creationId="{00000000-0000-0000-0000-000000000000}"/>
          </ac:spMkLst>
        </pc:spChg>
      </pc:sldChg>
      <pc:sldChg chg="modSp mod">
        <pc:chgData name="mukesh kumar" userId="e98c6c8ac4fa17dc" providerId="LiveId" clId="{C4D15AF4-A4EA-4E7C-9F24-2EE2BE99F303}" dt="2024-02-22T05:13:11.630" v="161"/>
        <pc:sldMkLst>
          <pc:docMk/>
          <pc:sldMk cId="0" sldId="258"/>
        </pc:sldMkLst>
        <pc:spChg chg="mod">
          <ac:chgData name="mukesh kumar" userId="e98c6c8ac4fa17dc" providerId="LiveId" clId="{C4D15AF4-A4EA-4E7C-9F24-2EE2BE99F303}" dt="2024-02-22T05:13:11.630" v="161"/>
          <ac:spMkLst>
            <pc:docMk/>
            <pc:sldMk cId="0" sldId="258"/>
            <ac:spMk id="113" creationId="{00000000-0000-0000-0000-000000000000}"/>
          </ac:spMkLst>
        </pc:spChg>
      </pc:sldChg>
      <pc:sldChg chg="modSp mod">
        <pc:chgData name="mukesh kumar" userId="e98c6c8ac4fa17dc" providerId="LiveId" clId="{C4D15AF4-A4EA-4E7C-9F24-2EE2BE99F303}" dt="2024-02-22T05:13:11.630" v="161"/>
        <pc:sldMkLst>
          <pc:docMk/>
          <pc:sldMk cId="0" sldId="259"/>
        </pc:sldMkLst>
        <pc:spChg chg="mod">
          <ac:chgData name="mukesh kumar" userId="e98c6c8ac4fa17dc" providerId="LiveId" clId="{C4D15AF4-A4EA-4E7C-9F24-2EE2BE99F303}" dt="2024-02-22T05:13:11.630" v="161"/>
          <ac:spMkLst>
            <pc:docMk/>
            <pc:sldMk cId="0" sldId="259"/>
            <ac:spMk id="119" creationId="{00000000-0000-0000-0000-000000000000}"/>
          </ac:spMkLst>
        </pc:spChg>
      </pc:sldChg>
      <pc:sldChg chg="modSp mod">
        <pc:chgData name="mukesh kumar" userId="e98c6c8ac4fa17dc" providerId="LiveId" clId="{C4D15AF4-A4EA-4E7C-9F24-2EE2BE99F303}" dt="2024-02-22T05:13:11.630" v="161"/>
        <pc:sldMkLst>
          <pc:docMk/>
          <pc:sldMk cId="0" sldId="260"/>
        </pc:sldMkLst>
        <pc:spChg chg="mod">
          <ac:chgData name="mukesh kumar" userId="e98c6c8ac4fa17dc" providerId="LiveId" clId="{C4D15AF4-A4EA-4E7C-9F24-2EE2BE99F303}" dt="2024-02-22T05:13:11.630" v="161"/>
          <ac:spMkLst>
            <pc:docMk/>
            <pc:sldMk cId="0" sldId="260"/>
            <ac:spMk id="125" creationId="{00000000-0000-0000-0000-000000000000}"/>
          </ac:spMkLst>
        </pc:spChg>
      </pc:sldChg>
      <pc:sldChg chg="modSp mod">
        <pc:chgData name="mukesh kumar" userId="e98c6c8ac4fa17dc" providerId="LiveId" clId="{C4D15AF4-A4EA-4E7C-9F24-2EE2BE99F303}" dt="2024-02-22T05:13:11.630" v="161"/>
        <pc:sldMkLst>
          <pc:docMk/>
          <pc:sldMk cId="0" sldId="261"/>
        </pc:sldMkLst>
        <pc:spChg chg="mod">
          <ac:chgData name="mukesh kumar" userId="e98c6c8ac4fa17dc" providerId="LiveId" clId="{C4D15AF4-A4EA-4E7C-9F24-2EE2BE99F303}" dt="2024-02-22T05:13:11.630" v="161"/>
          <ac:spMkLst>
            <pc:docMk/>
            <pc:sldMk cId="0" sldId="261"/>
            <ac:spMk id="131" creationId="{00000000-0000-0000-0000-000000000000}"/>
          </ac:spMkLst>
        </pc:spChg>
      </pc:sldChg>
      <pc:sldChg chg="modSp mod">
        <pc:chgData name="mukesh kumar" userId="e98c6c8ac4fa17dc" providerId="LiveId" clId="{C4D15AF4-A4EA-4E7C-9F24-2EE2BE99F303}" dt="2024-02-22T05:13:11.630" v="161"/>
        <pc:sldMkLst>
          <pc:docMk/>
          <pc:sldMk cId="0" sldId="262"/>
        </pc:sldMkLst>
        <pc:spChg chg="mod">
          <ac:chgData name="mukesh kumar" userId="e98c6c8ac4fa17dc" providerId="LiveId" clId="{C4D15AF4-A4EA-4E7C-9F24-2EE2BE99F303}" dt="2024-02-22T05:13:11.630" v="161"/>
          <ac:spMkLst>
            <pc:docMk/>
            <pc:sldMk cId="0" sldId="262"/>
            <ac:spMk id="137" creationId="{00000000-0000-0000-0000-000000000000}"/>
          </ac:spMkLst>
        </pc:spChg>
      </pc:sldChg>
      <pc:sldChg chg="modSp mod">
        <pc:chgData name="mukesh kumar" userId="e98c6c8ac4fa17dc" providerId="LiveId" clId="{C4D15AF4-A4EA-4E7C-9F24-2EE2BE99F303}" dt="2024-02-22T05:13:11.630" v="161"/>
        <pc:sldMkLst>
          <pc:docMk/>
          <pc:sldMk cId="0" sldId="263"/>
        </pc:sldMkLst>
        <pc:spChg chg="mod">
          <ac:chgData name="mukesh kumar" userId="e98c6c8ac4fa17dc" providerId="LiveId" clId="{C4D15AF4-A4EA-4E7C-9F24-2EE2BE99F303}" dt="2024-02-22T05:13:11.630" v="161"/>
          <ac:spMkLst>
            <pc:docMk/>
            <pc:sldMk cId="0" sldId="263"/>
            <ac:spMk id="143" creationId="{00000000-0000-0000-0000-000000000000}"/>
          </ac:spMkLst>
        </pc:spChg>
      </pc:sldChg>
      <pc:sldChg chg="modSp mod">
        <pc:chgData name="mukesh kumar" userId="e98c6c8ac4fa17dc" providerId="LiveId" clId="{C4D15AF4-A4EA-4E7C-9F24-2EE2BE99F303}" dt="2024-02-22T05:13:11.630" v="161"/>
        <pc:sldMkLst>
          <pc:docMk/>
          <pc:sldMk cId="0" sldId="264"/>
        </pc:sldMkLst>
        <pc:spChg chg="mod">
          <ac:chgData name="mukesh kumar" userId="e98c6c8ac4fa17dc" providerId="LiveId" clId="{C4D15AF4-A4EA-4E7C-9F24-2EE2BE99F303}" dt="2024-02-22T05:13:11.630" v="161"/>
          <ac:spMkLst>
            <pc:docMk/>
            <pc:sldMk cId="0" sldId="264"/>
            <ac:spMk id="149" creationId="{00000000-0000-0000-0000-000000000000}"/>
          </ac:spMkLst>
        </pc:spChg>
      </pc:sldChg>
      <pc:sldChg chg="modSp mod">
        <pc:chgData name="mukesh kumar" userId="e98c6c8ac4fa17dc" providerId="LiveId" clId="{C4D15AF4-A4EA-4E7C-9F24-2EE2BE99F303}" dt="2024-02-22T05:13:11.630" v="161"/>
        <pc:sldMkLst>
          <pc:docMk/>
          <pc:sldMk cId="0" sldId="265"/>
        </pc:sldMkLst>
        <pc:spChg chg="mod">
          <ac:chgData name="mukesh kumar" userId="e98c6c8ac4fa17dc" providerId="LiveId" clId="{C4D15AF4-A4EA-4E7C-9F24-2EE2BE99F303}" dt="2024-02-22T05:13:11.630" v="161"/>
          <ac:spMkLst>
            <pc:docMk/>
            <pc:sldMk cId="0" sldId="265"/>
            <ac:spMk id="155" creationId="{00000000-0000-0000-0000-000000000000}"/>
          </ac:spMkLst>
        </pc:spChg>
      </pc:sldChg>
      <pc:sldChg chg="modSp mod">
        <pc:chgData name="mukesh kumar" userId="e98c6c8ac4fa17dc" providerId="LiveId" clId="{C4D15AF4-A4EA-4E7C-9F24-2EE2BE99F303}" dt="2024-02-22T05:13:11.630" v="161"/>
        <pc:sldMkLst>
          <pc:docMk/>
          <pc:sldMk cId="0" sldId="266"/>
        </pc:sldMkLst>
        <pc:spChg chg="mod">
          <ac:chgData name="mukesh kumar" userId="e98c6c8ac4fa17dc" providerId="LiveId" clId="{C4D15AF4-A4EA-4E7C-9F24-2EE2BE99F303}" dt="2024-02-22T05:13:11.630" v="161"/>
          <ac:spMkLst>
            <pc:docMk/>
            <pc:sldMk cId="0" sldId="266"/>
            <ac:spMk id="161" creationId="{00000000-0000-0000-0000-000000000000}"/>
          </ac:spMkLst>
        </pc:spChg>
      </pc:sldChg>
      <pc:sldChg chg="modSp mod">
        <pc:chgData name="mukesh kumar" userId="e98c6c8ac4fa17dc" providerId="LiveId" clId="{C4D15AF4-A4EA-4E7C-9F24-2EE2BE99F303}" dt="2024-02-22T05:13:11.630" v="161"/>
        <pc:sldMkLst>
          <pc:docMk/>
          <pc:sldMk cId="0" sldId="267"/>
        </pc:sldMkLst>
        <pc:spChg chg="mod">
          <ac:chgData name="mukesh kumar" userId="e98c6c8ac4fa17dc" providerId="LiveId" clId="{C4D15AF4-A4EA-4E7C-9F24-2EE2BE99F303}" dt="2024-02-22T05:13:11.630" v="161"/>
          <ac:spMkLst>
            <pc:docMk/>
            <pc:sldMk cId="0" sldId="267"/>
            <ac:spMk id="167" creationId="{00000000-0000-0000-0000-000000000000}"/>
          </ac:spMkLst>
        </pc:spChg>
      </pc:sldChg>
      <pc:sldChg chg="modSp mod">
        <pc:chgData name="mukesh kumar" userId="e98c6c8ac4fa17dc" providerId="LiveId" clId="{C4D15AF4-A4EA-4E7C-9F24-2EE2BE99F303}" dt="2024-02-22T05:13:11.630" v="161"/>
        <pc:sldMkLst>
          <pc:docMk/>
          <pc:sldMk cId="0" sldId="268"/>
        </pc:sldMkLst>
        <pc:spChg chg="mod">
          <ac:chgData name="mukesh kumar" userId="e98c6c8ac4fa17dc" providerId="LiveId" clId="{C4D15AF4-A4EA-4E7C-9F24-2EE2BE99F303}" dt="2024-02-22T05:13:11.630" v="161"/>
          <ac:spMkLst>
            <pc:docMk/>
            <pc:sldMk cId="0" sldId="268"/>
            <ac:spMk id="173" creationId="{00000000-0000-0000-0000-000000000000}"/>
          </ac:spMkLst>
        </pc:spChg>
      </pc:sldChg>
      <pc:sldChg chg="modSp mod">
        <pc:chgData name="mukesh kumar" userId="e98c6c8ac4fa17dc" providerId="LiveId" clId="{C4D15AF4-A4EA-4E7C-9F24-2EE2BE99F303}" dt="2024-02-22T05:13:11.630" v="161"/>
        <pc:sldMkLst>
          <pc:docMk/>
          <pc:sldMk cId="0" sldId="269"/>
        </pc:sldMkLst>
        <pc:spChg chg="mod">
          <ac:chgData name="mukesh kumar" userId="e98c6c8ac4fa17dc" providerId="LiveId" clId="{C4D15AF4-A4EA-4E7C-9F24-2EE2BE99F303}" dt="2024-02-22T05:13:11.630" v="161"/>
          <ac:spMkLst>
            <pc:docMk/>
            <pc:sldMk cId="0" sldId="269"/>
            <ac:spMk id="179" creationId="{00000000-0000-0000-0000-000000000000}"/>
          </ac:spMkLst>
        </pc:spChg>
      </pc:sldChg>
      <pc:sldChg chg="modSp mod">
        <pc:chgData name="mukesh kumar" userId="e98c6c8ac4fa17dc" providerId="LiveId" clId="{C4D15AF4-A4EA-4E7C-9F24-2EE2BE99F303}" dt="2024-02-22T05:13:11.630" v="161"/>
        <pc:sldMkLst>
          <pc:docMk/>
          <pc:sldMk cId="0" sldId="270"/>
        </pc:sldMkLst>
        <pc:spChg chg="mod">
          <ac:chgData name="mukesh kumar" userId="e98c6c8ac4fa17dc" providerId="LiveId" clId="{C4D15AF4-A4EA-4E7C-9F24-2EE2BE99F303}" dt="2024-02-22T05:13:11.630" v="161"/>
          <ac:spMkLst>
            <pc:docMk/>
            <pc:sldMk cId="0" sldId="270"/>
            <ac:spMk id="185" creationId="{00000000-0000-0000-0000-000000000000}"/>
          </ac:spMkLst>
        </pc:spChg>
      </pc:sldChg>
      <pc:sldChg chg="modSp mod">
        <pc:chgData name="mukesh kumar" userId="e98c6c8ac4fa17dc" providerId="LiveId" clId="{C4D15AF4-A4EA-4E7C-9F24-2EE2BE99F303}" dt="2024-02-22T05:13:11.630" v="161"/>
        <pc:sldMkLst>
          <pc:docMk/>
          <pc:sldMk cId="0" sldId="271"/>
        </pc:sldMkLst>
        <pc:spChg chg="mod">
          <ac:chgData name="mukesh kumar" userId="e98c6c8ac4fa17dc" providerId="LiveId" clId="{C4D15AF4-A4EA-4E7C-9F24-2EE2BE99F303}" dt="2024-02-22T05:13:11.630" v="161"/>
          <ac:spMkLst>
            <pc:docMk/>
            <pc:sldMk cId="0" sldId="271"/>
            <ac:spMk id="191" creationId="{00000000-0000-0000-0000-000000000000}"/>
          </ac:spMkLst>
        </pc:spChg>
      </pc:sldChg>
      <pc:sldChg chg="modSp mod">
        <pc:chgData name="mukesh kumar" userId="e98c6c8ac4fa17dc" providerId="LiveId" clId="{C4D15AF4-A4EA-4E7C-9F24-2EE2BE99F303}" dt="2024-02-22T05:13:11.630" v="161"/>
        <pc:sldMkLst>
          <pc:docMk/>
          <pc:sldMk cId="0" sldId="272"/>
        </pc:sldMkLst>
        <pc:spChg chg="mod">
          <ac:chgData name="mukesh kumar" userId="e98c6c8ac4fa17dc" providerId="LiveId" clId="{C4D15AF4-A4EA-4E7C-9F24-2EE2BE99F303}" dt="2024-02-22T05:13:11.630" v="161"/>
          <ac:spMkLst>
            <pc:docMk/>
            <pc:sldMk cId="0" sldId="272"/>
            <ac:spMk id="197" creationId="{00000000-0000-0000-0000-000000000000}"/>
          </ac:spMkLst>
        </pc:spChg>
      </pc:sldChg>
      <pc:sldChg chg="modSp mod">
        <pc:chgData name="mukesh kumar" userId="e98c6c8ac4fa17dc" providerId="LiveId" clId="{C4D15AF4-A4EA-4E7C-9F24-2EE2BE99F303}" dt="2024-02-22T05:13:11.630" v="161"/>
        <pc:sldMkLst>
          <pc:docMk/>
          <pc:sldMk cId="0" sldId="273"/>
        </pc:sldMkLst>
        <pc:spChg chg="mod">
          <ac:chgData name="mukesh kumar" userId="e98c6c8ac4fa17dc" providerId="LiveId" clId="{C4D15AF4-A4EA-4E7C-9F24-2EE2BE99F303}" dt="2024-02-22T05:13:11.630" v="161"/>
          <ac:spMkLst>
            <pc:docMk/>
            <pc:sldMk cId="0" sldId="273"/>
            <ac:spMk id="203" creationId="{00000000-0000-0000-0000-000000000000}"/>
          </ac:spMkLst>
        </pc:spChg>
      </pc:sldChg>
      <pc:sldChg chg="modSp mod">
        <pc:chgData name="mukesh kumar" userId="e98c6c8ac4fa17dc" providerId="LiveId" clId="{C4D15AF4-A4EA-4E7C-9F24-2EE2BE99F303}" dt="2024-02-22T05:13:11.630" v="161"/>
        <pc:sldMkLst>
          <pc:docMk/>
          <pc:sldMk cId="0" sldId="274"/>
        </pc:sldMkLst>
        <pc:spChg chg="mod">
          <ac:chgData name="mukesh kumar" userId="e98c6c8ac4fa17dc" providerId="LiveId" clId="{C4D15AF4-A4EA-4E7C-9F24-2EE2BE99F303}" dt="2024-02-22T05:13:11.630" v="161"/>
          <ac:spMkLst>
            <pc:docMk/>
            <pc:sldMk cId="0" sldId="274"/>
            <ac:spMk id="209" creationId="{00000000-0000-0000-0000-000000000000}"/>
          </ac:spMkLst>
        </pc:spChg>
      </pc:sldChg>
      <pc:sldChg chg="modSp mod">
        <pc:chgData name="mukesh kumar" userId="e98c6c8ac4fa17dc" providerId="LiveId" clId="{C4D15AF4-A4EA-4E7C-9F24-2EE2BE99F303}" dt="2024-02-22T05:13:11.630" v="161"/>
        <pc:sldMkLst>
          <pc:docMk/>
          <pc:sldMk cId="0" sldId="275"/>
        </pc:sldMkLst>
        <pc:spChg chg="mod">
          <ac:chgData name="mukesh kumar" userId="e98c6c8ac4fa17dc" providerId="LiveId" clId="{C4D15AF4-A4EA-4E7C-9F24-2EE2BE99F303}" dt="2024-02-22T05:13:11.630" v="161"/>
          <ac:spMkLst>
            <pc:docMk/>
            <pc:sldMk cId="0" sldId="275"/>
            <ac:spMk id="215" creationId="{00000000-0000-0000-0000-000000000000}"/>
          </ac:spMkLst>
        </pc:spChg>
      </pc:sldChg>
      <pc:sldChg chg="modSp mod">
        <pc:chgData name="mukesh kumar" userId="e98c6c8ac4fa17dc" providerId="LiveId" clId="{C4D15AF4-A4EA-4E7C-9F24-2EE2BE99F303}" dt="2024-02-22T05:13:11.630" v="161"/>
        <pc:sldMkLst>
          <pc:docMk/>
          <pc:sldMk cId="0" sldId="276"/>
        </pc:sldMkLst>
        <pc:spChg chg="mod">
          <ac:chgData name="mukesh kumar" userId="e98c6c8ac4fa17dc" providerId="LiveId" clId="{C4D15AF4-A4EA-4E7C-9F24-2EE2BE99F303}" dt="2024-02-22T05:13:11.630" v="161"/>
          <ac:spMkLst>
            <pc:docMk/>
            <pc:sldMk cId="0" sldId="276"/>
            <ac:spMk id="221" creationId="{00000000-0000-0000-0000-000000000000}"/>
          </ac:spMkLst>
        </pc:spChg>
      </pc:sldChg>
      <pc:sldChg chg="modSp mod">
        <pc:chgData name="mukesh kumar" userId="e98c6c8ac4fa17dc" providerId="LiveId" clId="{C4D15AF4-A4EA-4E7C-9F24-2EE2BE99F303}" dt="2024-02-22T05:13:11.630" v="161"/>
        <pc:sldMkLst>
          <pc:docMk/>
          <pc:sldMk cId="0" sldId="277"/>
        </pc:sldMkLst>
        <pc:spChg chg="mod">
          <ac:chgData name="mukesh kumar" userId="e98c6c8ac4fa17dc" providerId="LiveId" clId="{C4D15AF4-A4EA-4E7C-9F24-2EE2BE99F303}" dt="2024-02-22T05:13:11.630" v="161"/>
          <ac:spMkLst>
            <pc:docMk/>
            <pc:sldMk cId="0" sldId="277"/>
            <ac:spMk id="227" creationId="{00000000-0000-0000-0000-000000000000}"/>
          </ac:spMkLst>
        </pc:spChg>
      </pc:sldChg>
      <pc:sldChg chg="modSp mod">
        <pc:chgData name="mukesh kumar" userId="e98c6c8ac4fa17dc" providerId="LiveId" clId="{C4D15AF4-A4EA-4E7C-9F24-2EE2BE99F303}" dt="2024-02-22T05:13:11.630" v="161"/>
        <pc:sldMkLst>
          <pc:docMk/>
          <pc:sldMk cId="0" sldId="278"/>
        </pc:sldMkLst>
        <pc:spChg chg="mod">
          <ac:chgData name="mukesh kumar" userId="e98c6c8ac4fa17dc" providerId="LiveId" clId="{C4D15AF4-A4EA-4E7C-9F24-2EE2BE99F303}" dt="2024-02-22T05:13:11.630" v="161"/>
          <ac:spMkLst>
            <pc:docMk/>
            <pc:sldMk cId="0" sldId="278"/>
            <ac:spMk id="233" creationId="{00000000-0000-0000-0000-000000000000}"/>
          </ac:spMkLst>
        </pc:spChg>
      </pc:sldChg>
      <pc:sldChg chg="modSp mod">
        <pc:chgData name="mukesh kumar" userId="e98c6c8ac4fa17dc" providerId="LiveId" clId="{C4D15AF4-A4EA-4E7C-9F24-2EE2BE99F303}" dt="2024-02-22T05:13:11.630" v="161"/>
        <pc:sldMkLst>
          <pc:docMk/>
          <pc:sldMk cId="0" sldId="279"/>
        </pc:sldMkLst>
        <pc:spChg chg="mod">
          <ac:chgData name="mukesh kumar" userId="e98c6c8ac4fa17dc" providerId="LiveId" clId="{C4D15AF4-A4EA-4E7C-9F24-2EE2BE99F303}" dt="2024-02-22T05:13:11.630" v="161"/>
          <ac:spMkLst>
            <pc:docMk/>
            <pc:sldMk cId="0" sldId="279"/>
            <ac:spMk id="239" creationId="{00000000-0000-0000-0000-000000000000}"/>
          </ac:spMkLst>
        </pc:spChg>
      </pc:sldChg>
      <pc:sldChg chg="modSp mod">
        <pc:chgData name="mukesh kumar" userId="e98c6c8ac4fa17dc" providerId="LiveId" clId="{C4D15AF4-A4EA-4E7C-9F24-2EE2BE99F303}" dt="2024-02-22T05:13:11.630" v="161"/>
        <pc:sldMkLst>
          <pc:docMk/>
          <pc:sldMk cId="0" sldId="280"/>
        </pc:sldMkLst>
        <pc:spChg chg="mod">
          <ac:chgData name="mukesh kumar" userId="e98c6c8ac4fa17dc" providerId="LiveId" clId="{C4D15AF4-A4EA-4E7C-9F24-2EE2BE99F303}" dt="2024-02-22T05:13:11.630" v="161"/>
          <ac:spMkLst>
            <pc:docMk/>
            <pc:sldMk cId="0" sldId="280"/>
            <ac:spMk id="245" creationId="{00000000-0000-0000-0000-000000000000}"/>
          </ac:spMkLst>
        </pc:spChg>
      </pc:sldChg>
      <pc:sldChg chg="modSp mod">
        <pc:chgData name="mukesh kumar" userId="e98c6c8ac4fa17dc" providerId="LiveId" clId="{C4D15AF4-A4EA-4E7C-9F24-2EE2BE99F303}" dt="2024-02-22T05:13:11.630" v="161"/>
        <pc:sldMkLst>
          <pc:docMk/>
          <pc:sldMk cId="0" sldId="281"/>
        </pc:sldMkLst>
        <pc:spChg chg="mod">
          <ac:chgData name="mukesh kumar" userId="e98c6c8ac4fa17dc" providerId="LiveId" clId="{C4D15AF4-A4EA-4E7C-9F24-2EE2BE99F303}" dt="2024-02-22T05:13:11.630" v="161"/>
          <ac:spMkLst>
            <pc:docMk/>
            <pc:sldMk cId="0" sldId="281"/>
            <ac:spMk id="251" creationId="{00000000-0000-0000-0000-000000000000}"/>
          </ac:spMkLst>
        </pc:spChg>
      </pc:sldChg>
      <pc:sldChg chg="modSp mod">
        <pc:chgData name="mukesh kumar" userId="e98c6c8ac4fa17dc" providerId="LiveId" clId="{C4D15AF4-A4EA-4E7C-9F24-2EE2BE99F303}" dt="2024-02-22T05:13:11.630" v="161"/>
        <pc:sldMkLst>
          <pc:docMk/>
          <pc:sldMk cId="0" sldId="282"/>
        </pc:sldMkLst>
        <pc:spChg chg="mod">
          <ac:chgData name="mukesh kumar" userId="e98c6c8ac4fa17dc" providerId="LiveId" clId="{C4D15AF4-A4EA-4E7C-9F24-2EE2BE99F303}" dt="2024-02-22T05:13:11.630" v="161"/>
          <ac:spMkLst>
            <pc:docMk/>
            <pc:sldMk cId="0" sldId="282"/>
            <ac:spMk id="257" creationId="{00000000-0000-0000-0000-000000000000}"/>
          </ac:spMkLst>
        </pc:spChg>
      </pc:sldChg>
      <pc:sldChg chg="modSp mod">
        <pc:chgData name="mukesh kumar" userId="e98c6c8ac4fa17dc" providerId="LiveId" clId="{C4D15AF4-A4EA-4E7C-9F24-2EE2BE99F303}" dt="2024-02-22T05:13:11.630" v="161"/>
        <pc:sldMkLst>
          <pc:docMk/>
          <pc:sldMk cId="0" sldId="283"/>
        </pc:sldMkLst>
        <pc:spChg chg="mod">
          <ac:chgData name="mukesh kumar" userId="e98c6c8ac4fa17dc" providerId="LiveId" clId="{C4D15AF4-A4EA-4E7C-9F24-2EE2BE99F303}" dt="2024-02-22T05:13:11.630" v="161"/>
          <ac:spMkLst>
            <pc:docMk/>
            <pc:sldMk cId="0" sldId="283"/>
            <ac:spMk id="263" creationId="{00000000-0000-0000-0000-000000000000}"/>
          </ac:spMkLst>
        </pc:spChg>
      </pc:sldChg>
      <pc:sldChg chg="modSp mod">
        <pc:chgData name="mukesh kumar" userId="e98c6c8ac4fa17dc" providerId="LiveId" clId="{C4D15AF4-A4EA-4E7C-9F24-2EE2BE99F303}" dt="2024-02-22T05:13:11.630" v="161"/>
        <pc:sldMkLst>
          <pc:docMk/>
          <pc:sldMk cId="0" sldId="284"/>
        </pc:sldMkLst>
        <pc:spChg chg="mod">
          <ac:chgData name="mukesh kumar" userId="e98c6c8ac4fa17dc" providerId="LiveId" clId="{C4D15AF4-A4EA-4E7C-9F24-2EE2BE99F303}" dt="2024-02-22T05:13:11.630" v="161"/>
          <ac:spMkLst>
            <pc:docMk/>
            <pc:sldMk cId="0" sldId="284"/>
            <ac:spMk id="269" creationId="{00000000-0000-0000-0000-000000000000}"/>
          </ac:spMkLst>
        </pc:spChg>
      </pc:sldChg>
      <pc:sldChg chg="modSp mod">
        <pc:chgData name="mukesh kumar" userId="e98c6c8ac4fa17dc" providerId="LiveId" clId="{C4D15AF4-A4EA-4E7C-9F24-2EE2BE99F303}" dt="2024-02-22T05:13:11.630" v="161"/>
        <pc:sldMkLst>
          <pc:docMk/>
          <pc:sldMk cId="0" sldId="285"/>
        </pc:sldMkLst>
        <pc:spChg chg="mod">
          <ac:chgData name="mukesh kumar" userId="e98c6c8ac4fa17dc" providerId="LiveId" clId="{C4D15AF4-A4EA-4E7C-9F24-2EE2BE99F303}" dt="2024-02-22T05:13:11.630" v="161"/>
          <ac:spMkLst>
            <pc:docMk/>
            <pc:sldMk cId="0" sldId="285"/>
            <ac:spMk id="275" creationId="{00000000-0000-0000-0000-000000000000}"/>
          </ac:spMkLst>
        </pc:spChg>
      </pc:sldChg>
      <pc:sldChg chg="modSp mod">
        <pc:chgData name="mukesh kumar" userId="e98c6c8ac4fa17dc" providerId="LiveId" clId="{C4D15AF4-A4EA-4E7C-9F24-2EE2BE99F303}" dt="2024-02-22T05:13:11.630" v="161"/>
        <pc:sldMkLst>
          <pc:docMk/>
          <pc:sldMk cId="0" sldId="286"/>
        </pc:sldMkLst>
        <pc:spChg chg="mod">
          <ac:chgData name="mukesh kumar" userId="e98c6c8ac4fa17dc" providerId="LiveId" clId="{C4D15AF4-A4EA-4E7C-9F24-2EE2BE99F303}" dt="2024-02-22T05:13:11.630" v="161"/>
          <ac:spMkLst>
            <pc:docMk/>
            <pc:sldMk cId="0" sldId="286"/>
            <ac:spMk id="281" creationId="{00000000-0000-0000-0000-000000000000}"/>
          </ac:spMkLst>
        </pc:spChg>
      </pc:sldChg>
      <pc:sldChg chg="modSp mod">
        <pc:chgData name="mukesh kumar" userId="e98c6c8ac4fa17dc" providerId="LiveId" clId="{C4D15AF4-A4EA-4E7C-9F24-2EE2BE99F303}" dt="2024-02-22T05:13:11.630" v="161"/>
        <pc:sldMkLst>
          <pc:docMk/>
          <pc:sldMk cId="0" sldId="287"/>
        </pc:sldMkLst>
        <pc:spChg chg="mod">
          <ac:chgData name="mukesh kumar" userId="e98c6c8ac4fa17dc" providerId="LiveId" clId="{C4D15AF4-A4EA-4E7C-9F24-2EE2BE99F303}" dt="2024-02-22T05:13:11.630" v="161"/>
          <ac:spMkLst>
            <pc:docMk/>
            <pc:sldMk cId="0" sldId="287"/>
            <ac:spMk id="287" creationId="{00000000-0000-0000-0000-000000000000}"/>
          </ac:spMkLst>
        </pc:spChg>
      </pc:sldChg>
      <pc:sldChg chg="modSp mod">
        <pc:chgData name="mukesh kumar" userId="e98c6c8ac4fa17dc" providerId="LiveId" clId="{C4D15AF4-A4EA-4E7C-9F24-2EE2BE99F303}" dt="2024-02-22T05:13:11.630" v="161"/>
        <pc:sldMkLst>
          <pc:docMk/>
          <pc:sldMk cId="0" sldId="288"/>
        </pc:sldMkLst>
        <pc:spChg chg="mod">
          <ac:chgData name="mukesh kumar" userId="e98c6c8ac4fa17dc" providerId="LiveId" clId="{C4D15AF4-A4EA-4E7C-9F24-2EE2BE99F303}" dt="2024-02-22T05:13:11.630" v="161"/>
          <ac:spMkLst>
            <pc:docMk/>
            <pc:sldMk cId="0" sldId="288"/>
            <ac:spMk id="293" creationId="{00000000-0000-0000-0000-000000000000}"/>
          </ac:spMkLst>
        </pc:spChg>
      </pc:sldChg>
      <pc:sldChg chg="modSp mod">
        <pc:chgData name="mukesh kumar" userId="e98c6c8ac4fa17dc" providerId="LiveId" clId="{C4D15AF4-A4EA-4E7C-9F24-2EE2BE99F303}" dt="2024-02-22T05:13:11.630" v="161"/>
        <pc:sldMkLst>
          <pc:docMk/>
          <pc:sldMk cId="0" sldId="289"/>
        </pc:sldMkLst>
        <pc:spChg chg="mod">
          <ac:chgData name="mukesh kumar" userId="e98c6c8ac4fa17dc" providerId="LiveId" clId="{C4D15AF4-A4EA-4E7C-9F24-2EE2BE99F303}" dt="2024-02-22T05:13:11.630" v="161"/>
          <ac:spMkLst>
            <pc:docMk/>
            <pc:sldMk cId="0" sldId="289"/>
            <ac:spMk id="299" creationId="{00000000-0000-0000-0000-000000000000}"/>
          </ac:spMkLst>
        </pc:spChg>
      </pc:sldChg>
      <pc:sldChg chg="modSp mod">
        <pc:chgData name="mukesh kumar" userId="e98c6c8ac4fa17dc" providerId="LiveId" clId="{C4D15AF4-A4EA-4E7C-9F24-2EE2BE99F303}" dt="2024-02-22T05:13:11.630" v="161"/>
        <pc:sldMkLst>
          <pc:docMk/>
          <pc:sldMk cId="0" sldId="290"/>
        </pc:sldMkLst>
        <pc:spChg chg="mod">
          <ac:chgData name="mukesh kumar" userId="e98c6c8ac4fa17dc" providerId="LiveId" clId="{C4D15AF4-A4EA-4E7C-9F24-2EE2BE99F303}" dt="2024-02-22T05:13:11.630" v="161"/>
          <ac:spMkLst>
            <pc:docMk/>
            <pc:sldMk cId="0" sldId="290"/>
            <ac:spMk id="305" creationId="{00000000-0000-0000-0000-000000000000}"/>
          </ac:spMkLst>
        </pc:spChg>
      </pc:sldChg>
      <pc:sldChg chg="modSp mod">
        <pc:chgData name="mukesh kumar" userId="e98c6c8ac4fa17dc" providerId="LiveId" clId="{C4D15AF4-A4EA-4E7C-9F24-2EE2BE99F303}" dt="2024-02-22T05:13:11.630" v="161"/>
        <pc:sldMkLst>
          <pc:docMk/>
          <pc:sldMk cId="0" sldId="291"/>
        </pc:sldMkLst>
        <pc:spChg chg="mod">
          <ac:chgData name="mukesh kumar" userId="e98c6c8ac4fa17dc" providerId="LiveId" clId="{C4D15AF4-A4EA-4E7C-9F24-2EE2BE99F303}" dt="2024-02-22T05:13:11.630" v="161"/>
          <ac:spMkLst>
            <pc:docMk/>
            <pc:sldMk cId="0" sldId="291"/>
            <ac:spMk id="311" creationId="{00000000-0000-0000-0000-000000000000}"/>
          </ac:spMkLst>
        </pc:spChg>
      </pc:sldChg>
      <pc:sldChg chg="modSp mod">
        <pc:chgData name="mukesh kumar" userId="e98c6c8ac4fa17dc" providerId="LiveId" clId="{C4D15AF4-A4EA-4E7C-9F24-2EE2BE99F303}" dt="2024-02-22T05:13:11.630" v="161"/>
        <pc:sldMkLst>
          <pc:docMk/>
          <pc:sldMk cId="0" sldId="292"/>
        </pc:sldMkLst>
        <pc:spChg chg="mod">
          <ac:chgData name="mukesh kumar" userId="e98c6c8ac4fa17dc" providerId="LiveId" clId="{C4D15AF4-A4EA-4E7C-9F24-2EE2BE99F303}" dt="2024-02-22T05:13:11.630" v="161"/>
          <ac:spMkLst>
            <pc:docMk/>
            <pc:sldMk cId="0" sldId="292"/>
            <ac:spMk id="317" creationId="{00000000-0000-0000-0000-000000000000}"/>
          </ac:spMkLst>
        </pc:spChg>
      </pc:sldChg>
      <pc:sldChg chg="modSp mod">
        <pc:chgData name="mukesh kumar" userId="e98c6c8ac4fa17dc" providerId="LiveId" clId="{C4D15AF4-A4EA-4E7C-9F24-2EE2BE99F303}" dt="2024-02-22T05:13:11.630" v="161"/>
        <pc:sldMkLst>
          <pc:docMk/>
          <pc:sldMk cId="0" sldId="293"/>
        </pc:sldMkLst>
        <pc:spChg chg="mod">
          <ac:chgData name="mukesh kumar" userId="e98c6c8ac4fa17dc" providerId="LiveId" clId="{C4D15AF4-A4EA-4E7C-9F24-2EE2BE99F303}" dt="2024-02-22T05:13:11.630" v="161"/>
          <ac:spMkLst>
            <pc:docMk/>
            <pc:sldMk cId="0" sldId="293"/>
            <ac:spMk id="323" creationId="{00000000-0000-0000-0000-000000000000}"/>
          </ac:spMkLst>
        </pc:spChg>
      </pc:sldChg>
      <pc:sldChg chg="modSp mod">
        <pc:chgData name="mukesh kumar" userId="e98c6c8ac4fa17dc" providerId="LiveId" clId="{C4D15AF4-A4EA-4E7C-9F24-2EE2BE99F303}" dt="2024-02-22T05:13:11.630" v="161"/>
        <pc:sldMkLst>
          <pc:docMk/>
          <pc:sldMk cId="0" sldId="294"/>
        </pc:sldMkLst>
        <pc:spChg chg="mod">
          <ac:chgData name="mukesh kumar" userId="e98c6c8ac4fa17dc" providerId="LiveId" clId="{C4D15AF4-A4EA-4E7C-9F24-2EE2BE99F303}" dt="2024-02-22T05:13:11.630" v="161"/>
          <ac:spMkLst>
            <pc:docMk/>
            <pc:sldMk cId="0" sldId="294"/>
            <ac:spMk id="329" creationId="{00000000-0000-0000-0000-000000000000}"/>
          </ac:spMkLst>
        </pc:spChg>
      </pc:sldChg>
      <pc:sldChg chg="modSp mod">
        <pc:chgData name="mukesh kumar" userId="e98c6c8ac4fa17dc" providerId="LiveId" clId="{C4D15AF4-A4EA-4E7C-9F24-2EE2BE99F303}" dt="2024-02-22T05:13:11.630" v="161"/>
        <pc:sldMkLst>
          <pc:docMk/>
          <pc:sldMk cId="0" sldId="295"/>
        </pc:sldMkLst>
        <pc:spChg chg="mod">
          <ac:chgData name="mukesh kumar" userId="e98c6c8ac4fa17dc" providerId="LiveId" clId="{C4D15AF4-A4EA-4E7C-9F24-2EE2BE99F303}" dt="2024-02-22T05:13:11.630" v="161"/>
          <ac:spMkLst>
            <pc:docMk/>
            <pc:sldMk cId="0" sldId="295"/>
            <ac:spMk id="335" creationId="{00000000-0000-0000-0000-000000000000}"/>
          </ac:spMkLst>
        </pc:spChg>
      </pc:sldChg>
      <pc:sldChg chg="modSp mod">
        <pc:chgData name="mukesh kumar" userId="e98c6c8ac4fa17dc" providerId="LiveId" clId="{C4D15AF4-A4EA-4E7C-9F24-2EE2BE99F303}" dt="2024-02-22T05:13:11.630" v="161"/>
        <pc:sldMkLst>
          <pc:docMk/>
          <pc:sldMk cId="0" sldId="296"/>
        </pc:sldMkLst>
        <pc:spChg chg="mod">
          <ac:chgData name="mukesh kumar" userId="e98c6c8ac4fa17dc" providerId="LiveId" clId="{C4D15AF4-A4EA-4E7C-9F24-2EE2BE99F303}" dt="2024-02-22T05:13:11.630" v="161"/>
          <ac:spMkLst>
            <pc:docMk/>
            <pc:sldMk cId="0" sldId="296"/>
            <ac:spMk id="341" creationId="{00000000-0000-0000-0000-000000000000}"/>
          </ac:spMkLst>
        </pc:spChg>
      </pc:sldChg>
      <pc:sldChg chg="modSp mod">
        <pc:chgData name="mukesh kumar" userId="e98c6c8ac4fa17dc" providerId="LiveId" clId="{C4D15AF4-A4EA-4E7C-9F24-2EE2BE99F303}" dt="2024-02-22T05:13:11.630" v="161"/>
        <pc:sldMkLst>
          <pc:docMk/>
          <pc:sldMk cId="0" sldId="297"/>
        </pc:sldMkLst>
        <pc:spChg chg="mod">
          <ac:chgData name="mukesh kumar" userId="e98c6c8ac4fa17dc" providerId="LiveId" clId="{C4D15AF4-A4EA-4E7C-9F24-2EE2BE99F303}" dt="2024-02-22T05:13:11.630" v="161"/>
          <ac:spMkLst>
            <pc:docMk/>
            <pc:sldMk cId="0" sldId="297"/>
            <ac:spMk id="347" creationId="{00000000-0000-0000-0000-000000000000}"/>
          </ac:spMkLst>
        </pc:spChg>
      </pc:sldChg>
      <pc:sldChg chg="modSp mod">
        <pc:chgData name="mukesh kumar" userId="e98c6c8ac4fa17dc" providerId="LiveId" clId="{C4D15AF4-A4EA-4E7C-9F24-2EE2BE99F303}" dt="2024-02-22T05:13:11.630" v="161"/>
        <pc:sldMkLst>
          <pc:docMk/>
          <pc:sldMk cId="0" sldId="298"/>
        </pc:sldMkLst>
        <pc:spChg chg="mod">
          <ac:chgData name="mukesh kumar" userId="e98c6c8ac4fa17dc" providerId="LiveId" clId="{C4D15AF4-A4EA-4E7C-9F24-2EE2BE99F303}" dt="2024-02-22T05:13:11.630" v="161"/>
          <ac:spMkLst>
            <pc:docMk/>
            <pc:sldMk cId="0" sldId="298"/>
            <ac:spMk id="353" creationId="{00000000-0000-0000-0000-000000000000}"/>
          </ac:spMkLst>
        </pc:spChg>
      </pc:sldChg>
      <pc:sldChg chg="modSp mod">
        <pc:chgData name="mukesh kumar" userId="e98c6c8ac4fa17dc" providerId="LiveId" clId="{C4D15AF4-A4EA-4E7C-9F24-2EE2BE99F303}" dt="2024-02-22T05:13:11.630" v="161"/>
        <pc:sldMkLst>
          <pc:docMk/>
          <pc:sldMk cId="0" sldId="299"/>
        </pc:sldMkLst>
        <pc:spChg chg="mod">
          <ac:chgData name="mukesh kumar" userId="e98c6c8ac4fa17dc" providerId="LiveId" clId="{C4D15AF4-A4EA-4E7C-9F24-2EE2BE99F303}" dt="2024-02-22T05:13:11.630" v="161"/>
          <ac:spMkLst>
            <pc:docMk/>
            <pc:sldMk cId="0" sldId="299"/>
            <ac:spMk id="359" creationId="{00000000-0000-0000-0000-000000000000}"/>
          </ac:spMkLst>
        </pc:spChg>
      </pc:sldChg>
      <pc:sldChg chg="modSp mod">
        <pc:chgData name="mukesh kumar" userId="e98c6c8ac4fa17dc" providerId="LiveId" clId="{C4D15AF4-A4EA-4E7C-9F24-2EE2BE99F303}" dt="2024-02-22T05:13:11.630" v="161"/>
        <pc:sldMkLst>
          <pc:docMk/>
          <pc:sldMk cId="0" sldId="300"/>
        </pc:sldMkLst>
        <pc:spChg chg="mod">
          <ac:chgData name="mukesh kumar" userId="e98c6c8ac4fa17dc" providerId="LiveId" clId="{C4D15AF4-A4EA-4E7C-9F24-2EE2BE99F303}" dt="2024-02-22T05:13:11.630" v="161"/>
          <ac:spMkLst>
            <pc:docMk/>
            <pc:sldMk cId="0" sldId="300"/>
            <ac:spMk id="365" creationId="{00000000-0000-0000-0000-000000000000}"/>
          </ac:spMkLst>
        </pc:spChg>
      </pc:sldChg>
      <pc:sldChg chg="modSp mod">
        <pc:chgData name="mukesh kumar" userId="e98c6c8ac4fa17dc" providerId="LiveId" clId="{C4D15AF4-A4EA-4E7C-9F24-2EE2BE99F303}" dt="2024-02-22T05:13:11.630" v="161"/>
        <pc:sldMkLst>
          <pc:docMk/>
          <pc:sldMk cId="0" sldId="301"/>
        </pc:sldMkLst>
        <pc:spChg chg="mod">
          <ac:chgData name="mukesh kumar" userId="e98c6c8ac4fa17dc" providerId="LiveId" clId="{C4D15AF4-A4EA-4E7C-9F24-2EE2BE99F303}" dt="2024-02-22T05:13:11.630" v="161"/>
          <ac:spMkLst>
            <pc:docMk/>
            <pc:sldMk cId="0" sldId="301"/>
            <ac:spMk id="371" creationId="{00000000-0000-0000-0000-000000000000}"/>
          </ac:spMkLst>
        </pc:spChg>
      </pc:sldChg>
      <pc:sldChg chg="modSp mod">
        <pc:chgData name="mukesh kumar" userId="e98c6c8ac4fa17dc" providerId="LiveId" clId="{C4D15AF4-A4EA-4E7C-9F24-2EE2BE99F303}" dt="2024-02-22T05:13:11.630" v="161"/>
        <pc:sldMkLst>
          <pc:docMk/>
          <pc:sldMk cId="0" sldId="302"/>
        </pc:sldMkLst>
        <pc:spChg chg="mod">
          <ac:chgData name="mukesh kumar" userId="e98c6c8ac4fa17dc" providerId="LiveId" clId="{C4D15AF4-A4EA-4E7C-9F24-2EE2BE99F303}" dt="2024-02-22T05:13:11.630" v="161"/>
          <ac:spMkLst>
            <pc:docMk/>
            <pc:sldMk cId="0" sldId="302"/>
            <ac:spMk id="377" creationId="{00000000-0000-0000-0000-000000000000}"/>
          </ac:spMkLst>
        </pc:spChg>
        <pc:spChg chg="mod">
          <ac:chgData name="mukesh kumar" userId="e98c6c8ac4fa17dc" providerId="LiveId" clId="{C4D15AF4-A4EA-4E7C-9F24-2EE2BE99F303}" dt="2024-02-22T05:12:19.311" v="128" actId="27636"/>
          <ac:spMkLst>
            <pc:docMk/>
            <pc:sldMk cId="0" sldId="302"/>
            <ac:spMk id="378" creationId="{00000000-0000-0000-0000-000000000000}"/>
          </ac:spMkLst>
        </pc:spChg>
      </pc:sldChg>
      <pc:sldChg chg="modSp mod">
        <pc:chgData name="mukesh kumar" userId="e98c6c8ac4fa17dc" providerId="LiveId" clId="{C4D15AF4-A4EA-4E7C-9F24-2EE2BE99F303}" dt="2024-02-22T05:13:11.630" v="161"/>
        <pc:sldMkLst>
          <pc:docMk/>
          <pc:sldMk cId="0" sldId="303"/>
        </pc:sldMkLst>
        <pc:spChg chg="mod">
          <ac:chgData name="mukesh kumar" userId="e98c6c8ac4fa17dc" providerId="LiveId" clId="{C4D15AF4-A4EA-4E7C-9F24-2EE2BE99F303}" dt="2024-02-22T05:13:11.630" v="161"/>
          <ac:spMkLst>
            <pc:docMk/>
            <pc:sldMk cId="0" sldId="303"/>
            <ac:spMk id="383" creationId="{00000000-0000-0000-0000-000000000000}"/>
          </ac:spMkLst>
        </pc:spChg>
        <pc:spChg chg="mod">
          <ac:chgData name="mukesh kumar" userId="e98c6c8ac4fa17dc" providerId="LiveId" clId="{C4D15AF4-A4EA-4E7C-9F24-2EE2BE99F303}" dt="2024-02-22T05:12:19.329" v="131" actId="27636"/>
          <ac:spMkLst>
            <pc:docMk/>
            <pc:sldMk cId="0" sldId="303"/>
            <ac:spMk id="384" creationId="{00000000-0000-0000-0000-000000000000}"/>
          </ac:spMkLst>
        </pc:spChg>
      </pc:sldChg>
      <pc:sldChg chg="modSp mod">
        <pc:chgData name="mukesh kumar" userId="e98c6c8ac4fa17dc" providerId="LiveId" clId="{C4D15AF4-A4EA-4E7C-9F24-2EE2BE99F303}" dt="2024-02-22T05:13:11.630" v="161"/>
        <pc:sldMkLst>
          <pc:docMk/>
          <pc:sldMk cId="0" sldId="304"/>
        </pc:sldMkLst>
        <pc:spChg chg="mod">
          <ac:chgData name="mukesh kumar" userId="e98c6c8ac4fa17dc" providerId="LiveId" clId="{C4D15AF4-A4EA-4E7C-9F24-2EE2BE99F303}" dt="2024-02-22T05:13:11.630" v="161"/>
          <ac:spMkLst>
            <pc:docMk/>
            <pc:sldMk cId="0" sldId="304"/>
            <ac:spMk id="389" creationId="{00000000-0000-0000-0000-000000000000}"/>
          </ac:spMkLst>
        </pc:spChg>
        <pc:spChg chg="mod">
          <ac:chgData name="mukesh kumar" userId="e98c6c8ac4fa17dc" providerId="LiveId" clId="{C4D15AF4-A4EA-4E7C-9F24-2EE2BE99F303}" dt="2024-02-22T05:12:19.334" v="132" actId="27636"/>
          <ac:spMkLst>
            <pc:docMk/>
            <pc:sldMk cId="0" sldId="304"/>
            <ac:spMk id="390" creationId="{00000000-0000-0000-0000-000000000000}"/>
          </ac:spMkLst>
        </pc:spChg>
      </pc:sldChg>
      <pc:sldChg chg="modSp mod">
        <pc:chgData name="mukesh kumar" userId="e98c6c8ac4fa17dc" providerId="LiveId" clId="{C4D15AF4-A4EA-4E7C-9F24-2EE2BE99F303}" dt="2024-02-22T05:13:11.630" v="161"/>
        <pc:sldMkLst>
          <pc:docMk/>
          <pc:sldMk cId="0" sldId="305"/>
        </pc:sldMkLst>
        <pc:spChg chg="mod">
          <ac:chgData name="mukesh kumar" userId="e98c6c8ac4fa17dc" providerId="LiveId" clId="{C4D15AF4-A4EA-4E7C-9F24-2EE2BE99F303}" dt="2024-02-22T05:13:11.630" v="161"/>
          <ac:spMkLst>
            <pc:docMk/>
            <pc:sldMk cId="0" sldId="305"/>
            <ac:spMk id="395" creationId="{00000000-0000-0000-0000-000000000000}"/>
          </ac:spMkLst>
        </pc:spChg>
        <pc:spChg chg="mod">
          <ac:chgData name="mukesh kumar" userId="e98c6c8ac4fa17dc" providerId="LiveId" clId="{C4D15AF4-A4EA-4E7C-9F24-2EE2BE99F303}" dt="2024-02-22T05:12:19.342" v="134" actId="27636"/>
          <ac:spMkLst>
            <pc:docMk/>
            <pc:sldMk cId="0" sldId="305"/>
            <ac:spMk id="396" creationId="{00000000-0000-0000-0000-000000000000}"/>
          </ac:spMkLst>
        </pc:spChg>
      </pc:sldChg>
      <pc:sldChg chg="modSp mod">
        <pc:chgData name="mukesh kumar" userId="e98c6c8ac4fa17dc" providerId="LiveId" clId="{C4D15AF4-A4EA-4E7C-9F24-2EE2BE99F303}" dt="2024-02-22T05:13:11.630" v="161"/>
        <pc:sldMkLst>
          <pc:docMk/>
          <pc:sldMk cId="0" sldId="306"/>
        </pc:sldMkLst>
        <pc:spChg chg="mod">
          <ac:chgData name="mukesh kumar" userId="e98c6c8ac4fa17dc" providerId="LiveId" clId="{C4D15AF4-A4EA-4E7C-9F24-2EE2BE99F303}" dt="2024-02-22T05:13:11.630" v="161"/>
          <ac:spMkLst>
            <pc:docMk/>
            <pc:sldMk cId="0" sldId="306"/>
            <ac:spMk id="401" creationId="{00000000-0000-0000-0000-000000000000}"/>
          </ac:spMkLst>
        </pc:spChg>
      </pc:sldChg>
      <pc:sldChg chg="modSp mod">
        <pc:chgData name="mukesh kumar" userId="e98c6c8ac4fa17dc" providerId="LiveId" clId="{C4D15AF4-A4EA-4E7C-9F24-2EE2BE99F303}" dt="2024-02-22T05:13:11.630" v="161"/>
        <pc:sldMkLst>
          <pc:docMk/>
          <pc:sldMk cId="0" sldId="307"/>
        </pc:sldMkLst>
        <pc:spChg chg="mod">
          <ac:chgData name="mukesh kumar" userId="e98c6c8ac4fa17dc" providerId="LiveId" clId="{C4D15AF4-A4EA-4E7C-9F24-2EE2BE99F303}" dt="2024-02-22T05:13:11.630" v="161"/>
          <ac:spMkLst>
            <pc:docMk/>
            <pc:sldMk cId="0" sldId="307"/>
            <ac:spMk id="407" creationId="{00000000-0000-0000-0000-000000000000}"/>
          </ac:spMkLst>
        </pc:spChg>
      </pc:sldChg>
      <pc:sldChg chg="modSp mod">
        <pc:chgData name="mukesh kumar" userId="e98c6c8ac4fa17dc" providerId="LiveId" clId="{C4D15AF4-A4EA-4E7C-9F24-2EE2BE99F303}" dt="2024-02-22T05:13:11.630" v="161"/>
        <pc:sldMkLst>
          <pc:docMk/>
          <pc:sldMk cId="0" sldId="308"/>
        </pc:sldMkLst>
        <pc:spChg chg="mod">
          <ac:chgData name="mukesh kumar" userId="e98c6c8ac4fa17dc" providerId="LiveId" clId="{C4D15AF4-A4EA-4E7C-9F24-2EE2BE99F303}" dt="2024-02-22T05:13:11.630" v="161"/>
          <ac:spMkLst>
            <pc:docMk/>
            <pc:sldMk cId="0" sldId="308"/>
            <ac:spMk id="413" creationId="{00000000-0000-0000-0000-000000000000}"/>
          </ac:spMkLst>
        </pc:spChg>
        <pc:spChg chg="mod">
          <ac:chgData name="mukesh kumar" userId="e98c6c8ac4fa17dc" providerId="LiveId" clId="{C4D15AF4-A4EA-4E7C-9F24-2EE2BE99F303}" dt="2024-02-22T05:12:19.358" v="138" actId="27636"/>
          <ac:spMkLst>
            <pc:docMk/>
            <pc:sldMk cId="0" sldId="308"/>
            <ac:spMk id="414" creationId="{00000000-0000-0000-0000-000000000000}"/>
          </ac:spMkLst>
        </pc:spChg>
      </pc:sldChg>
      <pc:sldChg chg="modSp mod">
        <pc:chgData name="mukesh kumar" userId="e98c6c8ac4fa17dc" providerId="LiveId" clId="{C4D15AF4-A4EA-4E7C-9F24-2EE2BE99F303}" dt="2024-02-22T05:13:11.630" v="161"/>
        <pc:sldMkLst>
          <pc:docMk/>
          <pc:sldMk cId="0" sldId="309"/>
        </pc:sldMkLst>
        <pc:spChg chg="mod">
          <ac:chgData name="mukesh kumar" userId="e98c6c8ac4fa17dc" providerId="LiveId" clId="{C4D15AF4-A4EA-4E7C-9F24-2EE2BE99F303}" dt="2024-02-22T05:13:11.630" v="161"/>
          <ac:spMkLst>
            <pc:docMk/>
            <pc:sldMk cId="0" sldId="309"/>
            <ac:spMk id="419" creationId="{00000000-0000-0000-0000-000000000000}"/>
          </ac:spMkLst>
        </pc:spChg>
        <pc:spChg chg="mod">
          <ac:chgData name="mukesh kumar" userId="e98c6c8ac4fa17dc" providerId="LiveId" clId="{C4D15AF4-A4EA-4E7C-9F24-2EE2BE99F303}" dt="2024-02-22T05:12:19.374" v="141" actId="27636"/>
          <ac:spMkLst>
            <pc:docMk/>
            <pc:sldMk cId="0" sldId="309"/>
            <ac:spMk id="420" creationId="{00000000-0000-0000-0000-000000000000}"/>
          </ac:spMkLst>
        </pc:spChg>
      </pc:sldChg>
      <pc:sldChg chg="modSp mod">
        <pc:chgData name="mukesh kumar" userId="e98c6c8ac4fa17dc" providerId="LiveId" clId="{C4D15AF4-A4EA-4E7C-9F24-2EE2BE99F303}" dt="2024-02-22T05:13:11.630" v="161"/>
        <pc:sldMkLst>
          <pc:docMk/>
          <pc:sldMk cId="0" sldId="310"/>
        </pc:sldMkLst>
        <pc:spChg chg="mod">
          <ac:chgData name="mukesh kumar" userId="e98c6c8ac4fa17dc" providerId="LiveId" clId="{C4D15AF4-A4EA-4E7C-9F24-2EE2BE99F303}" dt="2024-02-22T05:13:11.630" v="161"/>
          <ac:spMkLst>
            <pc:docMk/>
            <pc:sldMk cId="0" sldId="310"/>
            <ac:spMk id="425" creationId="{00000000-0000-0000-0000-000000000000}"/>
          </ac:spMkLst>
        </pc:spChg>
        <pc:spChg chg="mod">
          <ac:chgData name="mukesh kumar" userId="e98c6c8ac4fa17dc" providerId="LiveId" clId="{C4D15AF4-A4EA-4E7C-9F24-2EE2BE99F303}" dt="2024-02-22T05:12:19.374" v="142" actId="27636"/>
          <ac:spMkLst>
            <pc:docMk/>
            <pc:sldMk cId="0" sldId="310"/>
            <ac:spMk id="426" creationId="{00000000-0000-0000-0000-000000000000}"/>
          </ac:spMkLst>
        </pc:spChg>
      </pc:sldChg>
      <pc:sldChg chg="modSp mod">
        <pc:chgData name="mukesh kumar" userId="e98c6c8ac4fa17dc" providerId="LiveId" clId="{C4D15AF4-A4EA-4E7C-9F24-2EE2BE99F303}" dt="2024-02-22T05:13:11.630" v="161"/>
        <pc:sldMkLst>
          <pc:docMk/>
          <pc:sldMk cId="0" sldId="311"/>
        </pc:sldMkLst>
        <pc:spChg chg="mod">
          <ac:chgData name="mukesh kumar" userId="e98c6c8ac4fa17dc" providerId="LiveId" clId="{C4D15AF4-A4EA-4E7C-9F24-2EE2BE99F303}" dt="2024-02-22T05:13:11.630" v="161"/>
          <ac:spMkLst>
            <pc:docMk/>
            <pc:sldMk cId="0" sldId="311"/>
            <ac:spMk id="431" creationId="{00000000-0000-0000-0000-000000000000}"/>
          </ac:spMkLst>
        </pc:spChg>
        <pc:spChg chg="mod">
          <ac:chgData name="mukesh kumar" userId="e98c6c8ac4fa17dc" providerId="LiveId" clId="{C4D15AF4-A4EA-4E7C-9F24-2EE2BE99F303}" dt="2024-02-22T05:12:19.389" v="145" actId="27636"/>
          <ac:spMkLst>
            <pc:docMk/>
            <pc:sldMk cId="0" sldId="311"/>
            <ac:spMk id="432" creationId="{00000000-0000-0000-0000-000000000000}"/>
          </ac:spMkLst>
        </pc:spChg>
      </pc:sldChg>
      <pc:sldChg chg="modSp mod">
        <pc:chgData name="mukesh kumar" userId="e98c6c8ac4fa17dc" providerId="LiveId" clId="{C4D15AF4-A4EA-4E7C-9F24-2EE2BE99F303}" dt="2024-02-22T05:13:11.630" v="161"/>
        <pc:sldMkLst>
          <pc:docMk/>
          <pc:sldMk cId="0" sldId="312"/>
        </pc:sldMkLst>
        <pc:spChg chg="mod">
          <ac:chgData name="mukesh kumar" userId="e98c6c8ac4fa17dc" providerId="LiveId" clId="{C4D15AF4-A4EA-4E7C-9F24-2EE2BE99F303}" dt="2024-02-22T05:13:11.630" v="161"/>
          <ac:spMkLst>
            <pc:docMk/>
            <pc:sldMk cId="0" sldId="312"/>
            <ac:spMk id="437" creationId="{00000000-0000-0000-0000-000000000000}"/>
          </ac:spMkLst>
        </pc:spChg>
      </pc:sldChg>
      <pc:sldChg chg="modSp mod">
        <pc:chgData name="mukesh kumar" userId="e98c6c8ac4fa17dc" providerId="LiveId" clId="{C4D15AF4-A4EA-4E7C-9F24-2EE2BE99F303}" dt="2024-02-22T05:13:11.630" v="161"/>
        <pc:sldMkLst>
          <pc:docMk/>
          <pc:sldMk cId="0" sldId="313"/>
        </pc:sldMkLst>
        <pc:spChg chg="mod">
          <ac:chgData name="mukesh kumar" userId="e98c6c8ac4fa17dc" providerId="LiveId" clId="{C4D15AF4-A4EA-4E7C-9F24-2EE2BE99F303}" dt="2024-02-22T05:13:11.630" v="161"/>
          <ac:spMkLst>
            <pc:docMk/>
            <pc:sldMk cId="0" sldId="313"/>
            <ac:spMk id="443" creationId="{00000000-0000-0000-0000-000000000000}"/>
          </ac:spMkLst>
        </pc:spChg>
      </pc:sldChg>
      <pc:sldChg chg="modSp mod">
        <pc:chgData name="mukesh kumar" userId="e98c6c8ac4fa17dc" providerId="LiveId" clId="{C4D15AF4-A4EA-4E7C-9F24-2EE2BE99F303}" dt="2024-02-22T05:13:11.630" v="161"/>
        <pc:sldMkLst>
          <pc:docMk/>
          <pc:sldMk cId="0" sldId="314"/>
        </pc:sldMkLst>
        <pc:spChg chg="mod">
          <ac:chgData name="mukesh kumar" userId="e98c6c8ac4fa17dc" providerId="LiveId" clId="{C4D15AF4-A4EA-4E7C-9F24-2EE2BE99F303}" dt="2024-02-22T05:13:11.630" v="161"/>
          <ac:spMkLst>
            <pc:docMk/>
            <pc:sldMk cId="0" sldId="314"/>
            <ac:spMk id="449" creationId="{00000000-0000-0000-0000-000000000000}"/>
          </ac:spMkLst>
        </pc:spChg>
        <pc:spChg chg="mod">
          <ac:chgData name="mukesh kumar" userId="e98c6c8ac4fa17dc" providerId="LiveId" clId="{C4D15AF4-A4EA-4E7C-9F24-2EE2BE99F303}" dt="2024-02-22T05:12:19.422" v="149" actId="27636"/>
          <ac:spMkLst>
            <pc:docMk/>
            <pc:sldMk cId="0" sldId="314"/>
            <ac:spMk id="450" creationId="{00000000-0000-0000-0000-000000000000}"/>
          </ac:spMkLst>
        </pc:spChg>
      </pc:sldChg>
      <pc:sldChg chg="modSp mod">
        <pc:chgData name="mukesh kumar" userId="e98c6c8ac4fa17dc" providerId="LiveId" clId="{C4D15AF4-A4EA-4E7C-9F24-2EE2BE99F303}" dt="2024-02-22T05:13:11.630" v="161"/>
        <pc:sldMkLst>
          <pc:docMk/>
          <pc:sldMk cId="0" sldId="315"/>
        </pc:sldMkLst>
        <pc:spChg chg="mod">
          <ac:chgData name="mukesh kumar" userId="e98c6c8ac4fa17dc" providerId="LiveId" clId="{C4D15AF4-A4EA-4E7C-9F24-2EE2BE99F303}" dt="2024-02-22T05:13:11.630" v="161"/>
          <ac:spMkLst>
            <pc:docMk/>
            <pc:sldMk cId="0" sldId="315"/>
            <ac:spMk id="455" creationId="{00000000-0000-0000-0000-000000000000}"/>
          </ac:spMkLst>
        </pc:spChg>
        <pc:spChg chg="mod">
          <ac:chgData name="mukesh kumar" userId="e98c6c8ac4fa17dc" providerId="LiveId" clId="{C4D15AF4-A4EA-4E7C-9F24-2EE2BE99F303}" dt="2024-02-22T05:12:19.423" v="151" actId="27636"/>
          <ac:spMkLst>
            <pc:docMk/>
            <pc:sldMk cId="0" sldId="315"/>
            <ac:spMk id="456" creationId="{00000000-0000-0000-0000-000000000000}"/>
          </ac:spMkLst>
        </pc:spChg>
      </pc:sldChg>
      <pc:sldChg chg="modSp mod">
        <pc:chgData name="mukesh kumar" userId="e98c6c8ac4fa17dc" providerId="LiveId" clId="{C4D15AF4-A4EA-4E7C-9F24-2EE2BE99F303}" dt="2024-02-22T05:13:11.630" v="161"/>
        <pc:sldMkLst>
          <pc:docMk/>
          <pc:sldMk cId="0" sldId="316"/>
        </pc:sldMkLst>
        <pc:spChg chg="mod">
          <ac:chgData name="mukesh kumar" userId="e98c6c8ac4fa17dc" providerId="LiveId" clId="{C4D15AF4-A4EA-4E7C-9F24-2EE2BE99F303}" dt="2024-02-22T05:13:11.630" v="161"/>
          <ac:spMkLst>
            <pc:docMk/>
            <pc:sldMk cId="0" sldId="316"/>
            <ac:spMk id="461" creationId="{00000000-0000-0000-0000-000000000000}"/>
          </ac:spMkLst>
        </pc:spChg>
      </pc:sldChg>
      <pc:sldChg chg="modSp mod">
        <pc:chgData name="mukesh kumar" userId="e98c6c8ac4fa17dc" providerId="LiveId" clId="{C4D15AF4-A4EA-4E7C-9F24-2EE2BE99F303}" dt="2024-02-22T05:13:11.630" v="161"/>
        <pc:sldMkLst>
          <pc:docMk/>
          <pc:sldMk cId="0" sldId="317"/>
        </pc:sldMkLst>
        <pc:spChg chg="mod">
          <ac:chgData name="mukesh kumar" userId="e98c6c8ac4fa17dc" providerId="LiveId" clId="{C4D15AF4-A4EA-4E7C-9F24-2EE2BE99F303}" dt="2024-02-22T05:13:11.630" v="161"/>
          <ac:spMkLst>
            <pc:docMk/>
            <pc:sldMk cId="0" sldId="317"/>
            <ac:spMk id="467" creationId="{00000000-0000-0000-0000-000000000000}"/>
          </ac:spMkLst>
        </pc:spChg>
      </pc:sldChg>
      <pc:sldChg chg="modSp mod">
        <pc:chgData name="mukesh kumar" userId="e98c6c8ac4fa17dc" providerId="LiveId" clId="{C4D15AF4-A4EA-4E7C-9F24-2EE2BE99F303}" dt="2024-02-22T05:13:11.630" v="161"/>
        <pc:sldMkLst>
          <pc:docMk/>
          <pc:sldMk cId="0" sldId="318"/>
        </pc:sldMkLst>
        <pc:spChg chg="mod">
          <ac:chgData name="mukesh kumar" userId="e98c6c8ac4fa17dc" providerId="LiveId" clId="{C4D15AF4-A4EA-4E7C-9F24-2EE2BE99F303}" dt="2024-02-22T05:13:11.630" v="161"/>
          <ac:spMkLst>
            <pc:docMk/>
            <pc:sldMk cId="0" sldId="318"/>
            <ac:spMk id="473" creationId="{00000000-0000-0000-0000-000000000000}"/>
          </ac:spMkLst>
        </pc:spChg>
      </pc:sldChg>
      <pc:sldChg chg="modSp mod">
        <pc:chgData name="mukesh kumar" userId="e98c6c8ac4fa17dc" providerId="LiveId" clId="{C4D15AF4-A4EA-4E7C-9F24-2EE2BE99F303}" dt="2024-02-22T05:13:11.630" v="161"/>
        <pc:sldMkLst>
          <pc:docMk/>
          <pc:sldMk cId="0" sldId="319"/>
        </pc:sldMkLst>
        <pc:spChg chg="mod">
          <ac:chgData name="mukesh kumar" userId="e98c6c8ac4fa17dc" providerId="LiveId" clId="{C4D15AF4-A4EA-4E7C-9F24-2EE2BE99F303}" dt="2024-02-22T05:13:11.630" v="161"/>
          <ac:spMkLst>
            <pc:docMk/>
            <pc:sldMk cId="0" sldId="319"/>
            <ac:spMk id="479" creationId="{00000000-0000-0000-0000-000000000000}"/>
          </ac:spMkLst>
        </pc:spChg>
      </pc:sldChg>
      <pc:sldChg chg="modSp mod">
        <pc:chgData name="mukesh kumar" userId="e98c6c8ac4fa17dc" providerId="LiveId" clId="{C4D15AF4-A4EA-4E7C-9F24-2EE2BE99F303}" dt="2024-02-22T05:13:11.630" v="161"/>
        <pc:sldMkLst>
          <pc:docMk/>
          <pc:sldMk cId="0" sldId="320"/>
        </pc:sldMkLst>
        <pc:spChg chg="mod">
          <ac:chgData name="mukesh kumar" userId="e98c6c8ac4fa17dc" providerId="LiveId" clId="{C4D15AF4-A4EA-4E7C-9F24-2EE2BE99F303}" dt="2024-02-22T05:13:11.630" v="161"/>
          <ac:spMkLst>
            <pc:docMk/>
            <pc:sldMk cId="0" sldId="320"/>
            <ac:spMk id="485" creationId="{00000000-0000-0000-0000-000000000000}"/>
          </ac:spMkLst>
        </pc:spChg>
      </pc:sldChg>
      <pc:sldChg chg="modSp mod">
        <pc:chgData name="mukesh kumar" userId="e98c6c8ac4fa17dc" providerId="LiveId" clId="{C4D15AF4-A4EA-4E7C-9F24-2EE2BE99F303}" dt="2024-02-22T05:13:11.630" v="161"/>
        <pc:sldMkLst>
          <pc:docMk/>
          <pc:sldMk cId="0" sldId="321"/>
        </pc:sldMkLst>
        <pc:spChg chg="mod">
          <ac:chgData name="mukesh kumar" userId="e98c6c8ac4fa17dc" providerId="LiveId" clId="{C4D15AF4-A4EA-4E7C-9F24-2EE2BE99F303}" dt="2024-02-22T05:13:11.630" v="161"/>
          <ac:spMkLst>
            <pc:docMk/>
            <pc:sldMk cId="0" sldId="321"/>
            <ac:spMk id="491" creationId="{00000000-0000-0000-0000-000000000000}"/>
          </ac:spMkLst>
        </pc:spChg>
      </pc:sldChg>
      <pc:sldChg chg="delSp modSp mod">
        <pc:chgData name="mukesh kumar" userId="e98c6c8ac4fa17dc" providerId="LiveId" clId="{C4D15AF4-A4EA-4E7C-9F24-2EE2BE99F303}" dt="2024-02-22T05:13:30.562" v="162" actId="21"/>
        <pc:sldMkLst>
          <pc:docMk/>
          <pc:sldMk cId="0" sldId="322"/>
        </pc:sldMkLst>
        <pc:spChg chg="del mod">
          <ac:chgData name="mukesh kumar" userId="e98c6c8ac4fa17dc" providerId="LiveId" clId="{C4D15AF4-A4EA-4E7C-9F24-2EE2BE99F303}" dt="2024-02-22T05:13:30.562" v="162" actId="21"/>
          <ac:spMkLst>
            <pc:docMk/>
            <pc:sldMk cId="0" sldId="322"/>
            <ac:spMk id="497" creationId="{00000000-0000-0000-0000-000000000000}"/>
          </ac:spMkLst>
        </pc:spChg>
      </pc:sldChg>
      <pc:sldChg chg="delSp modSp mod">
        <pc:chgData name="mukesh kumar" userId="e98c6c8ac4fa17dc" providerId="LiveId" clId="{C4D15AF4-A4EA-4E7C-9F24-2EE2BE99F303}" dt="2024-02-22T05:13:37.979" v="163" actId="21"/>
        <pc:sldMkLst>
          <pc:docMk/>
          <pc:sldMk cId="0" sldId="323"/>
        </pc:sldMkLst>
        <pc:spChg chg="del mod">
          <ac:chgData name="mukesh kumar" userId="e98c6c8ac4fa17dc" providerId="LiveId" clId="{C4D15AF4-A4EA-4E7C-9F24-2EE2BE99F303}" dt="2024-02-22T05:13:37.979" v="163" actId="21"/>
          <ac:spMkLst>
            <pc:docMk/>
            <pc:sldMk cId="0" sldId="323"/>
            <ac:spMk id="503" creationId="{00000000-0000-0000-0000-000000000000}"/>
          </ac:spMkLst>
        </pc:spChg>
      </pc:sldChg>
      <pc:sldChg chg="modSp add mod">
        <pc:chgData name="mukesh kumar" userId="e98c6c8ac4fa17dc" providerId="LiveId" clId="{C4D15AF4-A4EA-4E7C-9F24-2EE2BE99F303}" dt="2024-02-22T05:13:11.630" v="161"/>
        <pc:sldMkLst>
          <pc:docMk/>
          <pc:sldMk cId="3054274626" sldId="324"/>
        </pc:sldMkLst>
        <pc:spChg chg="mod">
          <ac:chgData name="mukesh kumar" userId="e98c6c8ac4fa17dc" providerId="LiveId" clId="{C4D15AF4-A4EA-4E7C-9F24-2EE2BE99F303}" dt="2024-02-22T05:13:11.630" v="161"/>
          <ac:spMkLst>
            <pc:docMk/>
            <pc:sldMk cId="3054274626" sldId="324"/>
            <ac:spMk id="101" creationId="{C532F4F0-3C36-E38F-0A71-B831790876DD}"/>
          </ac:spMkLst>
        </pc:spChg>
        <pc:spChg chg="mod">
          <ac:chgData name="mukesh kumar" userId="e98c6c8ac4fa17dc" providerId="LiveId" clId="{C4D15AF4-A4EA-4E7C-9F24-2EE2BE99F303}" dt="2024-02-22T05:12:18.957" v="81" actId="27636"/>
          <ac:spMkLst>
            <pc:docMk/>
            <pc:sldMk cId="3054274626" sldId="324"/>
            <ac:spMk id="102" creationId="{6D396D7F-23AB-63A1-30E0-16C47185426E}"/>
          </ac:spMkLst>
        </pc:spChg>
      </pc:sldChg>
      <pc:sldChg chg="delSp modSp add mod">
        <pc:chgData name="mukesh kumar" userId="e98c6c8ac4fa17dc" providerId="LiveId" clId="{C4D15AF4-A4EA-4E7C-9F24-2EE2BE99F303}" dt="2024-02-22T05:13:42.373" v="164" actId="21"/>
        <pc:sldMkLst>
          <pc:docMk/>
          <pc:sldMk cId="370026812" sldId="325"/>
        </pc:sldMkLst>
        <pc:spChg chg="del mod">
          <ac:chgData name="mukesh kumar" userId="e98c6c8ac4fa17dc" providerId="LiveId" clId="{C4D15AF4-A4EA-4E7C-9F24-2EE2BE99F303}" dt="2024-02-22T05:13:42.373" v="164" actId="21"/>
          <ac:spMkLst>
            <pc:docMk/>
            <pc:sldMk cId="370026812" sldId="325"/>
            <ac:spMk id="503" creationId="{03B45FA8-D9F7-0CBB-DEFB-CE6D5258485F}"/>
          </ac:spMkLst>
        </pc:spChg>
        <pc:spChg chg="mod">
          <ac:chgData name="mukesh kumar" userId="e98c6c8ac4fa17dc" providerId="LiveId" clId="{C4D15AF4-A4EA-4E7C-9F24-2EE2BE99F303}" dt="2024-02-22T04:53:26.223" v="42" actId="1076"/>
          <ac:spMkLst>
            <pc:docMk/>
            <pc:sldMk cId="370026812" sldId="325"/>
            <ac:spMk id="504" creationId="{FF8ED0E9-5857-9DA9-46AF-39DFCCB26FC2}"/>
          </ac:spMkLst>
        </pc:spChg>
      </pc:sldChg>
      <pc:sldMasterChg chg="setBg modSldLayout">
        <pc:chgData name="mukesh kumar" userId="e98c6c8ac4fa17dc" providerId="LiveId" clId="{C4D15AF4-A4EA-4E7C-9F24-2EE2BE99F303}" dt="2024-02-22T05:12:18.550" v="78" actId="931"/>
        <pc:sldMasterMkLst>
          <pc:docMk/>
          <pc:sldMasterMk cId="0" sldId="2147483648"/>
        </pc:sldMasterMkLst>
        <pc:sldLayoutChg chg="addSp delSp modSp mod setBg">
          <pc:chgData name="mukesh kumar" userId="e98c6c8ac4fa17dc" providerId="LiveId" clId="{C4D15AF4-A4EA-4E7C-9F24-2EE2BE99F303}" dt="2024-02-22T05:12:18.550" v="78" actId="931"/>
          <pc:sldLayoutMkLst>
            <pc:docMk/>
            <pc:sldMasterMk cId="0" sldId="2147483648"/>
            <pc:sldLayoutMk cId="0" sldId="2147483649"/>
          </pc:sldLayoutMkLst>
          <pc:spChg chg="del">
            <ac:chgData name="mukesh kumar" userId="e98c6c8ac4fa17dc" providerId="LiveId" clId="{C4D15AF4-A4EA-4E7C-9F24-2EE2BE99F303}" dt="2024-02-22T05:12:08.503" v="77" actId="478"/>
            <ac:spMkLst>
              <pc:docMk/>
              <pc:sldMasterMk cId="0" sldId="2147483648"/>
              <pc:sldLayoutMk cId="0" sldId="2147483649"/>
              <ac:spMk id="16" creationId="{00000000-0000-0000-0000-000000000000}"/>
            </ac:spMkLst>
          </pc:spChg>
          <pc:spChg chg="del">
            <ac:chgData name="mukesh kumar" userId="e98c6c8ac4fa17dc" providerId="LiveId" clId="{C4D15AF4-A4EA-4E7C-9F24-2EE2BE99F303}" dt="2024-02-22T05:12:08.503" v="77" actId="478"/>
            <ac:spMkLst>
              <pc:docMk/>
              <pc:sldMasterMk cId="0" sldId="2147483648"/>
              <pc:sldLayoutMk cId="0" sldId="2147483649"/>
              <ac:spMk id="17" creationId="{00000000-0000-0000-0000-000000000000}"/>
            </ac:spMkLst>
          </pc:spChg>
          <pc:spChg chg="del">
            <ac:chgData name="mukesh kumar" userId="e98c6c8ac4fa17dc" providerId="LiveId" clId="{C4D15AF4-A4EA-4E7C-9F24-2EE2BE99F303}" dt="2024-02-22T05:12:08.503" v="77" actId="478"/>
            <ac:spMkLst>
              <pc:docMk/>
              <pc:sldMasterMk cId="0" sldId="2147483648"/>
              <pc:sldLayoutMk cId="0" sldId="2147483649"/>
              <ac:spMk id="18" creationId="{00000000-0000-0000-0000-000000000000}"/>
            </ac:spMkLst>
          </pc:spChg>
          <pc:spChg chg="del">
            <ac:chgData name="mukesh kumar" userId="e98c6c8ac4fa17dc" providerId="LiveId" clId="{C4D15AF4-A4EA-4E7C-9F24-2EE2BE99F303}" dt="2024-02-22T05:12:08.503" v="77" actId="478"/>
            <ac:spMkLst>
              <pc:docMk/>
              <pc:sldMasterMk cId="0" sldId="2147483648"/>
              <pc:sldLayoutMk cId="0" sldId="2147483649"/>
              <ac:spMk id="19" creationId="{00000000-0000-0000-0000-000000000000}"/>
            </ac:spMkLst>
          </pc:spChg>
          <pc:spChg chg="del">
            <ac:chgData name="mukesh kumar" userId="e98c6c8ac4fa17dc" providerId="LiveId" clId="{C4D15AF4-A4EA-4E7C-9F24-2EE2BE99F303}" dt="2024-02-22T05:12:08.503" v="77" actId="478"/>
            <ac:spMkLst>
              <pc:docMk/>
              <pc:sldMasterMk cId="0" sldId="2147483648"/>
              <pc:sldLayoutMk cId="0" sldId="2147483649"/>
              <ac:spMk id="20" creationId="{00000000-0000-0000-0000-000000000000}"/>
            </ac:spMkLst>
          </pc:spChg>
          <pc:spChg chg="del">
            <ac:chgData name="mukesh kumar" userId="e98c6c8ac4fa17dc" providerId="LiveId" clId="{C4D15AF4-A4EA-4E7C-9F24-2EE2BE99F303}" dt="2024-02-22T05:12:08.503" v="77" actId="478"/>
            <ac:spMkLst>
              <pc:docMk/>
              <pc:sldMasterMk cId="0" sldId="2147483648"/>
              <pc:sldLayoutMk cId="0" sldId="2147483649"/>
              <ac:spMk id="21" creationId="{00000000-0000-0000-0000-000000000000}"/>
            </ac:spMkLst>
          </pc:spChg>
          <pc:spChg chg="del">
            <ac:chgData name="mukesh kumar" userId="e98c6c8ac4fa17dc" providerId="LiveId" clId="{C4D15AF4-A4EA-4E7C-9F24-2EE2BE99F303}" dt="2024-02-22T05:12:08.503" v="77" actId="478"/>
            <ac:spMkLst>
              <pc:docMk/>
              <pc:sldMasterMk cId="0" sldId="2147483648"/>
              <pc:sldLayoutMk cId="0" sldId="2147483649"/>
              <ac:spMk id="22" creationId="{00000000-0000-0000-0000-000000000000}"/>
            </ac:spMkLst>
          </pc:spChg>
          <pc:spChg chg="del">
            <ac:chgData name="mukesh kumar" userId="e98c6c8ac4fa17dc" providerId="LiveId" clId="{C4D15AF4-A4EA-4E7C-9F24-2EE2BE99F303}" dt="2024-02-22T05:12:08.503" v="77" actId="478"/>
            <ac:spMkLst>
              <pc:docMk/>
              <pc:sldMasterMk cId="0" sldId="2147483648"/>
              <pc:sldLayoutMk cId="0" sldId="2147483649"/>
              <ac:spMk id="23" creationId="{00000000-0000-0000-0000-000000000000}"/>
            </ac:spMkLst>
          </pc:spChg>
          <pc:spChg chg="del">
            <ac:chgData name="mukesh kumar" userId="e98c6c8ac4fa17dc" providerId="LiveId" clId="{C4D15AF4-A4EA-4E7C-9F24-2EE2BE99F303}" dt="2024-02-22T05:12:08.503" v="77" actId="478"/>
            <ac:spMkLst>
              <pc:docMk/>
              <pc:sldMasterMk cId="0" sldId="2147483648"/>
              <pc:sldLayoutMk cId="0" sldId="2147483649"/>
              <ac:spMk id="24" creationId="{00000000-0000-0000-0000-000000000000}"/>
            </ac:spMkLst>
          </pc:spChg>
          <pc:spChg chg="del">
            <ac:chgData name="mukesh kumar" userId="e98c6c8ac4fa17dc" providerId="LiveId" clId="{C4D15AF4-A4EA-4E7C-9F24-2EE2BE99F303}" dt="2024-02-22T05:12:08.503" v="77" actId="478"/>
            <ac:spMkLst>
              <pc:docMk/>
              <pc:sldMasterMk cId="0" sldId="2147483648"/>
              <pc:sldLayoutMk cId="0" sldId="2147483649"/>
              <ac:spMk id="25" creationId="{00000000-0000-0000-0000-000000000000}"/>
            </ac:spMkLst>
          </pc:spChg>
          <pc:spChg chg="del">
            <ac:chgData name="mukesh kumar" userId="e98c6c8ac4fa17dc" providerId="LiveId" clId="{C4D15AF4-A4EA-4E7C-9F24-2EE2BE99F303}" dt="2024-02-22T05:12:08.503" v="77" actId="478"/>
            <ac:spMkLst>
              <pc:docMk/>
              <pc:sldMasterMk cId="0" sldId="2147483648"/>
              <pc:sldLayoutMk cId="0" sldId="2147483649"/>
              <ac:spMk id="26" creationId="{00000000-0000-0000-0000-000000000000}"/>
            </ac:spMkLst>
          </pc:spChg>
          <pc:picChg chg="add mod">
            <ac:chgData name="mukesh kumar" userId="e98c6c8ac4fa17dc" providerId="LiveId" clId="{C4D15AF4-A4EA-4E7C-9F24-2EE2BE99F303}" dt="2024-02-22T05:12:18.550" v="78" actId="931"/>
            <ac:picMkLst>
              <pc:docMk/>
              <pc:sldMasterMk cId="0" sldId="2147483648"/>
              <pc:sldLayoutMk cId="0" sldId="2147483649"/>
              <ac:picMk id="3" creationId="{81F00F3C-7AD4-74E4-6B4F-49663E7C1BA3}"/>
            </ac:picMkLst>
          </pc:picChg>
        </pc:sldLayoutChg>
        <pc:sldLayoutChg chg="setBg">
          <pc:chgData name="mukesh kumar" userId="e98c6c8ac4fa17dc" providerId="LiveId" clId="{C4D15AF4-A4EA-4E7C-9F24-2EE2BE99F303}" dt="2024-02-22T05:12:00.893" v="76"/>
          <pc:sldLayoutMkLst>
            <pc:docMk/>
            <pc:sldMasterMk cId="0" sldId="2147483648"/>
            <pc:sldLayoutMk cId="0" sldId="2147483650"/>
          </pc:sldLayoutMkLst>
        </pc:sldLayoutChg>
        <pc:sldLayoutChg chg="setBg">
          <pc:chgData name="mukesh kumar" userId="e98c6c8ac4fa17dc" providerId="LiveId" clId="{C4D15AF4-A4EA-4E7C-9F24-2EE2BE99F303}" dt="2024-02-22T05:12:00.893" v="76"/>
          <pc:sldLayoutMkLst>
            <pc:docMk/>
            <pc:sldMasterMk cId="0" sldId="2147483648"/>
            <pc:sldLayoutMk cId="0" sldId="2147483651"/>
          </pc:sldLayoutMkLst>
        </pc:sldLayoutChg>
        <pc:sldLayoutChg chg="setBg">
          <pc:chgData name="mukesh kumar" userId="e98c6c8ac4fa17dc" providerId="LiveId" clId="{C4D15AF4-A4EA-4E7C-9F24-2EE2BE99F303}" dt="2024-02-22T05:12:00.893" v="76"/>
          <pc:sldLayoutMkLst>
            <pc:docMk/>
            <pc:sldMasterMk cId="0" sldId="2147483648"/>
            <pc:sldLayoutMk cId="0" sldId="2147483652"/>
          </pc:sldLayoutMkLst>
        </pc:sldLayoutChg>
        <pc:sldLayoutChg chg="setBg">
          <pc:chgData name="mukesh kumar" userId="e98c6c8ac4fa17dc" providerId="LiveId" clId="{C4D15AF4-A4EA-4E7C-9F24-2EE2BE99F303}" dt="2024-02-22T05:12:00.893" v="76"/>
          <pc:sldLayoutMkLst>
            <pc:docMk/>
            <pc:sldMasterMk cId="0" sldId="2147483648"/>
            <pc:sldLayoutMk cId="0" sldId="2147483653"/>
          </pc:sldLayoutMkLst>
        </pc:sldLayoutChg>
        <pc:sldLayoutChg chg="setBg">
          <pc:chgData name="mukesh kumar" userId="e98c6c8ac4fa17dc" providerId="LiveId" clId="{C4D15AF4-A4EA-4E7C-9F24-2EE2BE99F303}" dt="2024-02-22T05:12:00.893" v="76"/>
          <pc:sldLayoutMkLst>
            <pc:docMk/>
            <pc:sldMasterMk cId="0" sldId="2147483648"/>
            <pc:sldLayoutMk cId="0" sldId="2147483654"/>
          </pc:sldLayoutMkLst>
        </pc:sldLayoutChg>
        <pc:sldLayoutChg chg="setBg">
          <pc:chgData name="mukesh kumar" userId="e98c6c8ac4fa17dc" providerId="LiveId" clId="{C4D15AF4-A4EA-4E7C-9F24-2EE2BE99F303}" dt="2024-02-22T05:12:00.893" v="76"/>
          <pc:sldLayoutMkLst>
            <pc:docMk/>
            <pc:sldMasterMk cId="0" sldId="2147483648"/>
            <pc:sldLayoutMk cId="0" sldId="2147483655"/>
          </pc:sldLayoutMkLst>
        </pc:sldLayoutChg>
        <pc:sldLayoutChg chg="setBg">
          <pc:chgData name="mukesh kumar" userId="e98c6c8ac4fa17dc" providerId="LiveId" clId="{C4D15AF4-A4EA-4E7C-9F24-2EE2BE99F303}" dt="2024-02-22T05:12:00.893" v="76"/>
          <pc:sldLayoutMkLst>
            <pc:docMk/>
            <pc:sldMasterMk cId="0" sldId="2147483648"/>
            <pc:sldLayoutMk cId="0" sldId="2147483656"/>
          </pc:sldLayoutMkLst>
        </pc:sldLayoutChg>
        <pc:sldLayoutChg chg="setBg">
          <pc:chgData name="mukesh kumar" userId="e98c6c8ac4fa17dc" providerId="LiveId" clId="{C4D15AF4-A4EA-4E7C-9F24-2EE2BE99F303}" dt="2024-02-22T05:12:00.893" v="76"/>
          <pc:sldLayoutMkLst>
            <pc:docMk/>
            <pc:sldMasterMk cId="0" sldId="2147483648"/>
            <pc:sldLayoutMk cId="0" sldId="2147483657"/>
          </pc:sldLayoutMkLst>
        </pc:sldLayoutChg>
        <pc:sldLayoutChg chg="setBg">
          <pc:chgData name="mukesh kumar" userId="e98c6c8ac4fa17dc" providerId="LiveId" clId="{C4D15AF4-A4EA-4E7C-9F24-2EE2BE99F303}" dt="2024-02-22T05:12:00.893" v="76"/>
          <pc:sldLayoutMkLst>
            <pc:docMk/>
            <pc:sldMasterMk cId="0" sldId="2147483648"/>
            <pc:sldLayoutMk cId="0" sldId="2147483658"/>
          </pc:sldLayoutMkLst>
        </pc:sldLayoutChg>
        <pc:sldLayoutChg chg="setBg">
          <pc:chgData name="mukesh kumar" userId="e98c6c8ac4fa17dc" providerId="LiveId" clId="{C4D15AF4-A4EA-4E7C-9F24-2EE2BE99F303}" dt="2024-02-22T05:12:00.893" v="76"/>
          <pc:sldLayoutMkLst>
            <pc:docMk/>
            <pc:sldMasterMk cId="0" sldId="2147483648"/>
            <pc:sldLayoutMk cId="0" sldId="2147483659"/>
          </pc:sldLayoutMkLst>
        </pc:sldLayoutChg>
        <pc:sldLayoutChg chg="setBg">
          <pc:chgData name="mukesh kumar" userId="e98c6c8ac4fa17dc" providerId="LiveId" clId="{C4D15AF4-A4EA-4E7C-9F24-2EE2BE99F303}" dt="2024-02-22T05:12:00.893" v="76"/>
          <pc:sldLayoutMkLst>
            <pc:docMk/>
            <pc:sldMasterMk cId="0" sldId="2147483648"/>
            <pc:sldLayoutMk cId="0" sldId="214748366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a:extLst>
            <a:ext uri="{FF2B5EF4-FFF2-40B4-BE49-F238E27FC236}">
              <a16:creationId xmlns:a16="http://schemas.microsoft.com/office/drawing/2014/main" id="{3352061B-2287-6EF0-0CA6-971E5BC4B0C3}"/>
            </a:ext>
          </a:extLst>
        </p:cNvPr>
        <p:cNvGrpSpPr/>
        <p:nvPr/>
      </p:nvGrpSpPr>
      <p:grpSpPr>
        <a:xfrm>
          <a:off x="0" y="0"/>
          <a:ext cx="0" cy="0"/>
          <a:chOff x="0" y="0"/>
          <a:chExt cx="0" cy="0"/>
        </a:xfrm>
      </p:grpSpPr>
      <p:sp>
        <p:nvSpPr>
          <p:cNvPr id="98" name="Google Shape;98;p1:notes">
            <a:extLst>
              <a:ext uri="{FF2B5EF4-FFF2-40B4-BE49-F238E27FC236}">
                <a16:creationId xmlns:a16="http://schemas.microsoft.com/office/drawing/2014/main" id="{166556CC-A357-63B0-6FD8-27721947F171}"/>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a:extLst>
              <a:ext uri="{FF2B5EF4-FFF2-40B4-BE49-F238E27FC236}">
                <a16:creationId xmlns:a16="http://schemas.microsoft.com/office/drawing/2014/main" id="{CFD1E05E-BA8C-663D-F07B-8D479EB475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19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3" name="Google Shape;393;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9" name="Google Shape;399;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1" name="Google Shape;411;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7" name="Google Shape;417;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3" name="Google Shape;423;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9" name="Google Shape;429;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5" name="Google Shape;435;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1" name="Google Shape;441;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7" name="Google Shape;447;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3" name="Google Shape;453;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9" name="Google Shape;459;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5" name="Google Shape;465;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1" name="Google Shape;471;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7" name="Google Shape;477;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3" name="Google Shape;483;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9" name="Google Shape;489;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5" name="Google Shape;495;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p7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1" name="Google Shape;501;p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a:extLst>
            <a:ext uri="{FF2B5EF4-FFF2-40B4-BE49-F238E27FC236}">
              <a16:creationId xmlns:a16="http://schemas.microsoft.com/office/drawing/2014/main" id="{BA951715-4000-45B1-0954-79DE94CDEC14}"/>
            </a:ext>
          </a:extLst>
        </p:cNvPr>
        <p:cNvGrpSpPr/>
        <p:nvPr/>
      </p:nvGrpSpPr>
      <p:grpSpPr>
        <a:xfrm>
          <a:off x="0" y="0"/>
          <a:ext cx="0" cy="0"/>
          <a:chOff x="0" y="0"/>
          <a:chExt cx="0" cy="0"/>
        </a:xfrm>
      </p:grpSpPr>
      <p:sp>
        <p:nvSpPr>
          <p:cNvPr id="500" name="Google Shape;500;p70:notes">
            <a:extLst>
              <a:ext uri="{FF2B5EF4-FFF2-40B4-BE49-F238E27FC236}">
                <a16:creationId xmlns:a16="http://schemas.microsoft.com/office/drawing/2014/main" id="{54640BD1-557E-AE7B-EBE6-194008B4319E}"/>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1" name="Google Shape;501;p70:notes">
            <a:extLst>
              <a:ext uri="{FF2B5EF4-FFF2-40B4-BE49-F238E27FC236}">
                <a16:creationId xmlns:a16="http://schemas.microsoft.com/office/drawing/2014/main" id="{2DA4B80F-E281-17FB-4FDC-618ADB84632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8532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userDrawn="1">
  <p:cSld name="OBJECT">
    <p:spTree>
      <p:nvGrpSpPr>
        <p:cNvPr id="1" name="Shape 15"/>
        <p:cNvGrpSpPr/>
        <p:nvPr/>
      </p:nvGrpSpPr>
      <p:grpSpPr>
        <a:xfrm>
          <a:off x="0" y="0"/>
          <a:ext cx="0" cy="0"/>
          <a:chOff x="0" y="0"/>
          <a:chExt cx="0" cy="0"/>
        </a:xfrm>
      </p:grpSpPr>
      <p:pic>
        <p:nvPicPr>
          <p:cNvPr id="3" name="Picture 2">
            <a:extLst>
              <a:ext uri="{FF2B5EF4-FFF2-40B4-BE49-F238E27FC236}">
                <a16:creationId xmlns:a16="http://schemas.microsoft.com/office/drawing/2014/main" id="{81F00F3C-7AD4-74E4-6B4F-49663E7C1BA3}"/>
              </a:ext>
            </a:extLst>
          </p:cNvPr>
          <p:cNvPicPr>
            <a:picLocks noChangeAspect="1"/>
          </p:cNvPicPr>
          <p:nvPr userDrawn="1"/>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8"/>
        <p:cNvGrpSpPr/>
        <p:nvPr/>
      </p:nvGrpSpPr>
      <p:grpSpPr>
        <a:xfrm>
          <a:off x="0" y="0"/>
          <a:ext cx="0" cy="0"/>
          <a:chOff x="0" y="0"/>
          <a:chExt cx="0" cy="0"/>
        </a:xfrm>
      </p:grpSpPr>
      <p:sp>
        <p:nvSpPr>
          <p:cNvPr id="79" name="Google Shape;79;p8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83"/>
          <p:cNvSpPr>
            <a:spLocks noGrp="1"/>
          </p:cNvSpPr>
          <p:nvPr>
            <p:ph type="pic" idx="2"/>
          </p:nvPr>
        </p:nvSpPr>
        <p:spPr>
          <a:xfrm>
            <a:off x="5183188" y="987425"/>
            <a:ext cx="6172200" cy="4873625"/>
          </a:xfrm>
          <a:prstGeom prst="rect">
            <a:avLst/>
          </a:prstGeom>
          <a:noFill/>
          <a:ln>
            <a:noFill/>
          </a:ln>
        </p:spPr>
      </p:sp>
      <p:sp>
        <p:nvSpPr>
          <p:cNvPr id="81" name="Google Shape;81;p8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2" name="Google Shape;82;p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8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5"/>
        <p:cNvGrpSpPr/>
        <p:nvPr/>
      </p:nvGrpSpPr>
      <p:grpSpPr>
        <a:xfrm>
          <a:off x="0" y="0"/>
          <a:ext cx="0" cy="0"/>
          <a:chOff x="0" y="0"/>
          <a:chExt cx="0" cy="0"/>
        </a:xfrm>
      </p:grpSpPr>
      <p:sp>
        <p:nvSpPr>
          <p:cNvPr id="86" name="Google Shape;86;p8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8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1"/>
        <p:cNvGrpSpPr/>
        <p:nvPr/>
      </p:nvGrpSpPr>
      <p:grpSpPr>
        <a:xfrm>
          <a:off x="0" y="0"/>
          <a:ext cx="0" cy="0"/>
          <a:chOff x="0" y="0"/>
          <a:chExt cx="0" cy="0"/>
        </a:xfrm>
      </p:grpSpPr>
      <p:sp>
        <p:nvSpPr>
          <p:cNvPr id="92" name="Google Shape;92;p8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8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8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8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7"/>
        <p:cNvGrpSpPr/>
        <p:nvPr/>
      </p:nvGrpSpPr>
      <p:grpSpPr>
        <a:xfrm>
          <a:off x="0" y="0"/>
          <a:ext cx="0" cy="0"/>
          <a:chOff x="0" y="0"/>
          <a:chExt cx="0" cy="0"/>
        </a:xfrm>
      </p:grpSpPr>
      <p:sp>
        <p:nvSpPr>
          <p:cNvPr id="28" name="Google Shape;28;p7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7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0" name="Google Shape;30;p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7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33"/>
        <p:cNvGrpSpPr/>
        <p:nvPr/>
      </p:nvGrpSpPr>
      <p:grpSpPr>
        <a:xfrm>
          <a:off x="0" y="0"/>
          <a:ext cx="0" cy="0"/>
          <a:chOff x="0" y="0"/>
          <a:chExt cx="0" cy="0"/>
        </a:xfrm>
      </p:grpSpPr>
      <p:sp>
        <p:nvSpPr>
          <p:cNvPr id="34" name="Google Shape;34;p76"/>
          <p:cNvSpPr txBox="1">
            <a:spLocks noGrp="1"/>
          </p:cNvSpPr>
          <p:nvPr>
            <p:ph type="title"/>
          </p:nvPr>
        </p:nvSpPr>
        <p:spPr>
          <a:xfrm>
            <a:off x="304800" y="270933"/>
            <a:ext cx="11582400" cy="74506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sz="36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76"/>
          <p:cNvSpPr txBox="1">
            <a:spLocks noGrp="1"/>
          </p:cNvSpPr>
          <p:nvPr>
            <p:ph type="body" idx="1"/>
          </p:nvPr>
        </p:nvSpPr>
        <p:spPr>
          <a:xfrm>
            <a:off x="304800" y="1185333"/>
            <a:ext cx="11582400" cy="499163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76"/>
          <p:cNvSpPr txBox="1">
            <a:spLocks noGrp="1"/>
          </p:cNvSpPr>
          <p:nvPr>
            <p:ph type="dt" idx="10"/>
          </p:nvPr>
        </p:nvSpPr>
        <p:spPr>
          <a:xfrm>
            <a:off x="304800" y="638069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76"/>
          <p:cNvSpPr txBox="1">
            <a:spLocks noGrp="1"/>
          </p:cNvSpPr>
          <p:nvPr>
            <p:ph type="ftr" idx="11"/>
          </p:nvPr>
        </p:nvSpPr>
        <p:spPr>
          <a:xfrm>
            <a:off x="4038600" y="638069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76"/>
          <p:cNvSpPr txBox="1">
            <a:spLocks noGrp="1"/>
          </p:cNvSpPr>
          <p:nvPr>
            <p:ph type="sldNum" idx="12"/>
          </p:nvPr>
        </p:nvSpPr>
        <p:spPr>
          <a:xfrm>
            <a:off x="8610599" y="6356350"/>
            <a:ext cx="32765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76"/>
          <p:cNvSpPr/>
          <p:nvPr/>
        </p:nvSpPr>
        <p:spPr>
          <a:xfrm>
            <a:off x="3706812" y="981604"/>
            <a:ext cx="4879976" cy="4879976"/>
          </a:xfrm>
          <a:prstGeom prst="rect">
            <a:avLst/>
          </a:prstGeom>
          <a:blipFill rotWithShape="1">
            <a:blip r:embed="rId2">
              <a:alphaModFix amt="32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7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7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7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7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7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7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7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7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7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8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8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8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1"/>
        <p:cNvGrpSpPr/>
        <p:nvPr/>
      </p:nvGrpSpPr>
      <p:grpSpPr>
        <a:xfrm>
          <a:off x="0" y="0"/>
          <a:ext cx="0" cy="0"/>
          <a:chOff x="0" y="0"/>
          <a:chExt cx="0" cy="0"/>
        </a:xfrm>
      </p:grpSpPr>
      <p:sp>
        <p:nvSpPr>
          <p:cNvPr id="72" name="Google Shape;72;p8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8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4" name="Google Shape;74;p8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5" name="Google Shape;75;p8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8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8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0"/>
            <a:lum/>
          </a:blip>
          <a:srcRect/>
          <a:stretch>
            <a:fillRect/>
          </a:stretch>
        </a:blipFill>
        <a:effectLst/>
      </p:bgPr>
    </p:bg>
    <p:spTree>
      <p:nvGrpSpPr>
        <p:cNvPr id="1" name="Shape 9"/>
        <p:cNvGrpSpPr/>
        <p:nvPr/>
      </p:nvGrpSpPr>
      <p:grpSpPr>
        <a:xfrm>
          <a:off x="0" y="0"/>
          <a:ext cx="0" cy="0"/>
          <a:chOff x="0" y="0"/>
          <a:chExt cx="0" cy="0"/>
        </a:xfrm>
      </p:grpSpPr>
      <p:sp>
        <p:nvSpPr>
          <p:cNvPr id="10" name="Google Shape;10;p7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2" name="Google Shape;102;p1"/>
          <p:cNvSpPr txBox="1">
            <a:spLocks noGrp="1"/>
          </p:cNvSpPr>
          <p:nvPr>
            <p:ph type="body" idx="4294967295"/>
          </p:nvPr>
        </p:nvSpPr>
        <p:spPr>
          <a:xfrm>
            <a:off x="3309802" y="2545770"/>
            <a:ext cx="3465069" cy="1188719"/>
          </a:xfrm>
          <a:prstGeom prst="rect">
            <a:avLst/>
          </a:prstGeom>
          <a:noFill/>
          <a:ln>
            <a:noFill/>
          </a:ln>
        </p:spPr>
        <p:txBody>
          <a:bodyPr spcFirstLastPara="1" wrap="square" lIns="91425" tIns="45700" rIns="91425" bIns="45700" anchor="t" anchorCtr="0">
            <a:normAutofit fontScale="92500"/>
          </a:bodyPr>
          <a:lstStyle/>
          <a:p>
            <a:pPr marL="228600" lvl="0" indent="-228600" algn="l" rtl="0">
              <a:lnSpc>
                <a:spcPct val="90000"/>
              </a:lnSpc>
              <a:spcBef>
                <a:spcPts val="0"/>
              </a:spcBef>
              <a:spcAft>
                <a:spcPts val="0"/>
              </a:spcAft>
              <a:buClr>
                <a:srgbClr val="0C0C0C"/>
              </a:buClr>
              <a:buSzPct val="100000"/>
              <a:buNone/>
            </a:pPr>
            <a:r>
              <a:rPr lang="en-US" b="1" dirty="0">
                <a:solidFill>
                  <a:srgbClr val="0C0C0C"/>
                </a:solidFill>
                <a:latin typeface="Arial Black"/>
                <a:ea typeface="Arial Black"/>
                <a:cs typeface="Arial Black"/>
                <a:sym typeface="Arial Black"/>
              </a:rPr>
              <a:t>		</a:t>
            </a:r>
            <a:r>
              <a:rPr lang="en-US" sz="5200" b="1" dirty="0">
                <a:solidFill>
                  <a:srgbClr val="FF0000"/>
                </a:solidFill>
                <a:latin typeface="Arial Black"/>
                <a:ea typeface="Arial Black"/>
                <a:cs typeface="Arial Black"/>
                <a:sym typeface="Arial Black"/>
              </a:rPr>
              <a:t> TRAIN</a:t>
            </a:r>
            <a:endParaRPr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0" name="Google Shape;150;p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4. Two trains 70 m and 80 m long respectively, run at the rates of 68 and 40 km an hour respectively on parallel rails in opposite directions. How long do they take to pass each other? </a:t>
            </a:r>
            <a:endParaRPr/>
          </a:p>
          <a:p>
            <a:pPr marL="228600" lvl="0" indent="-2286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AutoNum type="arabicParenBoth"/>
            </a:pPr>
            <a:r>
              <a:rPr lang="en-US" b="1"/>
              <a:t>5 sec. 	</a:t>
            </a:r>
            <a:endParaRPr/>
          </a:p>
          <a:p>
            <a:pPr marL="0" lvl="0" indent="0" algn="l" rtl="0">
              <a:lnSpc>
                <a:spcPct val="90000"/>
              </a:lnSpc>
              <a:spcBef>
                <a:spcPts val="1000"/>
              </a:spcBef>
              <a:spcAft>
                <a:spcPts val="0"/>
              </a:spcAft>
              <a:buClr>
                <a:schemeClr val="dk1"/>
              </a:buClr>
              <a:buSzPts val="2400"/>
              <a:buNone/>
            </a:pPr>
            <a:r>
              <a:rPr lang="en-US" b="1"/>
              <a:t>(2) 10 sec. 	</a:t>
            </a:r>
            <a:endParaRPr/>
          </a:p>
          <a:p>
            <a:pPr marL="0" lvl="0" indent="0" algn="l" rtl="0">
              <a:lnSpc>
                <a:spcPct val="90000"/>
              </a:lnSpc>
              <a:spcBef>
                <a:spcPts val="1000"/>
              </a:spcBef>
              <a:spcAft>
                <a:spcPts val="0"/>
              </a:spcAft>
              <a:buClr>
                <a:schemeClr val="dk1"/>
              </a:buClr>
              <a:buSzPts val="2400"/>
              <a:buNone/>
            </a:pPr>
            <a:r>
              <a:rPr lang="en-US" b="1"/>
              <a:t>(3) 12 sec. 	</a:t>
            </a:r>
            <a:endParaRPr/>
          </a:p>
          <a:p>
            <a:pPr marL="0" lvl="0" indent="0" algn="l" rtl="0">
              <a:lnSpc>
                <a:spcPct val="90000"/>
              </a:lnSpc>
              <a:spcBef>
                <a:spcPts val="1000"/>
              </a:spcBef>
              <a:spcAft>
                <a:spcPts val="0"/>
              </a:spcAft>
              <a:buClr>
                <a:schemeClr val="dk1"/>
              </a:buClr>
              <a:buSzPts val="2400"/>
              <a:buNone/>
            </a:pPr>
            <a:r>
              <a:rPr lang="en-US" b="1"/>
              <a:t>(4) 6 sec. 	</a:t>
            </a:r>
            <a:endParaRPr/>
          </a:p>
          <a:p>
            <a:pPr marL="0" lvl="0" indent="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6" name="Google Shape;156;p1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4. Two trains 70 m and 80 m long respectively, run at the rates of 68 and 40 km an hour respectively on parallel rails in opposite directions. How long do they take to pass each other? </a:t>
            </a:r>
            <a:endParaRPr/>
          </a:p>
          <a:p>
            <a:pPr marL="228600" lvl="0" indent="-2286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rgbClr val="FF0000"/>
              </a:buClr>
              <a:buSzPts val="2400"/>
              <a:buAutoNum type="arabicParenBoth"/>
            </a:pPr>
            <a:r>
              <a:rPr lang="en-US" b="1">
                <a:solidFill>
                  <a:srgbClr val="FF0000"/>
                </a:solidFill>
              </a:rPr>
              <a:t>5 sec. </a:t>
            </a:r>
            <a:r>
              <a:rPr lang="en-US" b="1"/>
              <a:t>	</a:t>
            </a:r>
            <a:endParaRPr/>
          </a:p>
          <a:p>
            <a:pPr marL="0" lvl="0" indent="0" algn="l" rtl="0">
              <a:lnSpc>
                <a:spcPct val="90000"/>
              </a:lnSpc>
              <a:spcBef>
                <a:spcPts val="1000"/>
              </a:spcBef>
              <a:spcAft>
                <a:spcPts val="0"/>
              </a:spcAft>
              <a:buClr>
                <a:schemeClr val="dk1"/>
              </a:buClr>
              <a:buSzPts val="2400"/>
              <a:buNone/>
            </a:pPr>
            <a:r>
              <a:rPr lang="en-US" b="1"/>
              <a:t>(2) 10 sec. 	</a:t>
            </a:r>
            <a:endParaRPr/>
          </a:p>
          <a:p>
            <a:pPr marL="0" lvl="0" indent="0" algn="l" rtl="0">
              <a:lnSpc>
                <a:spcPct val="90000"/>
              </a:lnSpc>
              <a:spcBef>
                <a:spcPts val="1000"/>
              </a:spcBef>
              <a:spcAft>
                <a:spcPts val="0"/>
              </a:spcAft>
              <a:buClr>
                <a:schemeClr val="dk1"/>
              </a:buClr>
              <a:buSzPts val="2400"/>
              <a:buNone/>
            </a:pPr>
            <a:r>
              <a:rPr lang="en-US" b="1"/>
              <a:t>(3) 12 sec. 	</a:t>
            </a:r>
            <a:endParaRPr/>
          </a:p>
          <a:p>
            <a:pPr marL="0" lvl="0" indent="0" algn="l" rtl="0">
              <a:lnSpc>
                <a:spcPct val="90000"/>
              </a:lnSpc>
              <a:spcBef>
                <a:spcPts val="1000"/>
              </a:spcBef>
              <a:spcAft>
                <a:spcPts val="0"/>
              </a:spcAft>
              <a:buClr>
                <a:schemeClr val="dk1"/>
              </a:buClr>
              <a:buSzPts val="2400"/>
              <a:buNone/>
            </a:pPr>
            <a:r>
              <a:rPr lang="en-US" b="1"/>
              <a:t>(4) 6 sec. 	</a:t>
            </a:r>
            <a:endParaRPr/>
          </a:p>
          <a:p>
            <a:pPr marL="0" lvl="0" indent="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62" name="Google Shape;162;p1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5. A train 110 metres long travels at 60 km/hr. How long does it take to cross another train 170 metres long, running at 54 km/hr. in the same direction? </a:t>
            </a:r>
            <a:endParaRPr/>
          </a:p>
          <a:p>
            <a:pPr marL="228600" lvl="0" indent="-2286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AutoNum type="arabicParenBoth"/>
            </a:pPr>
            <a:r>
              <a:rPr lang="en-US" b="1"/>
              <a:t>2 min 40 sec. 	</a:t>
            </a:r>
            <a:endParaRPr/>
          </a:p>
          <a:p>
            <a:pPr marL="0" lvl="0" indent="0" algn="l" rtl="0">
              <a:lnSpc>
                <a:spcPct val="90000"/>
              </a:lnSpc>
              <a:spcBef>
                <a:spcPts val="1000"/>
              </a:spcBef>
              <a:spcAft>
                <a:spcPts val="0"/>
              </a:spcAft>
              <a:buClr>
                <a:schemeClr val="dk1"/>
              </a:buClr>
              <a:buSzPts val="2400"/>
              <a:buNone/>
            </a:pPr>
            <a:r>
              <a:rPr lang="en-US" b="1"/>
              <a:t>(2) 2 min 48 sec. 	</a:t>
            </a:r>
            <a:endParaRPr/>
          </a:p>
          <a:p>
            <a:pPr marL="0" lvl="0" indent="0" algn="l" rtl="0">
              <a:lnSpc>
                <a:spcPct val="90000"/>
              </a:lnSpc>
              <a:spcBef>
                <a:spcPts val="1000"/>
              </a:spcBef>
              <a:spcAft>
                <a:spcPts val="0"/>
              </a:spcAft>
              <a:buClr>
                <a:schemeClr val="dk1"/>
              </a:buClr>
              <a:buSzPts val="2400"/>
              <a:buNone/>
            </a:pPr>
            <a:r>
              <a:rPr lang="en-US" b="1"/>
              <a:t>(3) 3 min 48 sec. 	</a:t>
            </a:r>
            <a:endParaRPr/>
          </a:p>
          <a:p>
            <a:pPr marL="0" lvl="0" indent="0" algn="l" rtl="0">
              <a:lnSpc>
                <a:spcPct val="90000"/>
              </a:lnSpc>
              <a:spcBef>
                <a:spcPts val="1000"/>
              </a:spcBef>
              <a:spcAft>
                <a:spcPts val="0"/>
              </a:spcAft>
              <a:buClr>
                <a:schemeClr val="dk1"/>
              </a:buClr>
              <a:buSzPts val="2400"/>
              <a:buNone/>
            </a:pPr>
            <a:r>
              <a:rPr lang="en-US" b="1"/>
              <a:t>(4) 3 min 40 sec.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68" name="Google Shape;168;p1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5. A train 110 metres long travels at 60 km/hr. How long does it take to cross another train 170 metres long, running at 54 km/hr. in the same direction? </a:t>
            </a:r>
            <a:endParaRPr/>
          </a:p>
          <a:p>
            <a:pPr marL="228600" lvl="0" indent="-2286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AutoNum type="arabicParenBoth"/>
            </a:pPr>
            <a:r>
              <a:rPr lang="en-US" b="1"/>
              <a:t>2 min 40 sec. 	</a:t>
            </a:r>
            <a:endParaRPr/>
          </a:p>
          <a:p>
            <a:pPr marL="0" lvl="0" indent="0" algn="l" rtl="0">
              <a:lnSpc>
                <a:spcPct val="90000"/>
              </a:lnSpc>
              <a:spcBef>
                <a:spcPts val="1000"/>
              </a:spcBef>
              <a:spcAft>
                <a:spcPts val="0"/>
              </a:spcAft>
              <a:buClr>
                <a:srgbClr val="FF0000"/>
              </a:buClr>
              <a:buSzPts val="2400"/>
              <a:buNone/>
            </a:pPr>
            <a:r>
              <a:rPr lang="en-US" b="1">
                <a:solidFill>
                  <a:srgbClr val="FF0000"/>
                </a:solidFill>
              </a:rPr>
              <a:t>(2) 2 min 48 sec. </a:t>
            </a:r>
            <a:r>
              <a:rPr lang="en-US" b="1"/>
              <a:t>	</a:t>
            </a:r>
            <a:endParaRPr/>
          </a:p>
          <a:p>
            <a:pPr marL="0" lvl="0" indent="0" algn="l" rtl="0">
              <a:lnSpc>
                <a:spcPct val="90000"/>
              </a:lnSpc>
              <a:spcBef>
                <a:spcPts val="1000"/>
              </a:spcBef>
              <a:spcAft>
                <a:spcPts val="0"/>
              </a:spcAft>
              <a:buClr>
                <a:schemeClr val="dk1"/>
              </a:buClr>
              <a:buSzPts val="2400"/>
              <a:buNone/>
            </a:pPr>
            <a:r>
              <a:rPr lang="en-US" b="1"/>
              <a:t>(3) 3 min 48 sec. 	</a:t>
            </a:r>
            <a:endParaRPr/>
          </a:p>
          <a:p>
            <a:pPr marL="0" lvl="0" indent="0" algn="l" rtl="0">
              <a:lnSpc>
                <a:spcPct val="90000"/>
              </a:lnSpc>
              <a:spcBef>
                <a:spcPts val="1000"/>
              </a:spcBef>
              <a:spcAft>
                <a:spcPts val="0"/>
              </a:spcAft>
              <a:buClr>
                <a:schemeClr val="dk1"/>
              </a:buClr>
              <a:buSzPts val="2400"/>
              <a:buNone/>
            </a:pPr>
            <a:r>
              <a:rPr lang="en-US" b="1"/>
              <a:t>(4) 3 min 40 sec.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74" name="Google Shape;174;p13"/>
          <p:cNvSpPr txBox="1">
            <a:spLocks noGrp="1"/>
          </p:cNvSpPr>
          <p:nvPr>
            <p:ph type="body" idx="4294967295"/>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6. Two trains travel in the same direction at 56 km and 29 km an hour and the faster train passes a man in the slower train in 16 seconds. Find the length of the faster train. </a:t>
            </a:r>
            <a:endParaRPr/>
          </a:p>
          <a:p>
            <a:pPr marL="228600" lvl="0" indent="-2286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AutoNum type="arabicParenBoth"/>
            </a:pPr>
            <a:r>
              <a:rPr lang="en-US" b="1"/>
              <a:t>100 m 	</a:t>
            </a:r>
            <a:endParaRPr/>
          </a:p>
          <a:p>
            <a:pPr marL="0" lvl="0" indent="0" algn="l" rtl="0">
              <a:lnSpc>
                <a:spcPct val="90000"/>
              </a:lnSpc>
              <a:spcBef>
                <a:spcPts val="1000"/>
              </a:spcBef>
              <a:spcAft>
                <a:spcPts val="0"/>
              </a:spcAft>
              <a:buClr>
                <a:schemeClr val="dk1"/>
              </a:buClr>
              <a:buSzPts val="2400"/>
              <a:buNone/>
            </a:pPr>
            <a:r>
              <a:rPr lang="en-US" b="1"/>
              <a:t>(2) 120 m 	</a:t>
            </a:r>
            <a:endParaRPr/>
          </a:p>
          <a:p>
            <a:pPr marL="0" lvl="0" indent="0" algn="l" rtl="0">
              <a:lnSpc>
                <a:spcPct val="90000"/>
              </a:lnSpc>
              <a:spcBef>
                <a:spcPts val="1000"/>
              </a:spcBef>
              <a:spcAft>
                <a:spcPts val="0"/>
              </a:spcAft>
              <a:buClr>
                <a:schemeClr val="dk1"/>
              </a:buClr>
              <a:buSzPts val="2400"/>
              <a:buNone/>
            </a:pPr>
            <a:r>
              <a:rPr lang="en-US" b="1"/>
              <a:t>(3) 124 m 	</a:t>
            </a:r>
            <a:endParaRPr/>
          </a:p>
          <a:p>
            <a:pPr marL="0" lvl="0" indent="0" algn="l" rtl="0">
              <a:lnSpc>
                <a:spcPct val="90000"/>
              </a:lnSpc>
              <a:spcBef>
                <a:spcPts val="1000"/>
              </a:spcBef>
              <a:spcAft>
                <a:spcPts val="0"/>
              </a:spcAft>
              <a:buClr>
                <a:schemeClr val="dk1"/>
              </a:buClr>
              <a:buSzPts val="2400"/>
              <a:buNone/>
            </a:pPr>
            <a:r>
              <a:rPr lang="en-US" b="1"/>
              <a:t>(4) Data inadequate         </a:t>
            </a:r>
            <a:endParaRPr/>
          </a:p>
          <a:p>
            <a:pPr marL="0" lvl="0" indent="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0" name="Google Shape;180;p14"/>
          <p:cNvSpPr txBox="1">
            <a:spLocks noGrp="1"/>
          </p:cNvSpPr>
          <p:nvPr>
            <p:ph type="body" idx="4294967295"/>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6. Two trains travel in the same direction at 56 km and 29 km an hour and the faster train passes a man in the slower train in 16 seconds. Find the length of the faster train. </a:t>
            </a:r>
            <a:endParaRPr/>
          </a:p>
          <a:p>
            <a:pPr marL="228600" lvl="0" indent="-2286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AutoNum type="arabicParenBoth"/>
            </a:pPr>
            <a:r>
              <a:rPr lang="en-US" b="1"/>
              <a:t>100 m 	</a:t>
            </a:r>
            <a:endParaRPr/>
          </a:p>
          <a:p>
            <a:pPr marL="0" lvl="0" indent="0" algn="l" rtl="0">
              <a:lnSpc>
                <a:spcPct val="90000"/>
              </a:lnSpc>
              <a:spcBef>
                <a:spcPts val="1000"/>
              </a:spcBef>
              <a:spcAft>
                <a:spcPts val="0"/>
              </a:spcAft>
              <a:buClr>
                <a:srgbClr val="FF0000"/>
              </a:buClr>
              <a:buSzPts val="2400"/>
              <a:buNone/>
            </a:pPr>
            <a:r>
              <a:rPr lang="en-US" b="1">
                <a:solidFill>
                  <a:srgbClr val="FF0000"/>
                </a:solidFill>
              </a:rPr>
              <a:t>(2) 120 m </a:t>
            </a:r>
            <a:r>
              <a:rPr lang="en-US" b="1"/>
              <a:t>	</a:t>
            </a:r>
            <a:endParaRPr/>
          </a:p>
          <a:p>
            <a:pPr marL="0" lvl="0" indent="0" algn="l" rtl="0">
              <a:lnSpc>
                <a:spcPct val="90000"/>
              </a:lnSpc>
              <a:spcBef>
                <a:spcPts val="1000"/>
              </a:spcBef>
              <a:spcAft>
                <a:spcPts val="0"/>
              </a:spcAft>
              <a:buClr>
                <a:schemeClr val="dk1"/>
              </a:buClr>
              <a:buSzPts val="2400"/>
              <a:buNone/>
            </a:pPr>
            <a:r>
              <a:rPr lang="en-US" b="1"/>
              <a:t>(3) 124 m 	</a:t>
            </a:r>
            <a:endParaRPr/>
          </a:p>
          <a:p>
            <a:pPr marL="0" lvl="0" indent="0" algn="l" rtl="0">
              <a:lnSpc>
                <a:spcPct val="90000"/>
              </a:lnSpc>
              <a:spcBef>
                <a:spcPts val="1000"/>
              </a:spcBef>
              <a:spcAft>
                <a:spcPts val="0"/>
              </a:spcAft>
              <a:buClr>
                <a:schemeClr val="dk1"/>
              </a:buClr>
              <a:buSzPts val="2400"/>
              <a:buNone/>
            </a:pPr>
            <a:r>
              <a:rPr lang="en-US" b="1"/>
              <a:t>(4) Data inadequate         </a:t>
            </a:r>
            <a:endParaRPr/>
          </a:p>
          <a:p>
            <a:pPr marL="0" lvl="0" indent="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6" name="Google Shape;186;p1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7. A train running at 24 km/hr takes 30 seconds to pass a platform. Next, it takes 10 seconds to pass a man walking at 12 km/hr in the opposite direction. Find the length of the train. </a:t>
            </a:r>
            <a:endParaRPr/>
          </a:p>
          <a:p>
            <a:pPr marL="228600" lvl="0" indent="-2286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AutoNum type="arabicParenBoth"/>
            </a:pPr>
            <a:r>
              <a:rPr lang="en-US" b="1"/>
              <a:t>50 m 	</a:t>
            </a:r>
            <a:endParaRPr/>
          </a:p>
          <a:p>
            <a:pPr marL="0" lvl="0" indent="0" algn="l" rtl="0">
              <a:lnSpc>
                <a:spcPct val="90000"/>
              </a:lnSpc>
              <a:spcBef>
                <a:spcPts val="1000"/>
              </a:spcBef>
              <a:spcAft>
                <a:spcPts val="0"/>
              </a:spcAft>
              <a:buClr>
                <a:schemeClr val="dk1"/>
              </a:buClr>
              <a:buSzPts val="2400"/>
              <a:buNone/>
            </a:pPr>
            <a:r>
              <a:rPr lang="en-US" b="1"/>
              <a:t>(2) 100 m 	</a:t>
            </a:r>
            <a:endParaRPr/>
          </a:p>
          <a:p>
            <a:pPr marL="0" lvl="0" indent="0" algn="l" rtl="0">
              <a:lnSpc>
                <a:spcPct val="90000"/>
              </a:lnSpc>
              <a:spcBef>
                <a:spcPts val="1000"/>
              </a:spcBef>
              <a:spcAft>
                <a:spcPts val="0"/>
              </a:spcAft>
              <a:buClr>
                <a:schemeClr val="dk1"/>
              </a:buClr>
              <a:buSzPts val="2400"/>
              <a:buNone/>
            </a:pPr>
            <a:r>
              <a:rPr lang="en-US" b="1"/>
              <a:t>(3) 75 m 	</a:t>
            </a:r>
            <a:endParaRPr/>
          </a:p>
          <a:p>
            <a:pPr marL="0" lvl="0" indent="0" algn="l" rtl="0">
              <a:lnSpc>
                <a:spcPct val="90000"/>
              </a:lnSpc>
              <a:spcBef>
                <a:spcPts val="1000"/>
              </a:spcBef>
              <a:spcAft>
                <a:spcPts val="0"/>
              </a:spcAft>
              <a:buClr>
                <a:schemeClr val="dk1"/>
              </a:buClr>
              <a:buSzPts val="2400"/>
              <a:buNone/>
            </a:pPr>
            <a:r>
              <a:rPr lang="en-US" b="1"/>
              <a:t>(4) 120 m 	</a:t>
            </a:r>
            <a:endParaRPr/>
          </a:p>
          <a:p>
            <a:pPr marL="0" lvl="0" indent="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92" name="Google Shape;192;p1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7. A train running at 24 km/hr takes 30 seconds to pass a platform. Next, it takes 10 seconds to pass a man walking at 12 km/hr in the opposite direction. Find the length of the train. </a:t>
            </a:r>
            <a:endParaRPr/>
          </a:p>
          <a:p>
            <a:pPr marL="228600" lvl="0" indent="-2286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AutoNum type="arabicParenBoth"/>
            </a:pPr>
            <a:r>
              <a:rPr lang="en-US" b="1"/>
              <a:t>50 m 	</a:t>
            </a:r>
            <a:endParaRPr/>
          </a:p>
          <a:p>
            <a:pPr marL="0" lvl="0" indent="0" algn="l" rtl="0">
              <a:lnSpc>
                <a:spcPct val="90000"/>
              </a:lnSpc>
              <a:spcBef>
                <a:spcPts val="1000"/>
              </a:spcBef>
              <a:spcAft>
                <a:spcPts val="0"/>
              </a:spcAft>
              <a:buClr>
                <a:srgbClr val="FF0000"/>
              </a:buClr>
              <a:buSzPts val="2400"/>
              <a:buNone/>
            </a:pPr>
            <a:r>
              <a:rPr lang="en-US" b="1">
                <a:solidFill>
                  <a:srgbClr val="FF0000"/>
                </a:solidFill>
              </a:rPr>
              <a:t>(2) 100 m </a:t>
            </a:r>
            <a:r>
              <a:rPr lang="en-US" b="1"/>
              <a:t>	</a:t>
            </a:r>
            <a:endParaRPr/>
          </a:p>
          <a:p>
            <a:pPr marL="0" lvl="0" indent="0" algn="l" rtl="0">
              <a:lnSpc>
                <a:spcPct val="90000"/>
              </a:lnSpc>
              <a:spcBef>
                <a:spcPts val="1000"/>
              </a:spcBef>
              <a:spcAft>
                <a:spcPts val="0"/>
              </a:spcAft>
              <a:buClr>
                <a:schemeClr val="dk1"/>
              </a:buClr>
              <a:buSzPts val="2400"/>
              <a:buNone/>
            </a:pPr>
            <a:r>
              <a:rPr lang="en-US" b="1"/>
              <a:t>(3) 75 m 	</a:t>
            </a:r>
            <a:endParaRPr/>
          </a:p>
          <a:p>
            <a:pPr marL="0" lvl="0" indent="0" algn="l" rtl="0">
              <a:lnSpc>
                <a:spcPct val="90000"/>
              </a:lnSpc>
              <a:spcBef>
                <a:spcPts val="1000"/>
              </a:spcBef>
              <a:spcAft>
                <a:spcPts val="0"/>
              </a:spcAft>
              <a:buClr>
                <a:schemeClr val="dk1"/>
              </a:buClr>
              <a:buSzPts val="2400"/>
              <a:buNone/>
            </a:pPr>
            <a:r>
              <a:rPr lang="en-US" b="1"/>
              <a:t>(4) 120 m 	</a:t>
            </a:r>
            <a:endParaRPr/>
          </a:p>
          <a:p>
            <a:pPr marL="0" lvl="0" indent="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98" name="Google Shape;198;p1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8</a:t>
            </a:r>
            <a:r>
              <a:rPr lang="en-US" b="1"/>
              <a:t>. A train running at 35 km per hour takes 18 seconds to pass a platform. Next, it takes 12 seconds to pass a man walking at the rate of 5 km/hr in the same direction. Find the length of the train and that of the platform. </a:t>
            </a:r>
            <a:endParaRPr/>
          </a:p>
          <a:p>
            <a:pPr marL="457200" lvl="0" indent="-457200" algn="l" rtl="0">
              <a:lnSpc>
                <a:spcPct val="90000"/>
              </a:lnSpc>
              <a:spcBef>
                <a:spcPts val="1000"/>
              </a:spcBef>
              <a:spcAft>
                <a:spcPts val="0"/>
              </a:spcAft>
              <a:buClr>
                <a:schemeClr val="dk1"/>
              </a:buClr>
              <a:buSzPts val="2400"/>
              <a:buAutoNum type="arabicParenBoth"/>
            </a:pPr>
            <a:r>
              <a:rPr lang="en-US" b="1"/>
              <a:t>50 m, 75 m 	</a:t>
            </a:r>
            <a:endParaRPr/>
          </a:p>
          <a:p>
            <a:pPr marL="0" lvl="0" indent="0" algn="l" rtl="0">
              <a:lnSpc>
                <a:spcPct val="90000"/>
              </a:lnSpc>
              <a:spcBef>
                <a:spcPts val="1000"/>
              </a:spcBef>
              <a:spcAft>
                <a:spcPts val="0"/>
              </a:spcAft>
              <a:buClr>
                <a:schemeClr val="dk1"/>
              </a:buClr>
              <a:buSzPts val="2400"/>
              <a:buNone/>
            </a:pPr>
            <a:r>
              <a:rPr lang="en-US" b="1"/>
              <a:t>(2) 100 m, 75 m 	</a:t>
            </a:r>
            <a:endParaRPr/>
          </a:p>
          <a:p>
            <a:pPr marL="0" lvl="0" indent="0" algn="l" rtl="0">
              <a:lnSpc>
                <a:spcPct val="90000"/>
              </a:lnSpc>
              <a:spcBef>
                <a:spcPts val="1000"/>
              </a:spcBef>
              <a:spcAft>
                <a:spcPts val="0"/>
              </a:spcAft>
              <a:buClr>
                <a:schemeClr val="dk1"/>
              </a:buClr>
              <a:buSzPts val="2400"/>
              <a:buNone/>
            </a:pPr>
            <a:r>
              <a:rPr lang="en-US" b="1"/>
              <a:t>(3) 75 m, 25 m 	</a:t>
            </a:r>
            <a:endParaRPr/>
          </a:p>
          <a:p>
            <a:pPr marL="0" lvl="0" indent="0" algn="l" rtl="0">
              <a:lnSpc>
                <a:spcPct val="90000"/>
              </a:lnSpc>
              <a:spcBef>
                <a:spcPts val="1000"/>
              </a:spcBef>
              <a:spcAft>
                <a:spcPts val="0"/>
              </a:spcAft>
              <a:buClr>
                <a:schemeClr val="dk1"/>
              </a:buClr>
              <a:buSzPts val="2400"/>
              <a:buNone/>
            </a:pPr>
            <a:r>
              <a:rPr lang="en-US" b="1"/>
              <a:t>(4) 85 m, 55 m </a:t>
            </a:r>
            <a:endParaRPr/>
          </a:p>
          <a:p>
            <a:pPr marL="457200" lvl="0" indent="-45720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04" name="Google Shape;204;p18"/>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8</a:t>
            </a:r>
            <a:r>
              <a:rPr lang="en-US" b="1"/>
              <a:t>. A train running at 35 km per hour takes 18 seconds to pass a platform. Next, it takes 12 seconds to pass a man walking at the rate of 5 km/hr in the same direction. Find the length of the train and that of the platform. </a:t>
            </a:r>
            <a:endParaRPr/>
          </a:p>
          <a:p>
            <a:pPr marL="457200" lvl="0" indent="-457200" algn="l" rtl="0">
              <a:lnSpc>
                <a:spcPct val="90000"/>
              </a:lnSpc>
              <a:spcBef>
                <a:spcPts val="1000"/>
              </a:spcBef>
              <a:spcAft>
                <a:spcPts val="0"/>
              </a:spcAft>
              <a:buClr>
                <a:schemeClr val="dk1"/>
              </a:buClr>
              <a:buSzPts val="2400"/>
              <a:buAutoNum type="arabicParenBoth"/>
            </a:pPr>
            <a:r>
              <a:rPr lang="en-US" b="1"/>
              <a:t>50 m, 75 m 	</a:t>
            </a:r>
            <a:endParaRPr/>
          </a:p>
          <a:p>
            <a:pPr marL="0" lvl="0" indent="0" algn="l" rtl="0">
              <a:lnSpc>
                <a:spcPct val="90000"/>
              </a:lnSpc>
              <a:spcBef>
                <a:spcPts val="1000"/>
              </a:spcBef>
              <a:spcAft>
                <a:spcPts val="0"/>
              </a:spcAft>
              <a:buClr>
                <a:srgbClr val="FF0000"/>
              </a:buClr>
              <a:buSzPts val="2400"/>
              <a:buNone/>
            </a:pPr>
            <a:r>
              <a:rPr lang="en-US" b="1">
                <a:solidFill>
                  <a:srgbClr val="FF0000"/>
                </a:solidFill>
              </a:rPr>
              <a:t>(2) 100 m, 75 m </a:t>
            </a:r>
            <a:r>
              <a:rPr lang="en-US" b="1"/>
              <a:t>	</a:t>
            </a:r>
            <a:endParaRPr/>
          </a:p>
          <a:p>
            <a:pPr marL="0" lvl="0" indent="0" algn="l" rtl="0">
              <a:lnSpc>
                <a:spcPct val="90000"/>
              </a:lnSpc>
              <a:spcBef>
                <a:spcPts val="1000"/>
              </a:spcBef>
              <a:spcAft>
                <a:spcPts val="0"/>
              </a:spcAft>
              <a:buClr>
                <a:schemeClr val="dk1"/>
              </a:buClr>
              <a:buSzPts val="2400"/>
              <a:buNone/>
            </a:pPr>
            <a:r>
              <a:rPr lang="en-US" b="1"/>
              <a:t>(3) 75 m, 25 m 	</a:t>
            </a:r>
            <a:endParaRPr/>
          </a:p>
          <a:p>
            <a:pPr marL="0" lvl="0" indent="0" algn="l" rtl="0">
              <a:lnSpc>
                <a:spcPct val="90000"/>
              </a:lnSpc>
              <a:spcBef>
                <a:spcPts val="1000"/>
              </a:spcBef>
              <a:spcAft>
                <a:spcPts val="0"/>
              </a:spcAft>
              <a:buClr>
                <a:schemeClr val="dk1"/>
              </a:buClr>
              <a:buSzPts val="2400"/>
              <a:buNone/>
            </a:pPr>
            <a:r>
              <a:rPr lang="en-US" b="1"/>
              <a:t>(4) 85 m, 55 m </a:t>
            </a:r>
            <a:endParaRPr/>
          </a:p>
          <a:p>
            <a:pPr marL="457200" lvl="0" indent="-45720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a:extLst>
            <a:ext uri="{FF2B5EF4-FFF2-40B4-BE49-F238E27FC236}">
              <a16:creationId xmlns:a16="http://schemas.microsoft.com/office/drawing/2014/main" id="{60820470-5E7A-1BEF-6649-22628687DC23}"/>
            </a:ext>
          </a:extLst>
        </p:cNvPr>
        <p:cNvGrpSpPr/>
        <p:nvPr/>
      </p:nvGrpSpPr>
      <p:grpSpPr>
        <a:xfrm>
          <a:off x="0" y="0"/>
          <a:ext cx="0" cy="0"/>
          <a:chOff x="0" y="0"/>
          <a:chExt cx="0" cy="0"/>
        </a:xfrm>
      </p:grpSpPr>
      <p:sp>
        <p:nvSpPr>
          <p:cNvPr id="101" name="Google Shape;101;p1">
            <a:extLst>
              <a:ext uri="{FF2B5EF4-FFF2-40B4-BE49-F238E27FC236}">
                <a16:creationId xmlns:a16="http://schemas.microsoft.com/office/drawing/2014/main" id="{C532F4F0-3C36-E38F-0A71-B831790876DD}"/>
              </a:ext>
            </a:extLst>
          </p:cNvPr>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2" name="Google Shape;102;p1">
            <a:extLst>
              <a:ext uri="{FF2B5EF4-FFF2-40B4-BE49-F238E27FC236}">
                <a16:creationId xmlns:a16="http://schemas.microsoft.com/office/drawing/2014/main" id="{6D396D7F-23AB-63A1-30E0-16C47185426E}"/>
              </a:ext>
            </a:extLst>
          </p:cNvPr>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rgbClr val="0C0C0C"/>
              </a:buClr>
              <a:buSzPct val="1000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ct val="100000"/>
              <a:buChar char="•"/>
            </a:pPr>
            <a:r>
              <a:rPr lang="en-US"/>
              <a:t>Over the years, the exam pattern has changed with the increase in the number of applicants and every year candidates notice a new pattern or format in which questions are asked for various topics in the syllabus.</a:t>
            </a:r>
            <a:endParaRPr/>
          </a:p>
          <a:p>
            <a:pPr marL="228600" lvl="0" indent="-228600" algn="l" rtl="0">
              <a:lnSpc>
                <a:spcPct val="90000"/>
              </a:lnSpc>
              <a:spcBef>
                <a:spcPts val="1000"/>
              </a:spcBef>
              <a:spcAft>
                <a:spcPts val="0"/>
              </a:spcAft>
              <a:buClr>
                <a:schemeClr val="dk1"/>
              </a:buClr>
              <a:buSzPct val="100000"/>
              <a:buChar char="•"/>
            </a:pPr>
            <a:r>
              <a:rPr lang="en-US"/>
              <a:t>It is important that a candidate is aware of the types in which a question may be framed or asked in the examination to avoid any risk of losing marks.</a:t>
            </a:r>
            <a:endParaRPr/>
          </a:p>
          <a:p>
            <a:pPr marL="228600" lvl="0" indent="-228600" algn="l" rtl="0">
              <a:lnSpc>
                <a:spcPct val="90000"/>
              </a:lnSpc>
              <a:spcBef>
                <a:spcPts val="1000"/>
              </a:spcBef>
              <a:spcAft>
                <a:spcPts val="0"/>
              </a:spcAft>
              <a:buClr>
                <a:schemeClr val="dk1"/>
              </a:buClr>
              <a:buSzPct val="100000"/>
              <a:buChar char="•"/>
            </a:pPr>
            <a:r>
              <a:rPr lang="en-US"/>
              <a:t>Thus, given below are the type of questions which may be asked from the train-based problems:</a:t>
            </a:r>
            <a:endParaRPr/>
          </a:p>
          <a:p>
            <a:pPr marL="228600" lvl="0" indent="-228600" algn="l" rtl="0">
              <a:lnSpc>
                <a:spcPct val="90000"/>
              </a:lnSpc>
              <a:spcBef>
                <a:spcPts val="1000"/>
              </a:spcBef>
              <a:spcAft>
                <a:spcPts val="0"/>
              </a:spcAft>
              <a:buClr>
                <a:schemeClr val="dk1"/>
              </a:buClr>
              <a:buSzPct val="100000"/>
              <a:buChar char="•"/>
            </a:pPr>
            <a:r>
              <a:rPr lang="en-US" b="1"/>
              <a:t>Time Taken by Train to Cross any stationary Body or Platform –</a:t>
            </a:r>
            <a:r>
              <a:rPr lang="en-US"/>
              <a:t> Question may be asked where the candidate has to calculate the time taken by a train to cross a stationary body like a pole or a standing man or a platform/ bridge</a:t>
            </a:r>
            <a:endParaRPr/>
          </a:p>
          <a:p>
            <a:pPr marL="228600" lvl="0" indent="-228600" algn="l" rtl="0">
              <a:lnSpc>
                <a:spcPct val="90000"/>
              </a:lnSpc>
              <a:spcBef>
                <a:spcPts val="1000"/>
              </a:spcBef>
              <a:spcAft>
                <a:spcPts val="0"/>
              </a:spcAft>
              <a:buClr>
                <a:schemeClr val="dk1"/>
              </a:buClr>
              <a:buSzPct val="100000"/>
              <a:buChar char="•"/>
            </a:pPr>
            <a:r>
              <a:rPr lang="en-US" b="1"/>
              <a:t>Time Taken by 2 trains to cross each other –</a:t>
            </a:r>
            <a:r>
              <a:rPr lang="en-US"/>
              <a:t> Another question that may be asked is the time two trains might take to cross each other</a:t>
            </a:r>
            <a:endParaRPr/>
          </a:p>
          <a:p>
            <a:pPr marL="228600" lvl="0" indent="-228600" algn="l" rtl="0">
              <a:lnSpc>
                <a:spcPct val="90000"/>
              </a:lnSpc>
              <a:spcBef>
                <a:spcPts val="1000"/>
              </a:spcBef>
              <a:spcAft>
                <a:spcPts val="0"/>
              </a:spcAft>
              <a:buClr>
                <a:schemeClr val="dk1"/>
              </a:buClr>
              <a:buSzPct val="100000"/>
              <a:buChar char="•"/>
            </a:pPr>
            <a:r>
              <a:rPr lang="en-US" b="1"/>
              <a:t>Train Problems based on Equations –</a:t>
            </a:r>
            <a:r>
              <a:rPr lang="en-US"/>
              <a:t> Two cases may be given in the question and the candidates will have to form equations based on the condition given </a:t>
            </a:r>
            <a:endParaRPr/>
          </a:p>
          <a:p>
            <a:pPr marL="228600" lvl="0" indent="-228600" algn="l" rtl="0">
              <a:lnSpc>
                <a:spcPct val="90000"/>
              </a:lnSpc>
              <a:spcBef>
                <a:spcPts val="1000"/>
              </a:spcBef>
              <a:spcAft>
                <a:spcPts val="0"/>
              </a:spcAft>
              <a:buClr>
                <a:schemeClr val="dk1"/>
              </a:buClr>
              <a:buSzPct val="100000"/>
              <a:buChar char="•"/>
            </a:pPr>
            <a:r>
              <a:rPr lang="en-US"/>
              <a:t>Aspirants must also refer to the important pointer given below for the Train problems.</a:t>
            </a:r>
            <a:endParaRPr/>
          </a:p>
          <a:p>
            <a:pPr marL="228600" lvl="0" indent="-228600" algn="l" rtl="0">
              <a:lnSpc>
                <a:spcPct val="90000"/>
              </a:lnSpc>
              <a:spcBef>
                <a:spcPts val="1000"/>
              </a:spcBef>
              <a:spcAft>
                <a:spcPts val="0"/>
              </a:spcAft>
              <a:buClr>
                <a:schemeClr val="dk1"/>
              </a:buClr>
              <a:buSzPct val="100000"/>
              <a:buChar char="•"/>
            </a:pPr>
            <a:r>
              <a:rPr lang="en-US"/>
              <a:t>The image given below mentions the basic points a candidate must remember in order to answer the train based word problems:</a:t>
            </a:r>
            <a:endParaRPr/>
          </a:p>
        </p:txBody>
      </p:sp>
    </p:spTree>
    <p:extLst>
      <p:ext uri="{BB962C8B-B14F-4D97-AF65-F5344CB8AC3E}">
        <p14:creationId xmlns:p14="http://schemas.microsoft.com/office/powerpoint/2010/main" val="3054274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0" name="Google Shape;210;p1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9</a:t>
            </a:r>
            <a:r>
              <a:rPr lang="en-US" b="1"/>
              <a:t>. A train running at 25 km/hr. takes 18 seconds to pass a platform. Next it takes 10 seconds to pass a man walking at the rate of 7 km/hr. in the same direction. Find the length of the platform and the length of the train. </a:t>
            </a:r>
            <a:endParaRPr/>
          </a:p>
          <a:p>
            <a:pPr marL="457200" lvl="0" indent="-457200" algn="l" rtl="0">
              <a:lnSpc>
                <a:spcPct val="90000"/>
              </a:lnSpc>
              <a:spcBef>
                <a:spcPts val="1000"/>
              </a:spcBef>
              <a:spcAft>
                <a:spcPts val="0"/>
              </a:spcAft>
              <a:buClr>
                <a:schemeClr val="dk1"/>
              </a:buClr>
              <a:buSzPts val="2400"/>
              <a:buAutoNum type="arabicParenBoth"/>
            </a:pPr>
            <a:r>
              <a:rPr lang="en-US" b="1"/>
              <a:t>25m, 50m 	</a:t>
            </a:r>
            <a:endParaRPr/>
          </a:p>
          <a:p>
            <a:pPr marL="0" lvl="0" indent="0" algn="l" rtl="0">
              <a:lnSpc>
                <a:spcPct val="90000"/>
              </a:lnSpc>
              <a:spcBef>
                <a:spcPts val="1000"/>
              </a:spcBef>
              <a:spcAft>
                <a:spcPts val="0"/>
              </a:spcAft>
              <a:buClr>
                <a:schemeClr val="dk1"/>
              </a:buClr>
              <a:buSzPts val="2400"/>
              <a:buNone/>
            </a:pPr>
            <a:r>
              <a:rPr lang="en-US" b="1"/>
              <a:t>(2) 45m, 85m 	</a:t>
            </a:r>
            <a:endParaRPr/>
          </a:p>
          <a:p>
            <a:pPr marL="0" lvl="0" indent="0" algn="l" rtl="0">
              <a:lnSpc>
                <a:spcPct val="90000"/>
              </a:lnSpc>
              <a:spcBef>
                <a:spcPts val="1000"/>
              </a:spcBef>
              <a:spcAft>
                <a:spcPts val="0"/>
              </a:spcAft>
              <a:buClr>
                <a:schemeClr val="dk1"/>
              </a:buClr>
              <a:buSzPts val="2400"/>
              <a:buNone/>
            </a:pPr>
            <a:r>
              <a:rPr lang="en-US" b="1"/>
              <a:t>(3) 75m, 50m 	</a:t>
            </a:r>
            <a:endParaRPr/>
          </a:p>
          <a:p>
            <a:pPr marL="0" lvl="0" indent="0" algn="l" rtl="0">
              <a:lnSpc>
                <a:spcPct val="90000"/>
              </a:lnSpc>
              <a:spcBef>
                <a:spcPts val="1000"/>
              </a:spcBef>
              <a:spcAft>
                <a:spcPts val="0"/>
              </a:spcAft>
              <a:buClr>
                <a:schemeClr val="dk1"/>
              </a:buClr>
              <a:buSzPts val="2400"/>
              <a:buNone/>
            </a:pPr>
            <a:r>
              <a:rPr lang="en-US" b="1"/>
              <a:t>(4) 50m, 80m </a:t>
            </a:r>
            <a:endParaRPr/>
          </a:p>
          <a:p>
            <a:pPr marL="457200" lvl="0" indent="-457200" algn="l" rtl="0">
              <a:lnSpc>
                <a:spcPct val="90000"/>
              </a:lnSpc>
              <a:spcBef>
                <a:spcPts val="1000"/>
              </a:spcBef>
              <a:spcAft>
                <a:spcPts val="0"/>
              </a:spcAft>
              <a:buClr>
                <a:schemeClr val="dk1"/>
              </a:buClr>
              <a:buSzPts val="2400"/>
              <a:buNone/>
            </a:pPr>
            <a:r>
              <a:rPr lang="en-US" b="1"/>
              <a:t>(5) None of these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b="1"/>
              <a:t> </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6" name="Google Shape;216;p2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9</a:t>
            </a:r>
            <a:r>
              <a:rPr lang="en-US" b="1"/>
              <a:t>. A train running at 25 km/hr. takes 18 seconds to pass a platform. Next it takes 10 seconds to pass a man walking at the rate of 7 km/hr. in the same direction. Find the length of the platform and the length of the train. </a:t>
            </a:r>
            <a:endParaRPr/>
          </a:p>
          <a:p>
            <a:pPr marL="457200" lvl="0" indent="-457200" algn="l" rtl="0">
              <a:lnSpc>
                <a:spcPct val="90000"/>
              </a:lnSpc>
              <a:spcBef>
                <a:spcPts val="1000"/>
              </a:spcBef>
              <a:spcAft>
                <a:spcPts val="0"/>
              </a:spcAft>
              <a:buClr>
                <a:schemeClr val="dk1"/>
              </a:buClr>
              <a:buSzPts val="2400"/>
              <a:buAutoNum type="arabicParenBoth"/>
            </a:pPr>
            <a:r>
              <a:rPr lang="en-US" b="1"/>
              <a:t>25m, 50m 	</a:t>
            </a:r>
            <a:endParaRPr/>
          </a:p>
          <a:p>
            <a:pPr marL="0" lvl="0" indent="0" algn="l" rtl="0">
              <a:lnSpc>
                <a:spcPct val="90000"/>
              </a:lnSpc>
              <a:spcBef>
                <a:spcPts val="1000"/>
              </a:spcBef>
              <a:spcAft>
                <a:spcPts val="0"/>
              </a:spcAft>
              <a:buClr>
                <a:schemeClr val="dk1"/>
              </a:buClr>
              <a:buSzPts val="2400"/>
              <a:buNone/>
            </a:pPr>
            <a:r>
              <a:rPr lang="en-US" b="1"/>
              <a:t>(2) 45m, 85m 	</a:t>
            </a:r>
            <a:endParaRPr/>
          </a:p>
          <a:p>
            <a:pPr marL="0" lvl="0" indent="0" algn="l" rtl="0">
              <a:lnSpc>
                <a:spcPct val="90000"/>
              </a:lnSpc>
              <a:spcBef>
                <a:spcPts val="1000"/>
              </a:spcBef>
              <a:spcAft>
                <a:spcPts val="0"/>
              </a:spcAft>
              <a:buClr>
                <a:srgbClr val="FF0000"/>
              </a:buClr>
              <a:buSzPts val="2400"/>
              <a:buNone/>
            </a:pPr>
            <a:r>
              <a:rPr lang="en-US" b="1">
                <a:solidFill>
                  <a:srgbClr val="FF0000"/>
                </a:solidFill>
              </a:rPr>
              <a:t>(3) 75m, 50m </a:t>
            </a:r>
            <a:r>
              <a:rPr lang="en-US" b="1"/>
              <a:t>	</a:t>
            </a:r>
            <a:endParaRPr/>
          </a:p>
          <a:p>
            <a:pPr marL="0" lvl="0" indent="0" algn="l" rtl="0">
              <a:lnSpc>
                <a:spcPct val="90000"/>
              </a:lnSpc>
              <a:spcBef>
                <a:spcPts val="1000"/>
              </a:spcBef>
              <a:spcAft>
                <a:spcPts val="0"/>
              </a:spcAft>
              <a:buClr>
                <a:schemeClr val="dk1"/>
              </a:buClr>
              <a:buSzPts val="2400"/>
              <a:buNone/>
            </a:pPr>
            <a:r>
              <a:rPr lang="en-US" b="1"/>
              <a:t>(4) 50m, 80m </a:t>
            </a:r>
            <a:endParaRPr/>
          </a:p>
          <a:p>
            <a:pPr marL="457200" lvl="0" indent="-457200" algn="l" rtl="0">
              <a:lnSpc>
                <a:spcPct val="90000"/>
              </a:lnSpc>
              <a:spcBef>
                <a:spcPts val="1000"/>
              </a:spcBef>
              <a:spcAft>
                <a:spcPts val="0"/>
              </a:spcAft>
              <a:buClr>
                <a:schemeClr val="dk1"/>
              </a:buClr>
              <a:buSzPts val="2400"/>
              <a:buNone/>
            </a:pPr>
            <a:r>
              <a:rPr lang="en-US" b="1"/>
              <a:t>(5) None of these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b="1"/>
              <a:t> </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22" name="Google Shape;222;p2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10. 250 metres long train crosses a platform of length 350 metres in 50 seconds. Find the time of train to cross a bridge of 230 metres. </a:t>
            </a:r>
            <a:endParaRPr/>
          </a:p>
          <a:p>
            <a:pPr marL="228600" lvl="0" indent="-2286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AutoNum type="arabicParenBoth"/>
            </a:pPr>
            <a:r>
              <a:rPr lang="en-US" b="1"/>
              <a:t>45 sec. 	</a:t>
            </a:r>
            <a:endParaRPr/>
          </a:p>
          <a:p>
            <a:pPr marL="0" lvl="0" indent="0" algn="l" rtl="0">
              <a:lnSpc>
                <a:spcPct val="90000"/>
              </a:lnSpc>
              <a:spcBef>
                <a:spcPts val="1000"/>
              </a:spcBef>
              <a:spcAft>
                <a:spcPts val="0"/>
              </a:spcAft>
              <a:buClr>
                <a:schemeClr val="dk1"/>
              </a:buClr>
              <a:buSzPts val="2400"/>
              <a:buNone/>
            </a:pPr>
            <a:r>
              <a:rPr lang="en-US" b="1"/>
              <a:t>(2) 50 sec. 	</a:t>
            </a:r>
            <a:endParaRPr/>
          </a:p>
          <a:p>
            <a:pPr marL="0" lvl="0" indent="0" algn="l" rtl="0">
              <a:lnSpc>
                <a:spcPct val="90000"/>
              </a:lnSpc>
              <a:spcBef>
                <a:spcPts val="1000"/>
              </a:spcBef>
              <a:spcAft>
                <a:spcPts val="0"/>
              </a:spcAft>
              <a:buClr>
                <a:schemeClr val="dk1"/>
              </a:buClr>
              <a:buSzPts val="2400"/>
              <a:buNone/>
            </a:pPr>
            <a:r>
              <a:rPr lang="en-US" b="1"/>
              <a:t>(3) 40 sec. 	</a:t>
            </a:r>
            <a:endParaRPr/>
          </a:p>
          <a:p>
            <a:pPr marL="0" lvl="0" indent="0" algn="l" rtl="0">
              <a:lnSpc>
                <a:spcPct val="90000"/>
              </a:lnSpc>
              <a:spcBef>
                <a:spcPts val="1000"/>
              </a:spcBef>
              <a:spcAft>
                <a:spcPts val="0"/>
              </a:spcAft>
              <a:buClr>
                <a:schemeClr val="dk1"/>
              </a:buClr>
              <a:buSzPts val="2400"/>
              <a:buNone/>
            </a:pPr>
            <a:r>
              <a:rPr lang="en-US" b="1"/>
              <a:t>(4) 54 sec. 	</a:t>
            </a:r>
            <a:endParaRPr/>
          </a:p>
          <a:p>
            <a:pPr marL="0" lvl="0" indent="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28" name="Google Shape;228;p2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10. 250 metres long train crosses a platform of length 350 metres in 50 seconds. Find the time of train to cross a bridge of 230 metres. </a:t>
            </a:r>
            <a:endParaRPr/>
          </a:p>
          <a:p>
            <a:pPr marL="228600" lvl="0" indent="-2286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AutoNum type="arabicParenBoth"/>
            </a:pPr>
            <a:r>
              <a:rPr lang="en-US" b="1"/>
              <a:t>45 sec. 	</a:t>
            </a:r>
            <a:endParaRPr/>
          </a:p>
          <a:p>
            <a:pPr marL="0" lvl="0" indent="0" algn="l" rtl="0">
              <a:lnSpc>
                <a:spcPct val="90000"/>
              </a:lnSpc>
              <a:spcBef>
                <a:spcPts val="1000"/>
              </a:spcBef>
              <a:spcAft>
                <a:spcPts val="0"/>
              </a:spcAft>
              <a:buClr>
                <a:schemeClr val="dk1"/>
              </a:buClr>
              <a:buSzPts val="2400"/>
              <a:buNone/>
            </a:pPr>
            <a:r>
              <a:rPr lang="en-US" b="1"/>
              <a:t>(2) 50 sec. 	</a:t>
            </a:r>
            <a:endParaRPr/>
          </a:p>
          <a:p>
            <a:pPr marL="0" lvl="0" indent="0" algn="l" rtl="0">
              <a:lnSpc>
                <a:spcPct val="90000"/>
              </a:lnSpc>
              <a:spcBef>
                <a:spcPts val="1000"/>
              </a:spcBef>
              <a:spcAft>
                <a:spcPts val="0"/>
              </a:spcAft>
              <a:buClr>
                <a:srgbClr val="FF0000"/>
              </a:buClr>
              <a:buSzPts val="2400"/>
              <a:buNone/>
            </a:pPr>
            <a:r>
              <a:rPr lang="en-US" b="1">
                <a:solidFill>
                  <a:srgbClr val="FF0000"/>
                </a:solidFill>
              </a:rPr>
              <a:t>(3) 40 sec. </a:t>
            </a:r>
            <a:r>
              <a:rPr lang="en-US" b="1"/>
              <a:t>	</a:t>
            </a:r>
            <a:endParaRPr/>
          </a:p>
          <a:p>
            <a:pPr marL="0" lvl="0" indent="0" algn="l" rtl="0">
              <a:lnSpc>
                <a:spcPct val="90000"/>
              </a:lnSpc>
              <a:spcBef>
                <a:spcPts val="1000"/>
              </a:spcBef>
              <a:spcAft>
                <a:spcPts val="0"/>
              </a:spcAft>
              <a:buClr>
                <a:schemeClr val="dk1"/>
              </a:buClr>
              <a:buSzPts val="2400"/>
              <a:buNone/>
            </a:pPr>
            <a:r>
              <a:rPr lang="en-US" b="1"/>
              <a:t>(4) 54 sec. 	</a:t>
            </a:r>
            <a:endParaRPr/>
          </a:p>
          <a:p>
            <a:pPr marL="0" lvl="0" indent="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34" name="Google Shape;234;p2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11. 60 metres long train crosses a tunnel of length 40 metres in 10 seconds. Find the time for train to cross a man standing on a platform of length 65 metres. </a:t>
            </a:r>
            <a:endParaRPr/>
          </a:p>
          <a:p>
            <a:pPr marL="228600" lvl="0" indent="-2286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AutoNum type="arabicParenBoth"/>
            </a:pPr>
            <a:r>
              <a:rPr lang="en-US" b="1"/>
              <a:t>6 sec. 	</a:t>
            </a:r>
            <a:endParaRPr/>
          </a:p>
          <a:p>
            <a:pPr marL="0" lvl="0" indent="0" algn="l" rtl="0">
              <a:lnSpc>
                <a:spcPct val="90000"/>
              </a:lnSpc>
              <a:spcBef>
                <a:spcPts val="1000"/>
              </a:spcBef>
              <a:spcAft>
                <a:spcPts val="0"/>
              </a:spcAft>
              <a:buClr>
                <a:schemeClr val="dk1"/>
              </a:buClr>
              <a:buSzPts val="2400"/>
              <a:buNone/>
            </a:pPr>
            <a:r>
              <a:rPr lang="en-US" b="1"/>
              <a:t>(2) 8 sec. 	</a:t>
            </a:r>
            <a:endParaRPr/>
          </a:p>
          <a:p>
            <a:pPr marL="0" lvl="0" indent="0" algn="l" rtl="0">
              <a:lnSpc>
                <a:spcPct val="90000"/>
              </a:lnSpc>
              <a:spcBef>
                <a:spcPts val="1000"/>
              </a:spcBef>
              <a:spcAft>
                <a:spcPts val="0"/>
              </a:spcAft>
              <a:buClr>
                <a:schemeClr val="dk1"/>
              </a:buClr>
              <a:buSzPts val="2400"/>
              <a:buNone/>
            </a:pPr>
            <a:r>
              <a:rPr lang="en-US" b="1"/>
              <a:t>(3) 5 sec. 	</a:t>
            </a:r>
            <a:endParaRPr/>
          </a:p>
          <a:p>
            <a:pPr marL="0" lvl="0" indent="0" algn="l" rtl="0">
              <a:lnSpc>
                <a:spcPct val="90000"/>
              </a:lnSpc>
              <a:spcBef>
                <a:spcPts val="1000"/>
              </a:spcBef>
              <a:spcAft>
                <a:spcPts val="0"/>
              </a:spcAft>
              <a:buClr>
                <a:schemeClr val="dk1"/>
              </a:buClr>
              <a:buSzPts val="2400"/>
              <a:buNone/>
            </a:pPr>
            <a:r>
              <a:rPr lang="en-US" b="1"/>
              <a:t>(4) 4 sec. 	</a:t>
            </a:r>
            <a:endParaRPr/>
          </a:p>
          <a:p>
            <a:pPr marL="0" lvl="0" indent="0" algn="l" rtl="0">
              <a:lnSpc>
                <a:spcPct val="90000"/>
              </a:lnSpc>
              <a:spcBef>
                <a:spcPts val="1000"/>
              </a:spcBef>
              <a:spcAft>
                <a:spcPts val="0"/>
              </a:spcAft>
              <a:buClr>
                <a:schemeClr val="dk1"/>
              </a:buClr>
              <a:buSzPts val="2400"/>
              <a:buNone/>
            </a:pPr>
            <a:r>
              <a:rPr lang="en-US" b="1"/>
              <a:t>(5) None of these these</a:t>
            </a:r>
            <a:r>
              <a:rPr lang="en-US" b="1">
                <a:latin typeface="Arial Black"/>
                <a:ea typeface="Arial Black"/>
                <a:cs typeface="Arial Black"/>
                <a:sym typeface="Arial Black"/>
              </a:rPr>
              <a:t> </a:t>
            </a:r>
            <a:r>
              <a:rPr lang="en-US" b="1"/>
              <a:t> </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40" name="Google Shape;240;p2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11. 60 metres long train crosses a tunnel of length 40 metres in 10 seconds. Find the time for train to cross a man standing on a platform of length 65 metres. </a:t>
            </a:r>
            <a:endParaRPr/>
          </a:p>
          <a:p>
            <a:pPr marL="228600" lvl="0" indent="-2286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rgbClr val="FF0000"/>
              </a:buClr>
              <a:buSzPts val="2400"/>
              <a:buAutoNum type="arabicParenBoth"/>
            </a:pPr>
            <a:r>
              <a:rPr lang="en-US" b="1">
                <a:solidFill>
                  <a:srgbClr val="FF0000"/>
                </a:solidFill>
              </a:rPr>
              <a:t>6 sec. </a:t>
            </a:r>
            <a:r>
              <a:rPr lang="en-US" b="1"/>
              <a:t>	</a:t>
            </a:r>
            <a:endParaRPr/>
          </a:p>
          <a:p>
            <a:pPr marL="0" lvl="0" indent="0" algn="l" rtl="0">
              <a:lnSpc>
                <a:spcPct val="90000"/>
              </a:lnSpc>
              <a:spcBef>
                <a:spcPts val="1000"/>
              </a:spcBef>
              <a:spcAft>
                <a:spcPts val="0"/>
              </a:spcAft>
              <a:buClr>
                <a:schemeClr val="dk1"/>
              </a:buClr>
              <a:buSzPts val="2400"/>
              <a:buNone/>
            </a:pPr>
            <a:r>
              <a:rPr lang="en-US" b="1"/>
              <a:t>(2) 8 sec. 	</a:t>
            </a:r>
            <a:endParaRPr/>
          </a:p>
          <a:p>
            <a:pPr marL="0" lvl="0" indent="0" algn="l" rtl="0">
              <a:lnSpc>
                <a:spcPct val="90000"/>
              </a:lnSpc>
              <a:spcBef>
                <a:spcPts val="1000"/>
              </a:spcBef>
              <a:spcAft>
                <a:spcPts val="0"/>
              </a:spcAft>
              <a:buClr>
                <a:schemeClr val="dk1"/>
              </a:buClr>
              <a:buSzPts val="2400"/>
              <a:buNone/>
            </a:pPr>
            <a:r>
              <a:rPr lang="en-US" b="1"/>
              <a:t>(3) 5 sec. 	</a:t>
            </a:r>
            <a:endParaRPr/>
          </a:p>
          <a:p>
            <a:pPr marL="0" lvl="0" indent="0" algn="l" rtl="0">
              <a:lnSpc>
                <a:spcPct val="90000"/>
              </a:lnSpc>
              <a:spcBef>
                <a:spcPts val="1000"/>
              </a:spcBef>
              <a:spcAft>
                <a:spcPts val="0"/>
              </a:spcAft>
              <a:buClr>
                <a:schemeClr val="dk1"/>
              </a:buClr>
              <a:buSzPts val="2400"/>
              <a:buNone/>
            </a:pPr>
            <a:r>
              <a:rPr lang="en-US" b="1"/>
              <a:t>(4) 4 sec. 	</a:t>
            </a:r>
            <a:endParaRPr/>
          </a:p>
          <a:p>
            <a:pPr marL="0" lvl="0" indent="0" algn="l" rtl="0">
              <a:lnSpc>
                <a:spcPct val="90000"/>
              </a:lnSpc>
              <a:spcBef>
                <a:spcPts val="1000"/>
              </a:spcBef>
              <a:spcAft>
                <a:spcPts val="0"/>
              </a:spcAft>
              <a:buClr>
                <a:schemeClr val="dk1"/>
              </a:buClr>
              <a:buSzPts val="2400"/>
              <a:buNone/>
            </a:pPr>
            <a:r>
              <a:rPr lang="en-US" b="1"/>
              <a:t>(5) None of these these</a:t>
            </a:r>
            <a:r>
              <a:rPr lang="en-US" b="1">
                <a:latin typeface="Arial Black"/>
                <a:ea typeface="Arial Black"/>
                <a:cs typeface="Arial Black"/>
                <a:sym typeface="Arial Black"/>
              </a:rPr>
              <a:t> </a:t>
            </a:r>
            <a:r>
              <a:rPr lang="en-US" b="1"/>
              <a:t> </a:t>
            </a:r>
            <a:endParaRPr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46" name="Google Shape;246;p2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12. Two trains start at the same time from Patna and Gaya and proceed towards each other at the rate of 60 km and 40 km per hour respectively. When they meet, it is found that one train has travelled 20 km more than the other. Find the distance between Gaya and Patna. </a:t>
            </a:r>
            <a:endParaRPr/>
          </a:p>
          <a:p>
            <a:pPr marL="228600" lvl="0" indent="-2286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AutoNum type="arabicParenBoth"/>
            </a:pPr>
            <a:r>
              <a:rPr lang="en-US" b="1"/>
              <a:t>100 km 	</a:t>
            </a:r>
            <a:endParaRPr/>
          </a:p>
          <a:p>
            <a:pPr marL="0" lvl="0" indent="0" algn="l" rtl="0">
              <a:lnSpc>
                <a:spcPct val="90000"/>
              </a:lnSpc>
              <a:spcBef>
                <a:spcPts val="1000"/>
              </a:spcBef>
              <a:spcAft>
                <a:spcPts val="0"/>
              </a:spcAft>
              <a:buClr>
                <a:schemeClr val="dk1"/>
              </a:buClr>
              <a:buSzPts val="2400"/>
              <a:buNone/>
            </a:pPr>
            <a:r>
              <a:rPr lang="en-US" b="1"/>
              <a:t>(2) 80 km 	</a:t>
            </a:r>
            <a:endParaRPr/>
          </a:p>
          <a:p>
            <a:pPr marL="0" lvl="0" indent="0" algn="l" rtl="0">
              <a:lnSpc>
                <a:spcPct val="90000"/>
              </a:lnSpc>
              <a:spcBef>
                <a:spcPts val="1000"/>
              </a:spcBef>
              <a:spcAft>
                <a:spcPts val="0"/>
              </a:spcAft>
              <a:buClr>
                <a:schemeClr val="dk1"/>
              </a:buClr>
              <a:buSzPts val="2400"/>
              <a:buNone/>
            </a:pPr>
            <a:r>
              <a:rPr lang="en-US" b="1"/>
              <a:t>(3) 120 km 	</a:t>
            </a:r>
            <a:endParaRPr/>
          </a:p>
          <a:p>
            <a:pPr marL="0" lvl="0" indent="0" algn="l" rtl="0">
              <a:lnSpc>
                <a:spcPct val="90000"/>
              </a:lnSpc>
              <a:spcBef>
                <a:spcPts val="1000"/>
              </a:spcBef>
              <a:spcAft>
                <a:spcPts val="0"/>
              </a:spcAft>
              <a:buClr>
                <a:schemeClr val="dk1"/>
              </a:buClr>
              <a:buSzPts val="2400"/>
              <a:buNone/>
            </a:pPr>
            <a:r>
              <a:rPr lang="en-US" b="1"/>
              <a:t>(4) 90 km 	</a:t>
            </a:r>
            <a:endParaRPr/>
          </a:p>
          <a:p>
            <a:pPr marL="0" lvl="0" indent="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52" name="Google Shape;252;p2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12. Two trains start at the same time from Patna and Gaya and proceed towards each other at the rate of 60 km and 40 km per hour respectively. When they meet, it is found that one train has travelled 20 km more than the other. Find the distance between Gaya and Patna. </a:t>
            </a:r>
            <a:endParaRPr/>
          </a:p>
          <a:p>
            <a:pPr marL="228600" lvl="0" indent="-2286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rgbClr val="FF0000"/>
              </a:buClr>
              <a:buSzPts val="2400"/>
              <a:buAutoNum type="arabicParenBoth"/>
            </a:pPr>
            <a:r>
              <a:rPr lang="en-US" b="1">
                <a:solidFill>
                  <a:srgbClr val="FF0000"/>
                </a:solidFill>
              </a:rPr>
              <a:t>100 km 	</a:t>
            </a:r>
            <a:endParaRPr/>
          </a:p>
          <a:p>
            <a:pPr marL="0" lvl="0" indent="0" algn="l" rtl="0">
              <a:lnSpc>
                <a:spcPct val="90000"/>
              </a:lnSpc>
              <a:spcBef>
                <a:spcPts val="1000"/>
              </a:spcBef>
              <a:spcAft>
                <a:spcPts val="0"/>
              </a:spcAft>
              <a:buClr>
                <a:schemeClr val="dk1"/>
              </a:buClr>
              <a:buSzPts val="2400"/>
              <a:buNone/>
            </a:pPr>
            <a:r>
              <a:rPr lang="en-US" b="1"/>
              <a:t>(2) 80 km 	</a:t>
            </a:r>
            <a:endParaRPr/>
          </a:p>
          <a:p>
            <a:pPr marL="0" lvl="0" indent="0" algn="l" rtl="0">
              <a:lnSpc>
                <a:spcPct val="90000"/>
              </a:lnSpc>
              <a:spcBef>
                <a:spcPts val="1000"/>
              </a:spcBef>
              <a:spcAft>
                <a:spcPts val="0"/>
              </a:spcAft>
              <a:buClr>
                <a:schemeClr val="dk1"/>
              </a:buClr>
              <a:buSzPts val="2400"/>
              <a:buNone/>
            </a:pPr>
            <a:r>
              <a:rPr lang="en-US" b="1"/>
              <a:t>(3) 120 km 	</a:t>
            </a:r>
            <a:endParaRPr/>
          </a:p>
          <a:p>
            <a:pPr marL="0" lvl="0" indent="0" algn="l" rtl="0">
              <a:lnSpc>
                <a:spcPct val="90000"/>
              </a:lnSpc>
              <a:spcBef>
                <a:spcPts val="1000"/>
              </a:spcBef>
              <a:spcAft>
                <a:spcPts val="0"/>
              </a:spcAft>
              <a:buClr>
                <a:schemeClr val="dk1"/>
              </a:buClr>
              <a:buSzPts val="2400"/>
              <a:buNone/>
            </a:pPr>
            <a:r>
              <a:rPr lang="en-US" b="1"/>
              <a:t>(4) 90 km 	</a:t>
            </a:r>
            <a:endParaRPr/>
          </a:p>
          <a:p>
            <a:pPr marL="0" lvl="0" indent="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58" name="Google Shape;258;p2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13. Two stations A and B are 110 kms apart on a straight line. One train starts from A at 7 AM and travels towards B at 20 km/hr speed. Another train starts from B at 8 AM and travels towards A at 25 km/hr speed. At what time will they meet? </a:t>
            </a:r>
            <a:endParaRPr/>
          </a:p>
          <a:p>
            <a:pPr marL="228600" lvl="0" indent="-2286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AutoNum type="arabicParenBoth"/>
            </a:pPr>
            <a:r>
              <a:rPr lang="en-US" b="1"/>
              <a:t>9 AM 	</a:t>
            </a:r>
            <a:endParaRPr/>
          </a:p>
          <a:p>
            <a:pPr marL="0" lvl="0" indent="0" algn="l" rtl="0">
              <a:lnSpc>
                <a:spcPct val="90000"/>
              </a:lnSpc>
              <a:spcBef>
                <a:spcPts val="1000"/>
              </a:spcBef>
              <a:spcAft>
                <a:spcPts val="0"/>
              </a:spcAft>
              <a:buClr>
                <a:schemeClr val="dk1"/>
              </a:buClr>
              <a:buSzPts val="2400"/>
              <a:buNone/>
            </a:pPr>
            <a:r>
              <a:rPr lang="en-US" b="1"/>
              <a:t>(2) 10 AM 	</a:t>
            </a:r>
            <a:endParaRPr/>
          </a:p>
          <a:p>
            <a:pPr marL="0" lvl="0" indent="0" algn="l" rtl="0">
              <a:lnSpc>
                <a:spcPct val="90000"/>
              </a:lnSpc>
              <a:spcBef>
                <a:spcPts val="1000"/>
              </a:spcBef>
              <a:spcAft>
                <a:spcPts val="0"/>
              </a:spcAft>
              <a:buClr>
                <a:schemeClr val="dk1"/>
              </a:buClr>
              <a:buSzPts val="2400"/>
              <a:buNone/>
            </a:pPr>
            <a:r>
              <a:rPr lang="en-US" b="1"/>
              <a:t>(3) 11 AM 	</a:t>
            </a:r>
            <a:endParaRPr/>
          </a:p>
          <a:p>
            <a:pPr marL="0" lvl="0" indent="0" algn="l" rtl="0">
              <a:lnSpc>
                <a:spcPct val="90000"/>
              </a:lnSpc>
              <a:spcBef>
                <a:spcPts val="1000"/>
              </a:spcBef>
              <a:spcAft>
                <a:spcPts val="0"/>
              </a:spcAft>
              <a:buClr>
                <a:schemeClr val="dk1"/>
              </a:buClr>
              <a:buSzPts val="2400"/>
              <a:buNone/>
            </a:pPr>
            <a:r>
              <a:rPr lang="en-US" b="1"/>
              <a:t>(4) 11.5 AM 	</a:t>
            </a:r>
            <a:endParaRPr/>
          </a:p>
          <a:p>
            <a:pPr marL="0" lvl="0" indent="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64" name="Google Shape;264;p28"/>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13. Two stations A and B are 110 kms apart on a straight line. One train starts from A at 7 AM and travels towards B at 20 km/hr speed. Another train starts from B at 8 AM and travels towards A at 25 km/hr speed. At what time will they meet? </a:t>
            </a:r>
            <a:endParaRPr/>
          </a:p>
          <a:p>
            <a:pPr marL="228600" lvl="0" indent="-2286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AutoNum type="arabicParenBoth"/>
            </a:pPr>
            <a:r>
              <a:rPr lang="en-US" b="1"/>
              <a:t>9 AM 	</a:t>
            </a:r>
            <a:endParaRPr/>
          </a:p>
          <a:p>
            <a:pPr marL="0" lvl="0" indent="0" algn="l" rtl="0">
              <a:lnSpc>
                <a:spcPct val="90000"/>
              </a:lnSpc>
              <a:spcBef>
                <a:spcPts val="1000"/>
              </a:spcBef>
              <a:spcAft>
                <a:spcPts val="0"/>
              </a:spcAft>
              <a:buClr>
                <a:srgbClr val="FF0000"/>
              </a:buClr>
              <a:buSzPts val="2400"/>
              <a:buNone/>
            </a:pPr>
            <a:r>
              <a:rPr lang="en-US" b="1">
                <a:solidFill>
                  <a:srgbClr val="FF0000"/>
                </a:solidFill>
              </a:rPr>
              <a:t>(2) 10 AM </a:t>
            </a:r>
            <a:r>
              <a:rPr lang="en-US" b="1"/>
              <a:t>	</a:t>
            </a:r>
            <a:endParaRPr/>
          </a:p>
          <a:p>
            <a:pPr marL="0" lvl="0" indent="0" algn="l" rtl="0">
              <a:lnSpc>
                <a:spcPct val="90000"/>
              </a:lnSpc>
              <a:spcBef>
                <a:spcPts val="1000"/>
              </a:spcBef>
              <a:spcAft>
                <a:spcPts val="0"/>
              </a:spcAft>
              <a:buClr>
                <a:schemeClr val="dk1"/>
              </a:buClr>
              <a:buSzPts val="2400"/>
              <a:buNone/>
            </a:pPr>
            <a:r>
              <a:rPr lang="en-US" b="1"/>
              <a:t>(3) 11 AM 	</a:t>
            </a:r>
            <a:endParaRPr/>
          </a:p>
          <a:p>
            <a:pPr marL="0" lvl="0" indent="0" algn="l" rtl="0">
              <a:lnSpc>
                <a:spcPct val="90000"/>
              </a:lnSpc>
              <a:spcBef>
                <a:spcPts val="1000"/>
              </a:spcBef>
              <a:spcAft>
                <a:spcPts val="0"/>
              </a:spcAft>
              <a:buClr>
                <a:schemeClr val="dk1"/>
              </a:buClr>
              <a:buSzPts val="2400"/>
              <a:buNone/>
            </a:pPr>
            <a:r>
              <a:rPr lang="en-US" b="1"/>
              <a:t>(4) 11.5 AM 	</a:t>
            </a:r>
            <a:endParaRPr/>
          </a:p>
          <a:p>
            <a:pPr marL="0" lvl="0" indent="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8" name="Google Shape;108;p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90000"/>
              </a:lnSpc>
              <a:spcBef>
                <a:spcPts val="0"/>
              </a:spcBef>
              <a:spcAft>
                <a:spcPts val="0"/>
              </a:spcAft>
              <a:buClr>
                <a:srgbClr val="0C0C0C"/>
              </a:buClr>
              <a:buSzPct val="1000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ct val="100000"/>
              <a:buChar char="•"/>
            </a:pPr>
            <a:r>
              <a:rPr lang="en-US" b="1"/>
              <a:t>Speed of the Train = Total distance covered by the train / Time taken</a:t>
            </a:r>
            <a:endParaRPr/>
          </a:p>
          <a:p>
            <a:pPr marL="228600" lvl="0" indent="-228600" algn="l" rtl="0">
              <a:lnSpc>
                <a:spcPct val="90000"/>
              </a:lnSpc>
              <a:spcBef>
                <a:spcPts val="1000"/>
              </a:spcBef>
              <a:spcAft>
                <a:spcPts val="0"/>
              </a:spcAft>
              <a:buClr>
                <a:schemeClr val="dk1"/>
              </a:buClr>
              <a:buSzPct val="100000"/>
              <a:buChar char="•"/>
            </a:pPr>
            <a:r>
              <a:rPr lang="en-US"/>
              <a:t>If the length of two trains is given, say a and b, and the trains are moving in </a:t>
            </a:r>
            <a:r>
              <a:rPr lang="en-US" b="1"/>
              <a:t>opposite directions</a:t>
            </a:r>
            <a:r>
              <a:rPr lang="en-US"/>
              <a:t> with speeds of x and y respectively, then the </a:t>
            </a:r>
            <a:r>
              <a:rPr lang="en-US" b="1"/>
              <a:t>time taken by trains to cross each other = {(a+b) / (x+y)}</a:t>
            </a:r>
            <a:endParaRPr/>
          </a:p>
          <a:p>
            <a:pPr marL="228600" lvl="0" indent="-228600" algn="l" rtl="0">
              <a:lnSpc>
                <a:spcPct val="90000"/>
              </a:lnSpc>
              <a:spcBef>
                <a:spcPts val="1000"/>
              </a:spcBef>
              <a:spcAft>
                <a:spcPts val="0"/>
              </a:spcAft>
              <a:buClr>
                <a:schemeClr val="dk1"/>
              </a:buClr>
              <a:buSzPct val="100000"/>
              <a:buChar char="•"/>
            </a:pPr>
            <a:r>
              <a:rPr lang="en-US"/>
              <a:t>If the length of two trains is given, say a and b, and they are moving in the </a:t>
            </a:r>
            <a:r>
              <a:rPr lang="en-US" b="1"/>
              <a:t>same direction</a:t>
            </a:r>
            <a:r>
              <a:rPr lang="en-US"/>
              <a:t>, with speeds x and y respectively, then the </a:t>
            </a:r>
            <a:r>
              <a:rPr lang="en-US" b="1"/>
              <a:t>time is taken to cross each other = {(a+b) / (x-y)}</a:t>
            </a:r>
            <a:endParaRPr/>
          </a:p>
          <a:p>
            <a:pPr marL="228600" lvl="0" indent="-228600" algn="l" rtl="0">
              <a:lnSpc>
                <a:spcPct val="90000"/>
              </a:lnSpc>
              <a:spcBef>
                <a:spcPts val="1000"/>
              </a:spcBef>
              <a:spcAft>
                <a:spcPts val="0"/>
              </a:spcAft>
              <a:buClr>
                <a:schemeClr val="dk1"/>
              </a:buClr>
              <a:buSzPct val="100000"/>
              <a:buChar char="•"/>
            </a:pPr>
            <a:r>
              <a:rPr lang="en-US"/>
              <a:t>When the </a:t>
            </a:r>
            <a:r>
              <a:rPr lang="en-US" b="1"/>
              <a:t>starting time of two trains is the same from x and y towards each other</a:t>
            </a:r>
            <a:r>
              <a:rPr lang="en-US"/>
              <a:t> and after crossing each other, they took t1 and t2 time in reaching  y and x respectively, then the </a:t>
            </a:r>
            <a:r>
              <a:rPr lang="en-US" b="1"/>
              <a:t>ratio between the speed of two trains = √t2 : √t1</a:t>
            </a:r>
            <a:endParaRPr/>
          </a:p>
          <a:p>
            <a:pPr marL="228600" lvl="0" indent="-228600" algn="l" rtl="0">
              <a:lnSpc>
                <a:spcPct val="90000"/>
              </a:lnSpc>
              <a:spcBef>
                <a:spcPts val="1000"/>
              </a:spcBef>
              <a:spcAft>
                <a:spcPts val="0"/>
              </a:spcAft>
              <a:buClr>
                <a:schemeClr val="dk1"/>
              </a:buClr>
              <a:buSzPct val="100000"/>
              <a:buChar char="•"/>
            </a:pPr>
            <a:r>
              <a:rPr lang="en-US"/>
              <a:t>If two trains leave x and y stations at time t1 and t2 respectively and travel with speed L and M respectively, then distanced from x, where two trains meet is = (t2 – t1) × {(product of speed) / (difference in speed)}</a:t>
            </a:r>
            <a:endParaRPr/>
          </a:p>
          <a:p>
            <a:pPr marL="228600" lvl="0" indent="-228600" algn="l" rtl="0">
              <a:lnSpc>
                <a:spcPct val="90000"/>
              </a:lnSpc>
              <a:spcBef>
                <a:spcPts val="1000"/>
              </a:spcBef>
              <a:spcAft>
                <a:spcPts val="0"/>
              </a:spcAft>
              <a:buClr>
                <a:schemeClr val="dk1"/>
              </a:buClr>
              <a:buSzPct val="100000"/>
              <a:buChar char="•"/>
            </a:pPr>
            <a:r>
              <a:rPr lang="en-US"/>
              <a:t>The average speed of a train without any stoppage is x, and with the stoppage, it covers the same distance at an average speed of y, then </a:t>
            </a:r>
            <a:r>
              <a:rPr lang="en-US" b="1"/>
              <a:t>Rest Time per hour = (Difference in average speed) / (Speed without stoppage) </a:t>
            </a:r>
            <a:endParaRPr/>
          </a:p>
          <a:p>
            <a:pPr marL="228600" lvl="0" indent="-228600" algn="l" rtl="0">
              <a:lnSpc>
                <a:spcPct val="90000"/>
              </a:lnSpc>
              <a:spcBef>
                <a:spcPts val="1000"/>
              </a:spcBef>
              <a:spcAft>
                <a:spcPts val="0"/>
              </a:spcAft>
              <a:buClr>
                <a:schemeClr val="dk1"/>
              </a:buClr>
              <a:buSzPct val="100000"/>
              <a:buChar char="•"/>
            </a:pPr>
            <a:r>
              <a:rPr lang="en-US"/>
              <a:t>If two trains of equal lengths and different speeds take t1 and t2 time to cross a pole, then the </a:t>
            </a:r>
            <a:r>
              <a:rPr lang="en-US" b="1"/>
              <a:t>time taken by them to cross each other if the train is moving in opposite direction = (2×t1×t2) / (t2+t1)</a:t>
            </a:r>
            <a:endParaRPr/>
          </a:p>
          <a:p>
            <a:pPr marL="228600" lvl="0" indent="-228600" algn="l" rtl="0">
              <a:lnSpc>
                <a:spcPct val="90000"/>
              </a:lnSpc>
              <a:spcBef>
                <a:spcPts val="1000"/>
              </a:spcBef>
              <a:spcAft>
                <a:spcPts val="0"/>
              </a:spcAft>
              <a:buClr>
                <a:schemeClr val="dk1"/>
              </a:buClr>
              <a:buSzPct val="100000"/>
              <a:buChar char="•"/>
            </a:pPr>
            <a:r>
              <a:rPr lang="en-US"/>
              <a:t>If two trains of equal lengths and different speeds take t1 and t2 time to cross a pole, then the </a:t>
            </a:r>
            <a:r>
              <a:rPr lang="en-US" b="1"/>
              <a:t>time taken by them to cross each other if the train is moving in the same direction = (2×t1×t2) / (t2-t1)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70" name="Google Shape;270;p2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14. Two stations A and B are 60 km apart on a straight line. A train starts from A towards B at the rate of 20 km/hr. 3 hours later another train starts from B and travels towards A at the rate of 25 km/hr. When will the first train meet to the second train? </a:t>
            </a:r>
            <a:endParaRPr/>
          </a:p>
          <a:p>
            <a:pPr marL="228600" lvl="0" indent="-2286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AutoNum type="arabicParenBoth"/>
            </a:pPr>
            <a:r>
              <a:rPr lang="en-US" b="1"/>
              <a:t>1 hr. 	</a:t>
            </a:r>
            <a:endParaRPr/>
          </a:p>
          <a:p>
            <a:pPr marL="0" lvl="0" indent="0" algn="l" rtl="0">
              <a:lnSpc>
                <a:spcPct val="90000"/>
              </a:lnSpc>
              <a:spcBef>
                <a:spcPts val="1000"/>
              </a:spcBef>
              <a:spcAft>
                <a:spcPts val="0"/>
              </a:spcAft>
              <a:buClr>
                <a:schemeClr val="dk1"/>
              </a:buClr>
              <a:buSzPts val="2400"/>
              <a:buNone/>
            </a:pPr>
            <a:r>
              <a:rPr lang="en-US" b="1"/>
              <a:t>(2) 2 hrs. 	</a:t>
            </a:r>
            <a:endParaRPr/>
          </a:p>
          <a:p>
            <a:pPr marL="0" lvl="0" indent="0" algn="l" rtl="0">
              <a:lnSpc>
                <a:spcPct val="90000"/>
              </a:lnSpc>
              <a:spcBef>
                <a:spcPts val="1000"/>
              </a:spcBef>
              <a:spcAft>
                <a:spcPts val="0"/>
              </a:spcAft>
              <a:buClr>
                <a:schemeClr val="dk1"/>
              </a:buClr>
              <a:buSzPts val="2400"/>
              <a:buNone/>
            </a:pPr>
            <a:r>
              <a:rPr lang="en-US" b="1"/>
              <a:t>(3) 3 hrs. 	</a:t>
            </a:r>
            <a:endParaRPr/>
          </a:p>
          <a:p>
            <a:pPr marL="0" lvl="0" indent="0" algn="l" rtl="0">
              <a:lnSpc>
                <a:spcPct val="90000"/>
              </a:lnSpc>
              <a:spcBef>
                <a:spcPts val="1000"/>
              </a:spcBef>
              <a:spcAft>
                <a:spcPts val="0"/>
              </a:spcAft>
              <a:buClr>
                <a:schemeClr val="dk1"/>
              </a:buClr>
              <a:buSzPts val="2400"/>
              <a:buNone/>
            </a:pPr>
            <a:r>
              <a:rPr lang="en-US" b="1"/>
              <a:t>(4) 4 hrs. 	</a:t>
            </a:r>
            <a:endParaRPr/>
          </a:p>
          <a:p>
            <a:pPr marL="0" lvl="0" indent="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76" name="Google Shape;276;p3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14. Two stations A and B are 60 km apart on a straight line. A train starts from A towards B at the rate of 20 km/hr. 3 hours later another train starts from B and travels towards A at the rate of 25 km/hr. When will the first train meet to the second train? </a:t>
            </a:r>
            <a:endParaRPr/>
          </a:p>
          <a:p>
            <a:pPr marL="228600" lvl="0" indent="-2286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AutoNum type="arabicParenBoth"/>
            </a:pPr>
            <a:r>
              <a:rPr lang="en-US" b="1"/>
              <a:t>1 hr. 	</a:t>
            </a:r>
            <a:endParaRPr/>
          </a:p>
          <a:p>
            <a:pPr marL="0" lvl="0" indent="0" algn="l" rtl="0">
              <a:lnSpc>
                <a:spcPct val="90000"/>
              </a:lnSpc>
              <a:spcBef>
                <a:spcPts val="1000"/>
              </a:spcBef>
              <a:spcAft>
                <a:spcPts val="0"/>
              </a:spcAft>
              <a:buClr>
                <a:schemeClr val="dk1"/>
              </a:buClr>
              <a:buSzPts val="2400"/>
              <a:buNone/>
            </a:pPr>
            <a:r>
              <a:rPr lang="en-US" b="1"/>
              <a:t>(2) 2 hrs. 	</a:t>
            </a:r>
            <a:endParaRPr/>
          </a:p>
          <a:p>
            <a:pPr marL="0" lvl="0" indent="0" algn="l" rtl="0">
              <a:lnSpc>
                <a:spcPct val="90000"/>
              </a:lnSpc>
              <a:spcBef>
                <a:spcPts val="1000"/>
              </a:spcBef>
              <a:spcAft>
                <a:spcPts val="0"/>
              </a:spcAft>
              <a:buClr>
                <a:srgbClr val="FF0000"/>
              </a:buClr>
              <a:buSzPts val="2400"/>
              <a:buNone/>
            </a:pPr>
            <a:r>
              <a:rPr lang="en-US" b="1">
                <a:solidFill>
                  <a:srgbClr val="FF0000"/>
                </a:solidFill>
              </a:rPr>
              <a:t>(3) 3 hrs. </a:t>
            </a:r>
            <a:r>
              <a:rPr lang="en-US" b="1"/>
              <a:t>	</a:t>
            </a:r>
            <a:endParaRPr/>
          </a:p>
          <a:p>
            <a:pPr marL="0" lvl="0" indent="0" algn="l" rtl="0">
              <a:lnSpc>
                <a:spcPct val="90000"/>
              </a:lnSpc>
              <a:spcBef>
                <a:spcPts val="1000"/>
              </a:spcBef>
              <a:spcAft>
                <a:spcPts val="0"/>
              </a:spcAft>
              <a:buClr>
                <a:schemeClr val="dk1"/>
              </a:buClr>
              <a:buSzPts val="2400"/>
              <a:buNone/>
            </a:pPr>
            <a:r>
              <a:rPr lang="en-US" b="1"/>
              <a:t>(4) 4 hrs. 	</a:t>
            </a:r>
            <a:endParaRPr/>
          </a:p>
          <a:p>
            <a:pPr marL="0" lvl="0" indent="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82" name="Google Shape;282;p3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15. A train travelling at a uniform speed, clears a platform 200 metres long in 10 seconds and passes a telegraph post in 6 seconds. Find the length of the train and its speed. </a:t>
            </a:r>
            <a:endParaRPr/>
          </a:p>
          <a:p>
            <a:pPr marL="457200" lvl="0" indent="-3048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AutoNum type="arabicParenBoth"/>
            </a:pPr>
            <a:r>
              <a:rPr lang="en-US" b="1"/>
              <a:t>300m, 180 km/hr. 	</a:t>
            </a:r>
            <a:endParaRPr/>
          </a:p>
          <a:p>
            <a:pPr marL="0" lvl="0" indent="0" algn="l" rtl="0">
              <a:lnSpc>
                <a:spcPct val="90000"/>
              </a:lnSpc>
              <a:spcBef>
                <a:spcPts val="1000"/>
              </a:spcBef>
              <a:spcAft>
                <a:spcPts val="0"/>
              </a:spcAft>
              <a:buClr>
                <a:schemeClr val="dk1"/>
              </a:buClr>
              <a:buSzPts val="2400"/>
              <a:buNone/>
            </a:pPr>
            <a:r>
              <a:rPr lang="en-US" b="1"/>
              <a:t>(2) 200m, 180 km/hr 	</a:t>
            </a:r>
            <a:endParaRPr/>
          </a:p>
          <a:p>
            <a:pPr marL="0" lvl="0" indent="0" algn="l" rtl="0">
              <a:lnSpc>
                <a:spcPct val="90000"/>
              </a:lnSpc>
              <a:spcBef>
                <a:spcPts val="1000"/>
              </a:spcBef>
              <a:spcAft>
                <a:spcPts val="0"/>
              </a:spcAft>
              <a:buClr>
                <a:schemeClr val="dk1"/>
              </a:buClr>
              <a:buSzPts val="2400"/>
              <a:buNone/>
            </a:pPr>
            <a:r>
              <a:rPr lang="en-US" b="1"/>
              <a:t>(3) 300m, 50 km/hr </a:t>
            </a:r>
            <a:endParaRPr/>
          </a:p>
          <a:p>
            <a:pPr marL="457200" lvl="0" indent="-457200" algn="l" rtl="0">
              <a:lnSpc>
                <a:spcPct val="90000"/>
              </a:lnSpc>
              <a:spcBef>
                <a:spcPts val="1000"/>
              </a:spcBef>
              <a:spcAft>
                <a:spcPts val="0"/>
              </a:spcAft>
              <a:buClr>
                <a:schemeClr val="dk1"/>
              </a:buClr>
              <a:buSzPts val="2400"/>
              <a:buNone/>
            </a:pPr>
            <a:r>
              <a:rPr lang="en-US" b="1"/>
              <a:t>(4) 200 m, 50 km/hr 	</a:t>
            </a:r>
            <a:endParaRPr/>
          </a:p>
          <a:p>
            <a:pPr marL="457200" lvl="0" indent="-457200" algn="l" rtl="0">
              <a:lnSpc>
                <a:spcPct val="90000"/>
              </a:lnSpc>
              <a:spcBef>
                <a:spcPts val="1000"/>
              </a:spcBef>
              <a:spcAft>
                <a:spcPts val="0"/>
              </a:spcAft>
              <a:buClr>
                <a:schemeClr val="dk1"/>
              </a:buClr>
              <a:buSzPts val="2400"/>
              <a:buNone/>
            </a:pPr>
            <a:r>
              <a:rPr lang="en-US" b="1"/>
              <a:t>(5) None of these</a:t>
            </a:r>
            <a:r>
              <a:rPr lang="en-US" b="1">
                <a:latin typeface="Arial Black"/>
                <a:ea typeface="Arial Black"/>
                <a:cs typeface="Arial Black"/>
                <a:sym typeface="Arial Black"/>
              </a:rPr>
              <a:t> </a:t>
            </a:r>
            <a:r>
              <a:rPr lang="en-US" b="1"/>
              <a:t> </a:t>
            </a:r>
            <a:endParaRPr/>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88" name="Google Shape;288;p3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15. A train travelling at a uniform speed, clears a platform 200 metres long in 10 seconds and passes a telegraph post in 6 seconds. Find the length of the train and its speed. </a:t>
            </a:r>
            <a:endParaRPr/>
          </a:p>
          <a:p>
            <a:pPr marL="457200" lvl="0" indent="-3048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rgbClr val="FF0000"/>
              </a:buClr>
              <a:buSzPts val="2400"/>
              <a:buAutoNum type="arabicParenBoth"/>
            </a:pPr>
            <a:r>
              <a:rPr lang="en-US" b="1">
                <a:solidFill>
                  <a:srgbClr val="FF0000"/>
                </a:solidFill>
              </a:rPr>
              <a:t>300m, 180 km/hr. </a:t>
            </a:r>
            <a:r>
              <a:rPr lang="en-US" b="1"/>
              <a:t>	</a:t>
            </a:r>
            <a:endParaRPr/>
          </a:p>
          <a:p>
            <a:pPr marL="0" lvl="0" indent="0" algn="l" rtl="0">
              <a:lnSpc>
                <a:spcPct val="90000"/>
              </a:lnSpc>
              <a:spcBef>
                <a:spcPts val="1000"/>
              </a:spcBef>
              <a:spcAft>
                <a:spcPts val="0"/>
              </a:spcAft>
              <a:buClr>
                <a:schemeClr val="dk1"/>
              </a:buClr>
              <a:buSzPts val="2400"/>
              <a:buNone/>
            </a:pPr>
            <a:r>
              <a:rPr lang="en-US" b="1"/>
              <a:t>(2) 200m, 180 km/hr 	</a:t>
            </a:r>
            <a:endParaRPr/>
          </a:p>
          <a:p>
            <a:pPr marL="0" lvl="0" indent="0" algn="l" rtl="0">
              <a:lnSpc>
                <a:spcPct val="90000"/>
              </a:lnSpc>
              <a:spcBef>
                <a:spcPts val="1000"/>
              </a:spcBef>
              <a:spcAft>
                <a:spcPts val="0"/>
              </a:spcAft>
              <a:buClr>
                <a:schemeClr val="dk1"/>
              </a:buClr>
              <a:buSzPts val="2400"/>
              <a:buNone/>
            </a:pPr>
            <a:r>
              <a:rPr lang="en-US" b="1"/>
              <a:t>(3) 300m, 50 km/hr </a:t>
            </a:r>
            <a:endParaRPr/>
          </a:p>
          <a:p>
            <a:pPr marL="457200" lvl="0" indent="-457200" algn="l" rtl="0">
              <a:lnSpc>
                <a:spcPct val="90000"/>
              </a:lnSpc>
              <a:spcBef>
                <a:spcPts val="1000"/>
              </a:spcBef>
              <a:spcAft>
                <a:spcPts val="0"/>
              </a:spcAft>
              <a:buClr>
                <a:schemeClr val="dk1"/>
              </a:buClr>
              <a:buSzPts val="2400"/>
              <a:buNone/>
            </a:pPr>
            <a:r>
              <a:rPr lang="en-US" b="1"/>
              <a:t>(4) 200 m, 50 km/hr 	</a:t>
            </a:r>
            <a:endParaRPr/>
          </a:p>
          <a:p>
            <a:pPr marL="457200" lvl="0" indent="-457200" algn="l" rtl="0">
              <a:lnSpc>
                <a:spcPct val="90000"/>
              </a:lnSpc>
              <a:spcBef>
                <a:spcPts val="1000"/>
              </a:spcBef>
              <a:spcAft>
                <a:spcPts val="0"/>
              </a:spcAft>
              <a:buClr>
                <a:schemeClr val="dk1"/>
              </a:buClr>
              <a:buSzPts val="2400"/>
              <a:buNone/>
            </a:pPr>
            <a:r>
              <a:rPr lang="en-US" b="1"/>
              <a:t>(5) None of these</a:t>
            </a:r>
            <a:r>
              <a:rPr lang="en-US" b="1">
                <a:latin typeface="Arial Black"/>
                <a:ea typeface="Arial Black"/>
                <a:cs typeface="Arial Black"/>
                <a:sym typeface="Arial Black"/>
              </a:rPr>
              <a:t> </a:t>
            </a:r>
            <a:r>
              <a:rPr lang="en-US" b="1"/>
              <a:t> </a:t>
            </a:r>
            <a:endParaRPr/>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94" name="Google Shape;294;p3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16. Two stations A and B are 95 km apart on a straight line. A train starts from A and travels towards B at 35 km/hr. Another train, starting from B 30 minutes earlier, travels towards A at 40 km/hr. When will the first train meet to the second train? </a:t>
            </a:r>
            <a:endParaRPr/>
          </a:p>
          <a:p>
            <a:pPr marL="228600" lvl="0" indent="-2286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AutoNum type="arabicParenBoth"/>
            </a:pPr>
            <a:r>
              <a:rPr lang="en-US" b="1"/>
              <a:t>2 hrs. 	</a:t>
            </a:r>
            <a:endParaRPr/>
          </a:p>
          <a:p>
            <a:pPr marL="0" lvl="0" indent="0" algn="l" rtl="0">
              <a:lnSpc>
                <a:spcPct val="90000"/>
              </a:lnSpc>
              <a:spcBef>
                <a:spcPts val="1000"/>
              </a:spcBef>
              <a:spcAft>
                <a:spcPts val="0"/>
              </a:spcAft>
              <a:buClr>
                <a:schemeClr val="dk1"/>
              </a:buClr>
              <a:buSzPts val="2400"/>
              <a:buNone/>
            </a:pPr>
            <a:r>
              <a:rPr lang="en-US" b="1"/>
              <a:t>(2) 1 hr. 	</a:t>
            </a:r>
            <a:endParaRPr/>
          </a:p>
          <a:p>
            <a:pPr marL="0" lvl="0" indent="0" algn="l" rtl="0">
              <a:lnSpc>
                <a:spcPct val="90000"/>
              </a:lnSpc>
              <a:spcBef>
                <a:spcPts val="1000"/>
              </a:spcBef>
              <a:spcAft>
                <a:spcPts val="0"/>
              </a:spcAft>
              <a:buClr>
                <a:schemeClr val="dk1"/>
              </a:buClr>
              <a:buSzPts val="2400"/>
              <a:buNone/>
            </a:pPr>
            <a:r>
              <a:rPr lang="en-US" b="1"/>
              <a:t>(3) 1.5 hrs. 	</a:t>
            </a:r>
            <a:endParaRPr/>
          </a:p>
          <a:p>
            <a:pPr marL="0" lvl="0" indent="0" algn="l" rtl="0">
              <a:lnSpc>
                <a:spcPct val="90000"/>
              </a:lnSpc>
              <a:spcBef>
                <a:spcPts val="1000"/>
              </a:spcBef>
              <a:spcAft>
                <a:spcPts val="0"/>
              </a:spcAft>
              <a:buClr>
                <a:schemeClr val="dk1"/>
              </a:buClr>
              <a:buSzPts val="2400"/>
              <a:buNone/>
            </a:pPr>
            <a:r>
              <a:rPr lang="en-US" b="1"/>
              <a:t>(4) 2.5 hrs. 	</a:t>
            </a:r>
            <a:endParaRPr/>
          </a:p>
          <a:p>
            <a:pPr marL="0" lvl="0" indent="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00" name="Google Shape;300;p3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16. Two stations A and B are 95 km apart on a straight line. A train starts from A and travels towards B at 35 km/hr. Another train, starting from B 30 minutes earlier, travels towards A at 40 km/hr. When will the first train meet to the second train? </a:t>
            </a:r>
            <a:endParaRPr/>
          </a:p>
          <a:p>
            <a:pPr marL="228600" lvl="0" indent="-2286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AutoNum type="arabicParenBoth"/>
            </a:pPr>
            <a:r>
              <a:rPr lang="en-US" b="1"/>
              <a:t>2 hrs. 	</a:t>
            </a:r>
            <a:endParaRPr/>
          </a:p>
          <a:p>
            <a:pPr marL="0" lvl="0" indent="0" algn="l" rtl="0">
              <a:lnSpc>
                <a:spcPct val="90000"/>
              </a:lnSpc>
              <a:spcBef>
                <a:spcPts val="1000"/>
              </a:spcBef>
              <a:spcAft>
                <a:spcPts val="0"/>
              </a:spcAft>
              <a:buClr>
                <a:srgbClr val="FF0000"/>
              </a:buClr>
              <a:buSzPts val="2400"/>
              <a:buNone/>
            </a:pPr>
            <a:r>
              <a:rPr lang="en-US" b="1">
                <a:solidFill>
                  <a:srgbClr val="FF0000"/>
                </a:solidFill>
              </a:rPr>
              <a:t>(2) 1 hr. </a:t>
            </a:r>
            <a:r>
              <a:rPr lang="en-US" b="1"/>
              <a:t>	</a:t>
            </a:r>
            <a:endParaRPr/>
          </a:p>
          <a:p>
            <a:pPr marL="0" lvl="0" indent="0" algn="l" rtl="0">
              <a:lnSpc>
                <a:spcPct val="90000"/>
              </a:lnSpc>
              <a:spcBef>
                <a:spcPts val="1000"/>
              </a:spcBef>
              <a:spcAft>
                <a:spcPts val="0"/>
              </a:spcAft>
              <a:buClr>
                <a:schemeClr val="dk1"/>
              </a:buClr>
              <a:buSzPts val="2400"/>
              <a:buNone/>
            </a:pPr>
            <a:r>
              <a:rPr lang="en-US" b="1"/>
              <a:t>(3) 1.5 hrs. 	</a:t>
            </a:r>
            <a:endParaRPr/>
          </a:p>
          <a:p>
            <a:pPr marL="0" lvl="0" indent="0" algn="l" rtl="0">
              <a:lnSpc>
                <a:spcPct val="90000"/>
              </a:lnSpc>
              <a:spcBef>
                <a:spcPts val="1000"/>
              </a:spcBef>
              <a:spcAft>
                <a:spcPts val="0"/>
              </a:spcAft>
              <a:buClr>
                <a:schemeClr val="dk1"/>
              </a:buClr>
              <a:buSzPts val="2400"/>
              <a:buNone/>
            </a:pPr>
            <a:r>
              <a:rPr lang="en-US" b="1"/>
              <a:t>(4) 2.5 hrs. 	</a:t>
            </a:r>
            <a:endParaRPr/>
          </a:p>
          <a:p>
            <a:pPr marL="0" lvl="0" indent="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06" name="Google Shape;306;p3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17. Two trains of the same length but with different speeds pass a static pole in 5 seconds and 6 seconds respectively. In what time will they cross each other when they are moving in the same direction. </a:t>
            </a:r>
            <a:endParaRPr/>
          </a:p>
          <a:p>
            <a:pPr marL="228600" lvl="0" indent="-2286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AutoNum type="arabicParenBoth"/>
            </a:pPr>
            <a:r>
              <a:rPr lang="en-US" b="1"/>
              <a:t>1 hr. 	</a:t>
            </a:r>
            <a:endParaRPr/>
          </a:p>
          <a:p>
            <a:pPr marL="0" lvl="0" indent="0" algn="l" rtl="0">
              <a:lnSpc>
                <a:spcPct val="90000"/>
              </a:lnSpc>
              <a:spcBef>
                <a:spcPts val="1000"/>
              </a:spcBef>
              <a:spcAft>
                <a:spcPts val="0"/>
              </a:spcAft>
              <a:buClr>
                <a:schemeClr val="dk1"/>
              </a:buClr>
              <a:buSzPts val="2400"/>
              <a:buNone/>
            </a:pPr>
            <a:r>
              <a:rPr lang="en-US" b="1"/>
              <a:t>(2) 50 sec. 	</a:t>
            </a:r>
            <a:endParaRPr/>
          </a:p>
          <a:p>
            <a:pPr marL="0" lvl="0" indent="0" algn="l" rtl="0">
              <a:lnSpc>
                <a:spcPct val="90000"/>
              </a:lnSpc>
              <a:spcBef>
                <a:spcPts val="1000"/>
              </a:spcBef>
              <a:spcAft>
                <a:spcPts val="0"/>
              </a:spcAft>
              <a:buClr>
                <a:schemeClr val="dk1"/>
              </a:buClr>
              <a:buSzPts val="2400"/>
              <a:buNone/>
            </a:pPr>
            <a:r>
              <a:rPr lang="en-US" b="1"/>
              <a:t>(3) 1 min 	</a:t>
            </a:r>
            <a:endParaRPr/>
          </a:p>
          <a:p>
            <a:pPr marL="0" lvl="0" indent="0" algn="l" rtl="0">
              <a:lnSpc>
                <a:spcPct val="90000"/>
              </a:lnSpc>
              <a:spcBef>
                <a:spcPts val="1000"/>
              </a:spcBef>
              <a:spcAft>
                <a:spcPts val="0"/>
              </a:spcAft>
              <a:buClr>
                <a:schemeClr val="dk1"/>
              </a:buClr>
              <a:buSzPts val="2400"/>
              <a:buNone/>
            </a:pPr>
            <a:r>
              <a:rPr lang="en-US" b="1"/>
              <a:t>(4) 60 min 	</a:t>
            </a:r>
            <a:endParaRPr/>
          </a:p>
          <a:p>
            <a:pPr marL="0" lvl="0" indent="0" algn="l" rtl="0">
              <a:lnSpc>
                <a:spcPct val="90000"/>
              </a:lnSpc>
              <a:spcBef>
                <a:spcPts val="1000"/>
              </a:spcBef>
              <a:spcAft>
                <a:spcPts val="0"/>
              </a:spcAft>
              <a:buClr>
                <a:schemeClr val="dk1"/>
              </a:buClr>
              <a:buSzPts val="2400"/>
              <a:buNone/>
            </a:pPr>
            <a:r>
              <a:rPr lang="en-US" b="1"/>
              <a:t>(5) None of these</a:t>
            </a:r>
            <a:endParaRPr/>
          </a:p>
          <a:p>
            <a:pPr marL="228600" lvl="0" indent="-228600" algn="l" rtl="0">
              <a:lnSpc>
                <a:spcPct val="90000"/>
              </a:lnSpc>
              <a:spcBef>
                <a:spcPts val="1000"/>
              </a:spcBef>
              <a:spcAft>
                <a:spcPts val="0"/>
              </a:spcAft>
              <a:buClr>
                <a:schemeClr val="dk1"/>
              </a:buClr>
              <a:buSzPts val="2400"/>
              <a:buNone/>
            </a:pPr>
            <a:r>
              <a:rPr lang="en-US" b="1"/>
              <a:t> </a:t>
            </a:r>
            <a:endParaRPr b="1"/>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12" name="Google Shape;312;p3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17. Two trains of the same length but with different speeds pass a static pole in 5 seconds and 6 seconds respectively. In what time will they cross each other when they are moving in the same direction. </a:t>
            </a:r>
            <a:endParaRPr/>
          </a:p>
          <a:p>
            <a:pPr marL="228600" lvl="0" indent="-2286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AutoNum type="arabicParenBoth"/>
            </a:pPr>
            <a:r>
              <a:rPr lang="en-US" b="1"/>
              <a:t>1 hr. 	</a:t>
            </a:r>
            <a:endParaRPr/>
          </a:p>
          <a:p>
            <a:pPr marL="0" lvl="0" indent="0" algn="l" rtl="0">
              <a:lnSpc>
                <a:spcPct val="90000"/>
              </a:lnSpc>
              <a:spcBef>
                <a:spcPts val="1000"/>
              </a:spcBef>
              <a:spcAft>
                <a:spcPts val="0"/>
              </a:spcAft>
              <a:buClr>
                <a:schemeClr val="dk1"/>
              </a:buClr>
              <a:buSzPts val="2400"/>
              <a:buNone/>
            </a:pPr>
            <a:r>
              <a:rPr lang="en-US" b="1"/>
              <a:t>(2) 50 sec. 	</a:t>
            </a:r>
            <a:endParaRPr/>
          </a:p>
          <a:p>
            <a:pPr marL="0" lvl="0" indent="0" algn="l" rtl="0">
              <a:lnSpc>
                <a:spcPct val="90000"/>
              </a:lnSpc>
              <a:spcBef>
                <a:spcPts val="1000"/>
              </a:spcBef>
              <a:spcAft>
                <a:spcPts val="0"/>
              </a:spcAft>
              <a:buClr>
                <a:srgbClr val="FF0000"/>
              </a:buClr>
              <a:buSzPts val="2400"/>
              <a:buNone/>
            </a:pPr>
            <a:r>
              <a:rPr lang="en-US" b="1">
                <a:solidFill>
                  <a:srgbClr val="FF0000"/>
                </a:solidFill>
              </a:rPr>
              <a:t>(3) 1 min </a:t>
            </a:r>
            <a:r>
              <a:rPr lang="en-US" b="1"/>
              <a:t>	</a:t>
            </a:r>
            <a:endParaRPr/>
          </a:p>
          <a:p>
            <a:pPr marL="0" lvl="0" indent="0" algn="l" rtl="0">
              <a:lnSpc>
                <a:spcPct val="90000"/>
              </a:lnSpc>
              <a:spcBef>
                <a:spcPts val="1000"/>
              </a:spcBef>
              <a:spcAft>
                <a:spcPts val="0"/>
              </a:spcAft>
              <a:buClr>
                <a:schemeClr val="dk1"/>
              </a:buClr>
              <a:buSzPts val="2400"/>
              <a:buNone/>
            </a:pPr>
            <a:r>
              <a:rPr lang="en-US" b="1"/>
              <a:t>(4) 60 min 	</a:t>
            </a:r>
            <a:endParaRPr/>
          </a:p>
          <a:p>
            <a:pPr marL="0" lvl="0" indent="0" algn="l" rtl="0">
              <a:lnSpc>
                <a:spcPct val="90000"/>
              </a:lnSpc>
              <a:spcBef>
                <a:spcPts val="1000"/>
              </a:spcBef>
              <a:spcAft>
                <a:spcPts val="0"/>
              </a:spcAft>
              <a:buClr>
                <a:schemeClr val="dk1"/>
              </a:buClr>
              <a:buSzPts val="2400"/>
              <a:buNone/>
            </a:pPr>
            <a:r>
              <a:rPr lang="en-US" b="1"/>
              <a:t>(5) None of these</a:t>
            </a:r>
            <a:endParaRPr/>
          </a:p>
          <a:p>
            <a:pPr marL="228600" lvl="0" indent="-228600" algn="l" rtl="0">
              <a:lnSpc>
                <a:spcPct val="90000"/>
              </a:lnSpc>
              <a:spcBef>
                <a:spcPts val="1000"/>
              </a:spcBef>
              <a:spcAft>
                <a:spcPts val="0"/>
              </a:spcAft>
              <a:buClr>
                <a:schemeClr val="dk1"/>
              </a:buClr>
              <a:buSzPts val="2400"/>
              <a:buNone/>
            </a:pPr>
            <a:r>
              <a:rPr lang="en-US" b="1"/>
              <a:t> </a:t>
            </a:r>
            <a:endParaRPr b="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18" name="Google Shape;318;p3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18. Two trains of the same length but with different speeds pass a static pole in 6 seconds and 9 seconds respectively. In what time will they cross each other when they are moving in the same direction. </a:t>
            </a:r>
            <a:endParaRPr/>
          </a:p>
          <a:p>
            <a:pPr marL="228600" lvl="0" indent="-2286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AutoNum type="arabicParenBoth"/>
            </a:pPr>
            <a:r>
              <a:rPr lang="en-US" b="1"/>
              <a:t>36 sec. 	</a:t>
            </a:r>
            <a:endParaRPr/>
          </a:p>
          <a:p>
            <a:pPr marL="0" lvl="0" indent="0" algn="l" rtl="0">
              <a:lnSpc>
                <a:spcPct val="90000"/>
              </a:lnSpc>
              <a:spcBef>
                <a:spcPts val="1000"/>
              </a:spcBef>
              <a:spcAft>
                <a:spcPts val="0"/>
              </a:spcAft>
              <a:buClr>
                <a:schemeClr val="dk1"/>
              </a:buClr>
              <a:buSzPts val="2400"/>
              <a:buNone/>
            </a:pPr>
            <a:r>
              <a:rPr lang="en-US" b="1"/>
              <a:t>(2) 30 sec. 	</a:t>
            </a:r>
            <a:endParaRPr/>
          </a:p>
          <a:p>
            <a:pPr marL="0" lvl="0" indent="0" algn="l" rtl="0">
              <a:lnSpc>
                <a:spcPct val="90000"/>
              </a:lnSpc>
              <a:spcBef>
                <a:spcPts val="1000"/>
              </a:spcBef>
              <a:spcAft>
                <a:spcPts val="0"/>
              </a:spcAft>
              <a:buClr>
                <a:schemeClr val="dk1"/>
              </a:buClr>
              <a:buSzPts val="2400"/>
              <a:buNone/>
            </a:pPr>
            <a:r>
              <a:rPr lang="en-US" b="1"/>
              <a:t>(3) 40 sec. 	</a:t>
            </a:r>
            <a:endParaRPr/>
          </a:p>
          <a:p>
            <a:pPr marL="0" lvl="0" indent="0" algn="l" rtl="0">
              <a:lnSpc>
                <a:spcPct val="90000"/>
              </a:lnSpc>
              <a:spcBef>
                <a:spcPts val="1000"/>
              </a:spcBef>
              <a:spcAft>
                <a:spcPts val="0"/>
              </a:spcAft>
              <a:buClr>
                <a:schemeClr val="dk1"/>
              </a:buClr>
              <a:buSzPts val="2400"/>
              <a:buNone/>
            </a:pPr>
            <a:r>
              <a:rPr lang="en-US" b="1"/>
              <a:t>(4) 42 sec. 	</a:t>
            </a:r>
            <a:endParaRPr/>
          </a:p>
          <a:p>
            <a:pPr marL="0" lvl="0" indent="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24" name="Google Shape;324;p38"/>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18. Two trains of the same length but with different speeds pass a static pole in 6 seconds and 9 seconds respectively. In what time will they cross each other when they are moving in the same direction. </a:t>
            </a:r>
            <a:endParaRPr/>
          </a:p>
          <a:p>
            <a:pPr marL="228600" lvl="0" indent="-2286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rgbClr val="FF0000"/>
              </a:buClr>
              <a:buSzPts val="2400"/>
              <a:buAutoNum type="arabicParenBoth"/>
            </a:pPr>
            <a:r>
              <a:rPr lang="en-US" b="1">
                <a:solidFill>
                  <a:srgbClr val="FF0000"/>
                </a:solidFill>
              </a:rPr>
              <a:t>36 sec. </a:t>
            </a:r>
            <a:r>
              <a:rPr lang="en-US" b="1"/>
              <a:t>	</a:t>
            </a:r>
            <a:endParaRPr/>
          </a:p>
          <a:p>
            <a:pPr marL="0" lvl="0" indent="0" algn="l" rtl="0">
              <a:lnSpc>
                <a:spcPct val="90000"/>
              </a:lnSpc>
              <a:spcBef>
                <a:spcPts val="1000"/>
              </a:spcBef>
              <a:spcAft>
                <a:spcPts val="0"/>
              </a:spcAft>
              <a:buClr>
                <a:schemeClr val="dk1"/>
              </a:buClr>
              <a:buSzPts val="2400"/>
              <a:buNone/>
            </a:pPr>
            <a:r>
              <a:rPr lang="en-US" b="1"/>
              <a:t>(2) 30 sec. 	</a:t>
            </a:r>
            <a:endParaRPr/>
          </a:p>
          <a:p>
            <a:pPr marL="0" lvl="0" indent="0" algn="l" rtl="0">
              <a:lnSpc>
                <a:spcPct val="90000"/>
              </a:lnSpc>
              <a:spcBef>
                <a:spcPts val="1000"/>
              </a:spcBef>
              <a:spcAft>
                <a:spcPts val="0"/>
              </a:spcAft>
              <a:buClr>
                <a:schemeClr val="dk1"/>
              </a:buClr>
              <a:buSzPts val="2400"/>
              <a:buNone/>
            </a:pPr>
            <a:r>
              <a:rPr lang="en-US" b="1"/>
              <a:t>(3) 40 sec. 	</a:t>
            </a:r>
            <a:endParaRPr/>
          </a:p>
          <a:p>
            <a:pPr marL="0" lvl="0" indent="0" algn="l" rtl="0">
              <a:lnSpc>
                <a:spcPct val="90000"/>
              </a:lnSpc>
              <a:spcBef>
                <a:spcPts val="1000"/>
              </a:spcBef>
              <a:spcAft>
                <a:spcPts val="0"/>
              </a:spcAft>
              <a:buClr>
                <a:schemeClr val="dk1"/>
              </a:buClr>
              <a:buSzPts val="2400"/>
              <a:buNone/>
            </a:pPr>
            <a:r>
              <a:rPr lang="en-US" b="1"/>
              <a:t>(4) 42 sec. 	</a:t>
            </a:r>
            <a:endParaRPr/>
          </a:p>
          <a:p>
            <a:pPr marL="0" lvl="0" indent="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14" name="Google Shape;114;p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 A train 110 m in length runs through a station at the rate of 36 km per hour. How long will it take to pass a given point? </a:t>
            </a:r>
            <a:endParaRPr/>
          </a:p>
          <a:p>
            <a:pPr marL="228600" lvl="0" indent="-2286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AutoNum type="arabicParenBoth"/>
            </a:pPr>
            <a:r>
              <a:rPr lang="en-US" b="1"/>
              <a:t>11 sec. 	</a:t>
            </a:r>
            <a:endParaRPr/>
          </a:p>
          <a:p>
            <a:pPr marL="0" lvl="0" indent="0" algn="l" rtl="0">
              <a:lnSpc>
                <a:spcPct val="90000"/>
              </a:lnSpc>
              <a:spcBef>
                <a:spcPts val="1000"/>
              </a:spcBef>
              <a:spcAft>
                <a:spcPts val="0"/>
              </a:spcAft>
              <a:buClr>
                <a:schemeClr val="dk1"/>
              </a:buClr>
              <a:buSzPts val="2400"/>
              <a:buNone/>
            </a:pPr>
            <a:r>
              <a:rPr lang="en-US" b="1"/>
              <a:t>(2) 12 sec. 	</a:t>
            </a:r>
            <a:endParaRPr/>
          </a:p>
          <a:p>
            <a:pPr marL="0" lvl="0" indent="0" algn="l" rtl="0">
              <a:lnSpc>
                <a:spcPct val="90000"/>
              </a:lnSpc>
              <a:spcBef>
                <a:spcPts val="1000"/>
              </a:spcBef>
              <a:spcAft>
                <a:spcPts val="0"/>
              </a:spcAft>
              <a:buClr>
                <a:schemeClr val="dk1"/>
              </a:buClr>
              <a:buSzPts val="2400"/>
              <a:buNone/>
            </a:pPr>
            <a:r>
              <a:rPr lang="en-US" b="1"/>
              <a:t>(3) 13 sec. 	</a:t>
            </a:r>
            <a:endParaRPr/>
          </a:p>
          <a:p>
            <a:pPr marL="0" lvl="0" indent="0" algn="l" rtl="0">
              <a:lnSpc>
                <a:spcPct val="90000"/>
              </a:lnSpc>
              <a:spcBef>
                <a:spcPts val="1000"/>
              </a:spcBef>
              <a:spcAft>
                <a:spcPts val="0"/>
              </a:spcAft>
              <a:buClr>
                <a:schemeClr val="dk1"/>
              </a:buClr>
              <a:buSzPts val="2400"/>
              <a:buNone/>
            </a:pPr>
            <a:r>
              <a:rPr lang="en-US" b="1"/>
              <a:t>(4) 15 sec. 	</a:t>
            </a:r>
            <a:endParaRPr/>
          </a:p>
          <a:p>
            <a:pPr marL="0" lvl="0" indent="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30" name="Google Shape;330;p3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19</a:t>
            </a:r>
            <a:r>
              <a:rPr lang="en-US" b="1"/>
              <a:t>. Two trains of the same length but with different speeds pass a static pole in 4 seconds and 8 seconds respectively. In what time will they cross each other when they are moving in the opposite direction. </a:t>
            </a:r>
            <a:endParaRPr/>
          </a:p>
          <a:p>
            <a:pPr marL="228600" lvl="0" indent="-2286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AutoNum type="arabicParenBoth"/>
            </a:pPr>
            <a:r>
              <a:rPr lang="en-US" b="1"/>
              <a:t>5(1/3) sec. 	</a:t>
            </a:r>
            <a:endParaRPr/>
          </a:p>
          <a:p>
            <a:pPr marL="0" lvl="0" indent="0" algn="l" rtl="0">
              <a:lnSpc>
                <a:spcPct val="90000"/>
              </a:lnSpc>
              <a:spcBef>
                <a:spcPts val="1000"/>
              </a:spcBef>
              <a:spcAft>
                <a:spcPts val="0"/>
              </a:spcAft>
              <a:buClr>
                <a:schemeClr val="dk1"/>
              </a:buClr>
              <a:buSzPts val="2400"/>
              <a:buNone/>
            </a:pPr>
            <a:r>
              <a:rPr lang="en-US" b="1"/>
              <a:t>(2) 5 sec. 	</a:t>
            </a:r>
            <a:endParaRPr/>
          </a:p>
          <a:p>
            <a:pPr marL="0" lvl="0" indent="0" algn="l" rtl="0">
              <a:lnSpc>
                <a:spcPct val="90000"/>
              </a:lnSpc>
              <a:spcBef>
                <a:spcPts val="1000"/>
              </a:spcBef>
              <a:spcAft>
                <a:spcPts val="0"/>
              </a:spcAft>
              <a:buClr>
                <a:schemeClr val="dk1"/>
              </a:buClr>
              <a:buSzPts val="2400"/>
              <a:buNone/>
            </a:pPr>
            <a:r>
              <a:rPr lang="en-US" b="1"/>
              <a:t>(3) 6 sec. 	</a:t>
            </a:r>
            <a:endParaRPr/>
          </a:p>
          <a:p>
            <a:pPr marL="0" lvl="0" indent="0" algn="l" rtl="0">
              <a:lnSpc>
                <a:spcPct val="90000"/>
              </a:lnSpc>
              <a:spcBef>
                <a:spcPts val="1000"/>
              </a:spcBef>
              <a:spcAft>
                <a:spcPts val="0"/>
              </a:spcAft>
              <a:buClr>
                <a:schemeClr val="dk1"/>
              </a:buClr>
              <a:buSzPts val="2400"/>
              <a:buNone/>
            </a:pPr>
            <a:r>
              <a:rPr lang="en-US" b="1"/>
              <a:t>(4) 5.3 sec. 	</a:t>
            </a:r>
            <a:endParaRPr/>
          </a:p>
          <a:p>
            <a:pPr marL="0" lvl="0" indent="0" algn="l" rtl="0">
              <a:lnSpc>
                <a:spcPct val="90000"/>
              </a:lnSpc>
              <a:spcBef>
                <a:spcPts val="1000"/>
              </a:spcBef>
              <a:spcAft>
                <a:spcPts val="0"/>
              </a:spcAft>
              <a:buClr>
                <a:schemeClr val="dk1"/>
              </a:buClr>
              <a:buSzPts val="2400"/>
              <a:buNone/>
            </a:pPr>
            <a:r>
              <a:rPr lang="en-US" b="1"/>
              <a:t>(5) None of these </a:t>
            </a:r>
            <a:endParaRPr/>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36" name="Google Shape;336;p4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19</a:t>
            </a:r>
            <a:r>
              <a:rPr lang="en-US" b="1"/>
              <a:t>. Two trains of the same length but with different speeds pass a static pole in 4 seconds and 8 seconds respectively. In what time will they cross each other when they are moving in the opposite direction. </a:t>
            </a:r>
            <a:endParaRPr/>
          </a:p>
          <a:p>
            <a:pPr marL="228600" lvl="0" indent="-2286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rgbClr val="FF0000"/>
              </a:buClr>
              <a:buSzPts val="2400"/>
              <a:buAutoNum type="arabicParenBoth"/>
            </a:pPr>
            <a:r>
              <a:rPr lang="en-US" b="1">
                <a:solidFill>
                  <a:srgbClr val="FF0000"/>
                </a:solidFill>
              </a:rPr>
              <a:t>5(1/3) sec. </a:t>
            </a:r>
            <a:r>
              <a:rPr lang="en-US" b="1"/>
              <a:t>	</a:t>
            </a:r>
            <a:endParaRPr/>
          </a:p>
          <a:p>
            <a:pPr marL="0" lvl="0" indent="0" algn="l" rtl="0">
              <a:lnSpc>
                <a:spcPct val="90000"/>
              </a:lnSpc>
              <a:spcBef>
                <a:spcPts val="1000"/>
              </a:spcBef>
              <a:spcAft>
                <a:spcPts val="0"/>
              </a:spcAft>
              <a:buClr>
                <a:schemeClr val="dk1"/>
              </a:buClr>
              <a:buSzPts val="2400"/>
              <a:buNone/>
            </a:pPr>
            <a:r>
              <a:rPr lang="en-US" b="1"/>
              <a:t>(2) 5 sec. 	</a:t>
            </a:r>
            <a:endParaRPr/>
          </a:p>
          <a:p>
            <a:pPr marL="0" lvl="0" indent="0" algn="l" rtl="0">
              <a:lnSpc>
                <a:spcPct val="90000"/>
              </a:lnSpc>
              <a:spcBef>
                <a:spcPts val="1000"/>
              </a:spcBef>
              <a:spcAft>
                <a:spcPts val="0"/>
              </a:spcAft>
              <a:buClr>
                <a:schemeClr val="dk1"/>
              </a:buClr>
              <a:buSzPts val="2400"/>
              <a:buNone/>
            </a:pPr>
            <a:r>
              <a:rPr lang="en-US" b="1"/>
              <a:t>(3) 6 sec. 	</a:t>
            </a:r>
            <a:endParaRPr/>
          </a:p>
          <a:p>
            <a:pPr marL="0" lvl="0" indent="0" algn="l" rtl="0">
              <a:lnSpc>
                <a:spcPct val="90000"/>
              </a:lnSpc>
              <a:spcBef>
                <a:spcPts val="1000"/>
              </a:spcBef>
              <a:spcAft>
                <a:spcPts val="0"/>
              </a:spcAft>
              <a:buClr>
                <a:schemeClr val="dk1"/>
              </a:buClr>
              <a:buSzPts val="2400"/>
              <a:buNone/>
            </a:pPr>
            <a:r>
              <a:rPr lang="en-US" b="1"/>
              <a:t>(4) 5.3 sec. 	</a:t>
            </a:r>
            <a:endParaRPr/>
          </a:p>
          <a:p>
            <a:pPr marL="0" lvl="0" indent="0" algn="l" rtl="0">
              <a:lnSpc>
                <a:spcPct val="90000"/>
              </a:lnSpc>
              <a:spcBef>
                <a:spcPts val="1000"/>
              </a:spcBef>
              <a:spcAft>
                <a:spcPts val="0"/>
              </a:spcAft>
              <a:buClr>
                <a:schemeClr val="dk1"/>
              </a:buClr>
              <a:buSzPts val="2400"/>
              <a:buNone/>
            </a:pPr>
            <a:r>
              <a:rPr lang="en-US" b="1"/>
              <a:t>(5) None of these </a:t>
            </a:r>
            <a:endParaRPr/>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42" name="Google Shape;342;p4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20</a:t>
            </a:r>
            <a:r>
              <a:rPr lang="en-US" b="1"/>
              <a:t>. Two trains of the same length but with different speeds pass a static pole in 10 seconds and 15 seconds respectively. In what time will they cross each other when they are moving in the opposite direction. </a:t>
            </a:r>
            <a:endParaRPr/>
          </a:p>
          <a:p>
            <a:pPr marL="228600" lvl="0" indent="-2286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AutoNum type="arabicParenBoth"/>
            </a:pPr>
            <a:r>
              <a:rPr lang="en-US" b="1"/>
              <a:t>13 sec. 	</a:t>
            </a:r>
            <a:endParaRPr/>
          </a:p>
          <a:p>
            <a:pPr marL="0" lvl="0" indent="0" algn="l" rtl="0">
              <a:lnSpc>
                <a:spcPct val="90000"/>
              </a:lnSpc>
              <a:spcBef>
                <a:spcPts val="1000"/>
              </a:spcBef>
              <a:spcAft>
                <a:spcPts val="0"/>
              </a:spcAft>
              <a:buClr>
                <a:schemeClr val="dk1"/>
              </a:buClr>
              <a:buSzPts val="2400"/>
              <a:buNone/>
            </a:pPr>
            <a:r>
              <a:rPr lang="en-US" b="1"/>
              <a:t>(2) 11 sec. 	</a:t>
            </a:r>
            <a:endParaRPr/>
          </a:p>
          <a:p>
            <a:pPr marL="0" lvl="0" indent="0" algn="l" rtl="0">
              <a:lnSpc>
                <a:spcPct val="90000"/>
              </a:lnSpc>
              <a:spcBef>
                <a:spcPts val="1000"/>
              </a:spcBef>
              <a:spcAft>
                <a:spcPts val="0"/>
              </a:spcAft>
              <a:buClr>
                <a:schemeClr val="dk1"/>
              </a:buClr>
              <a:buSzPts val="2400"/>
              <a:buNone/>
            </a:pPr>
            <a:r>
              <a:rPr lang="en-US" b="1"/>
              <a:t>(3) 12.5 sec. 	       </a:t>
            </a:r>
            <a:endParaRPr/>
          </a:p>
          <a:p>
            <a:pPr marL="0" lvl="0" indent="0" algn="l" rtl="0">
              <a:lnSpc>
                <a:spcPct val="90000"/>
              </a:lnSpc>
              <a:spcBef>
                <a:spcPts val="1000"/>
              </a:spcBef>
              <a:spcAft>
                <a:spcPts val="0"/>
              </a:spcAft>
              <a:buClr>
                <a:schemeClr val="dk1"/>
              </a:buClr>
              <a:buSzPts val="2400"/>
              <a:buNone/>
            </a:pPr>
            <a:r>
              <a:rPr lang="en-US" b="1"/>
              <a:t>(4) 12 sec. 	</a:t>
            </a:r>
            <a:endParaRPr/>
          </a:p>
          <a:p>
            <a:pPr marL="0" lvl="0" indent="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48" name="Google Shape;348;p4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20</a:t>
            </a:r>
            <a:r>
              <a:rPr lang="en-US" b="1"/>
              <a:t>. Two trains of the same length but with different speeds pass a static pole in 10 seconds and 15 seconds respectively. In what time will they cross each other when they are moving in the opposite direction. </a:t>
            </a:r>
            <a:endParaRPr/>
          </a:p>
          <a:p>
            <a:pPr marL="228600" lvl="0" indent="-2286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AutoNum type="arabicParenBoth"/>
            </a:pPr>
            <a:r>
              <a:rPr lang="en-US" b="1"/>
              <a:t>13 sec. 	</a:t>
            </a:r>
            <a:endParaRPr/>
          </a:p>
          <a:p>
            <a:pPr marL="0" lvl="0" indent="0" algn="l" rtl="0">
              <a:lnSpc>
                <a:spcPct val="90000"/>
              </a:lnSpc>
              <a:spcBef>
                <a:spcPts val="1000"/>
              </a:spcBef>
              <a:spcAft>
                <a:spcPts val="0"/>
              </a:spcAft>
              <a:buClr>
                <a:schemeClr val="dk1"/>
              </a:buClr>
              <a:buSzPts val="2400"/>
              <a:buNone/>
            </a:pPr>
            <a:r>
              <a:rPr lang="en-US" b="1"/>
              <a:t>(2) 11 sec. 	</a:t>
            </a:r>
            <a:endParaRPr/>
          </a:p>
          <a:p>
            <a:pPr marL="0" lvl="0" indent="0" algn="l" rtl="0">
              <a:lnSpc>
                <a:spcPct val="90000"/>
              </a:lnSpc>
              <a:spcBef>
                <a:spcPts val="1000"/>
              </a:spcBef>
              <a:spcAft>
                <a:spcPts val="0"/>
              </a:spcAft>
              <a:buClr>
                <a:schemeClr val="dk1"/>
              </a:buClr>
              <a:buSzPts val="2400"/>
              <a:buNone/>
            </a:pPr>
            <a:r>
              <a:rPr lang="en-US" b="1"/>
              <a:t>(3) 12.5 sec. 	       </a:t>
            </a:r>
            <a:endParaRPr/>
          </a:p>
          <a:p>
            <a:pPr marL="0" lvl="0" indent="0" algn="l" rtl="0">
              <a:lnSpc>
                <a:spcPct val="90000"/>
              </a:lnSpc>
              <a:spcBef>
                <a:spcPts val="1000"/>
              </a:spcBef>
              <a:spcAft>
                <a:spcPts val="0"/>
              </a:spcAft>
              <a:buClr>
                <a:srgbClr val="FF0000"/>
              </a:buClr>
              <a:buSzPts val="2400"/>
              <a:buNone/>
            </a:pPr>
            <a:r>
              <a:rPr lang="en-US" b="1">
                <a:solidFill>
                  <a:srgbClr val="FF0000"/>
                </a:solidFill>
              </a:rPr>
              <a:t>(4) 12 sec. </a:t>
            </a:r>
            <a:r>
              <a:rPr lang="en-US" b="1"/>
              <a:t>	</a:t>
            </a:r>
            <a:endParaRPr/>
          </a:p>
          <a:p>
            <a:pPr marL="0" lvl="0" indent="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54" name="Google Shape;354;p4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21. Two trains of the length 200 m and 250 m respectively with different speeds pass a static pole in 8 seconds and 14 seconds respectively. In what time will they cross each other when they are moving in the same direction? </a:t>
            </a:r>
            <a:endParaRPr/>
          </a:p>
          <a:p>
            <a:pPr marL="457200" lvl="0" indent="-457200" algn="l" rtl="0">
              <a:lnSpc>
                <a:spcPct val="90000"/>
              </a:lnSpc>
              <a:spcBef>
                <a:spcPts val="1000"/>
              </a:spcBef>
              <a:spcAft>
                <a:spcPts val="0"/>
              </a:spcAft>
              <a:buClr>
                <a:schemeClr val="dk1"/>
              </a:buClr>
              <a:buSzPts val="2400"/>
              <a:buAutoNum type="arabicParenBoth"/>
            </a:pPr>
            <a:r>
              <a:rPr lang="en-US" b="1"/>
              <a:t>63 sec. 		</a:t>
            </a:r>
            <a:endParaRPr/>
          </a:p>
          <a:p>
            <a:pPr marL="0" lvl="0" indent="0" algn="l" rtl="0">
              <a:lnSpc>
                <a:spcPct val="90000"/>
              </a:lnSpc>
              <a:spcBef>
                <a:spcPts val="1000"/>
              </a:spcBef>
              <a:spcAft>
                <a:spcPts val="0"/>
              </a:spcAft>
              <a:buClr>
                <a:schemeClr val="dk1"/>
              </a:buClr>
              <a:buSzPts val="2400"/>
              <a:buNone/>
            </a:pPr>
            <a:r>
              <a:rPr lang="en-US" b="1"/>
              <a:t>(2) 64 sec. 		</a:t>
            </a:r>
            <a:endParaRPr/>
          </a:p>
          <a:p>
            <a:pPr marL="0" lvl="0" indent="0" algn="l" rtl="0">
              <a:lnSpc>
                <a:spcPct val="90000"/>
              </a:lnSpc>
              <a:spcBef>
                <a:spcPts val="1000"/>
              </a:spcBef>
              <a:spcAft>
                <a:spcPts val="0"/>
              </a:spcAft>
              <a:buClr>
                <a:schemeClr val="dk1"/>
              </a:buClr>
              <a:buSzPts val="2400"/>
              <a:buNone/>
            </a:pPr>
            <a:r>
              <a:rPr lang="en-US" b="1"/>
              <a:t>(3) 72 sec. 		</a:t>
            </a:r>
            <a:endParaRPr/>
          </a:p>
          <a:p>
            <a:pPr marL="0" lvl="0" indent="0" algn="l" rtl="0">
              <a:lnSpc>
                <a:spcPct val="90000"/>
              </a:lnSpc>
              <a:spcBef>
                <a:spcPts val="1000"/>
              </a:spcBef>
              <a:spcAft>
                <a:spcPts val="0"/>
              </a:spcAft>
              <a:buClr>
                <a:schemeClr val="dk1"/>
              </a:buClr>
              <a:buSzPts val="2400"/>
              <a:buNone/>
            </a:pPr>
            <a:r>
              <a:rPr lang="en-US" b="1"/>
              <a:t>(4) 81 sec. </a:t>
            </a:r>
            <a:endParaRPr/>
          </a:p>
          <a:p>
            <a:pPr marL="228600" lvl="0" indent="-22860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60" name="Google Shape;360;p4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21. Two trains of the length 200 m and 250 m respectively with different speeds pass a static pole in 8 seconds and 14 seconds respectively. In what time will they cross each other when they are moving in the same direction? </a:t>
            </a:r>
            <a:endParaRPr/>
          </a:p>
          <a:p>
            <a:pPr marL="457200" lvl="0" indent="-457200" algn="l" rtl="0">
              <a:lnSpc>
                <a:spcPct val="90000"/>
              </a:lnSpc>
              <a:spcBef>
                <a:spcPts val="1000"/>
              </a:spcBef>
              <a:spcAft>
                <a:spcPts val="0"/>
              </a:spcAft>
              <a:buClr>
                <a:srgbClr val="FF0000"/>
              </a:buClr>
              <a:buSzPts val="2400"/>
              <a:buAutoNum type="arabicParenBoth"/>
            </a:pPr>
            <a:r>
              <a:rPr lang="en-US" b="1">
                <a:solidFill>
                  <a:srgbClr val="FF0000"/>
                </a:solidFill>
              </a:rPr>
              <a:t>63 sec. </a:t>
            </a:r>
            <a:r>
              <a:rPr lang="en-US" b="1"/>
              <a:t>		</a:t>
            </a:r>
            <a:endParaRPr/>
          </a:p>
          <a:p>
            <a:pPr marL="0" lvl="0" indent="0" algn="l" rtl="0">
              <a:lnSpc>
                <a:spcPct val="90000"/>
              </a:lnSpc>
              <a:spcBef>
                <a:spcPts val="1000"/>
              </a:spcBef>
              <a:spcAft>
                <a:spcPts val="0"/>
              </a:spcAft>
              <a:buClr>
                <a:schemeClr val="dk1"/>
              </a:buClr>
              <a:buSzPts val="2400"/>
              <a:buNone/>
            </a:pPr>
            <a:r>
              <a:rPr lang="en-US" b="1"/>
              <a:t>(2) 64 sec. 		</a:t>
            </a:r>
            <a:endParaRPr/>
          </a:p>
          <a:p>
            <a:pPr marL="0" lvl="0" indent="0" algn="l" rtl="0">
              <a:lnSpc>
                <a:spcPct val="90000"/>
              </a:lnSpc>
              <a:spcBef>
                <a:spcPts val="1000"/>
              </a:spcBef>
              <a:spcAft>
                <a:spcPts val="0"/>
              </a:spcAft>
              <a:buClr>
                <a:schemeClr val="dk1"/>
              </a:buClr>
              <a:buSzPts val="2400"/>
              <a:buNone/>
            </a:pPr>
            <a:r>
              <a:rPr lang="en-US" b="1"/>
              <a:t>(3) 72 sec. 		</a:t>
            </a:r>
            <a:endParaRPr/>
          </a:p>
          <a:p>
            <a:pPr marL="0" lvl="0" indent="0" algn="l" rtl="0">
              <a:lnSpc>
                <a:spcPct val="90000"/>
              </a:lnSpc>
              <a:spcBef>
                <a:spcPts val="1000"/>
              </a:spcBef>
              <a:spcAft>
                <a:spcPts val="0"/>
              </a:spcAft>
              <a:buClr>
                <a:schemeClr val="dk1"/>
              </a:buClr>
              <a:buSzPts val="2400"/>
              <a:buNone/>
            </a:pPr>
            <a:r>
              <a:rPr lang="en-US" b="1"/>
              <a:t>(4) 81 sec. </a:t>
            </a:r>
            <a:endParaRPr/>
          </a:p>
          <a:p>
            <a:pPr marL="228600" lvl="0" indent="-22860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66" name="Google Shape;366;p4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22. Two trains of the length 100m and 150m respectively with different speeds pass a static pole in 1 min and 3 min respectively. In what time will they cross each other when they are moving in the opposite direction? </a:t>
            </a:r>
            <a:endParaRPr/>
          </a:p>
          <a:p>
            <a:pPr marL="457200" lvl="0" indent="-3048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AutoNum type="arabicParenBoth"/>
            </a:pPr>
            <a:r>
              <a:rPr lang="en-US" b="1"/>
              <a:t>5/3 sec. 		</a:t>
            </a:r>
            <a:endParaRPr/>
          </a:p>
          <a:p>
            <a:pPr marL="0" lvl="0" indent="0" algn="l" rtl="0">
              <a:lnSpc>
                <a:spcPct val="90000"/>
              </a:lnSpc>
              <a:spcBef>
                <a:spcPts val="1000"/>
              </a:spcBef>
              <a:spcAft>
                <a:spcPts val="0"/>
              </a:spcAft>
              <a:buClr>
                <a:schemeClr val="dk1"/>
              </a:buClr>
              <a:buSzPts val="2400"/>
              <a:buNone/>
            </a:pPr>
            <a:r>
              <a:rPr lang="en-US" b="1"/>
              <a:t>(2) 100 sec. 		</a:t>
            </a:r>
            <a:endParaRPr/>
          </a:p>
          <a:p>
            <a:pPr marL="0" lvl="0" indent="0" algn="l" rtl="0">
              <a:lnSpc>
                <a:spcPct val="90000"/>
              </a:lnSpc>
              <a:spcBef>
                <a:spcPts val="1000"/>
              </a:spcBef>
              <a:spcAft>
                <a:spcPts val="0"/>
              </a:spcAft>
              <a:buClr>
                <a:schemeClr val="dk1"/>
              </a:buClr>
              <a:buSzPts val="2400"/>
              <a:buNone/>
            </a:pPr>
            <a:r>
              <a:rPr lang="en-US" b="1"/>
              <a:t>(3) 120 sec. 		</a:t>
            </a:r>
            <a:endParaRPr/>
          </a:p>
          <a:p>
            <a:pPr marL="0" lvl="0" indent="0" algn="l" rtl="0">
              <a:lnSpc>
                <a:spcPct val="90000"/>
              </a:lnSpc>
              <a:spcBef>
                <a:spcPts val="1000"/>
              </a:spcBef>
              <a:spcAft>
                <a:spcPts val="0"/>
              </a:spcAft>
              <a:buClr>
                <a:schemeClr val="dk1"/>
              </a:buClr>
              <a:buSzPts val="2400"/>
              <a:buNone/>
            </a:pPr>
            <a:r>
              <a:rPr lang="en-US" b="1"/>
              <a:t>(4) 50 sec. </a:t>
            </a:r>
            <a:endParaRPr/>
          </a:p>
          <a:p>
            <a:pPr marL="457200" lvl="0" indent="-45720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72" name="Google Shape;372;p4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22. Two trains of the length 100m and 150m respectively with different speeds pass a static pole in 1 min and 3 min respectively. In what time will they cross each other when they are moving in the opposite direction? </a:t>
            </a:r>
            <a:endParaRPr/>
          </a:p>
          <a:p>
            <a:pPr marL="457200" lvl="0" indent="-3048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AutoNum type="arabicParenBoth"/>
            </a:pPr>
            <a:r>
              <a:rPr lang="en-US" b="1"/>
              <a:t>5/3 sec. 		</a:t>
            </a:r>
            <a:endParaRPr/>
          </a:p>
          <a:p>
            <a:pPr marL="0" lvl="0" indent="0" algn="l" rtl="0">
              <a:lnSpc>
                <a:spcPct val="90000"/>
              </a:lnSpc>
              <a:spcBef>
                <a:spcPts val="1000"/>
              </a:spcBef>
              <a:spcAft>
                <a:spcPts val="0"/>
              </a:spcAft>
              <a:buClr>
                <a:srgbClr val="FF0000"/>
              </a:buClr>
              <a:buSzPts val="2400"/>
              <a:buNone/>
            </a:pPr>
            <a:r>
              <a:rPr lang="en-US" b="1">
                <a:solidFill>
                  <a:srgbClr val="FF0000"/>
                </a:solidFill>
              </a:rPr>
              <a:t>(2) 100 sec. </a:t>
            </a:r>
            <a:r>
              <a:rPr lang="en-US" b="1"/>
              <a:t>		</a:t>
            </a:r>
            <a:endParaRPr/>
          </a:p>
          <a:p>
            <a:pPr marL="0" lvl="0" indent="0" algn="l" rtl="0">
              <a:lnSpc>
                <a:spcPct val="90000"/>
              </a:lnSpc>
              <a:spcBef>
                <a:spcPts val="1000"/>
              </a:spcBef>
              <a:spcAft>
                <a:spcPts val="0"/>
              </a:spcAft>
              <a:buClr>
                <a:schemeClr val="dk1"/>
              </a:buClr>
              <a:buSzPts val="2400"/>
              <a:buNone/>
            </a:pPr>
            <a:r>
              <a:rPr lang="en-US" b="1"/>
              <a:t>(3) 120 sec. 		</a:t>
            </a:r>
            <a:endParaRPr/>
          </a:p>
          <a:p>
            <a:pPr marL="0" lvl="0" indent="0" algn="l" rtl="0">
              <a:lnSpc>
                <a:spcPct val="90000"/>
              </a:lnSpc>
              <a:spcBef>
                <a:spcPts val="1000"/>
              </a:spcBef>
              <a:spcAft>
                <a:spcPts val="0"/>
              </a:spcAft>
              <a:buClr>
                <a:schemeClr val="dk1"/>
              </a:buClr>
              <a:buSzPts val="2400"/>
              <a:buNone/>
            </a:pPr>
            <a:r>
              <a:rPr lang="en-US" b="1"/>
              <a:t>(4) 50 sec. </a:t>
            </a:r>
            <a:endParaRPr/>
          </a:p>
          <a:p>
            <a:pPr marL="457200" lvl="0" indent="-45720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78" name="Google Shape;378;p4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ct val="1000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ct val="100000"/>
              <a:buNone/>
            </a:pPr>
            <a:r>
              <a:rPr lang="en-US" b="1">
                <a:latin typeface="Arial Black"/>
                <a:ea typeface="Arial Black"/>
                <a:cs typeface="Arial Black"/>
                <a:sym typeface="Arial Black"/>
              </a:rPr>
              <a:t>Q </a:t>
            </a:r>
            <a:r>
              <a:rPr lang="en-US" b="1"/>
              <a:t>23. Two trains 130 and 110 metres long, while going in the same direction, the faster train takes one minute to pass the other completely. If they are moving in opposite direction, they pass each other completely in 3 seconds. Find the speed of trains. </a:t>
            </a:r>
            <a:endParaRPr/>
          </a:p>
          <a:p>
            <a:pPr marL="457200" lvl="0" indent="-316230" algn="l" rtl="0">
              <a:lnSpc>
                <a:spcPct val="90000"/>
              </a:lnSpc>
              <a:spcBef>
                <a:spcPts val="1000"/>
              </a:spcBef>
              <a:spcAft>
                <a:spcPts val="0"/>
              </a:spcAft>
              <a:buClr>
                <a:schemeClr val="dk1"/>
              </a:buClr>
              <a:buSzPct val="100000"/>
              <a:buNone/>
            </a:pPr>
            <a:endParaRPr b="1"/>
          </a:p>
          <a:p>
            <a:pPr marL="457200" lvl="0" indent="-457200" algn="l" rtl="0">
              <a:lnSpc>
                <a:spcPct val="90000"/>
              </a:lnSpc>
              <a:spcBef>
                <a:spcPts val="1000"/>
              </a:spcBef>
              <a:spcAft>
                <a:spcPts val="0"/>
              </a:spcAft>
              <a:buClr>
                <a:schemeClr val="dk1"/>
              </a:buClr>
              <a:buSzPct val="100000"/>
              <a:buAutoNum type="arabicParenBoth"/>
            </a:pPr>
            <a:r>
              <a:rPr lang="en-US" b="1"/>
              <a:t>24 m/sec., 19 m/sec. 	</a:t>
            </a:r>
            <a:endParaRPr/>
          </a:p>
          <a:p>
            <a:pPr marL="0" lvl="0" indent="0" algn="l" rtl="0">
              <a:lnSpc>
                <a:spcPct val="90000"/>
              </a:lnSpc>
              <a:spcBef>
                <a:spcPts val="1000"/>
              </a:spcBef>
              <a:spcAft>
                <a:spcPts val="0"/>
              </a:spcAft>
              <a:buClr>
                <a:schemeClr val="dk1"/>
              </a:buClr>
              <a:buSzPct val="100000"/>
              <a:buNone/>
            </a:pPr>
            <a:r>
              <a:rPr lang="en-US" b="1"/>
              <a:t>(2) 42 m/sec., 38 m/sec. 	</a:t>
            </a:r>
            <a:endParaRPr/>
          </a:p>
          <a:p>
            <a:pPr marL="0" lvl="0" indent="0" algn="l" rtl="0">
              <a:lnSpc>
                <a:spcPct val="90000"/>
              </a:lnSpc>
              <a:spcBef>
                <a:spcPts val="1000"/>
              </a:spcBef>
              <a:spcAft>
                <a:spcPts val="0"/>
              </a:spcAft>
              <a:buClr>
                <a:schemeClr val="dk1"/>
              </a:buClr>
              <a:buSzPct val="100000"/>
              <a:buNone/>
            </a:pPr>
            <a:r>
              <a:rPr lang="en-US" b="1"/>
              <a:t>(3) 40 m/sec., 36 m/sec. </a:t>
            </a:r>
            <a:endParaRPr/>
          </a:p>
          <a:p>
            <a:pPr marL="457200" lvl="0" indent="-457200" algn="l" rtl="0">
              <a:lnSpc>
                <a:spcPct val="90000"/>
              </a:lnSpc>
              <a:spcBef>
                <a:spcPts val="1000"/>
              </a:spcBef>
              <a:spcAft>
                <a:spcPts val="0"/>
              </a:spcAft>
              <a:buClr>
                <a:schemeClr val="dk1"/>
              </a:buClr>
              <a:buSzPct val="100000"/>
              <a:buNone/>
            </a:pPr>
            <a:r>
              <a:rPr lang="en-US" b="1"/>
              <a:t>(4) Data inadequate 	</a:t>
            </a:r>
            <a:endParaRPr/>
          </a:p>
          <a:p>
            <a:pPr marL="457200" lvl="0" indent="-457200" algn="l" rtl="0">
              <a:lnSpc>
                <a:spcPct val="90000"/>
              </a:lnSpc>
              <a:spcBef>
                <a:spcPts val="1000"/>
              </a:spcBef>
              <a:spcAft>
                <a:spcPts val="0"/>
              </a:spcAft>
              <a:buClr>
                <a:schemeClr val="dk1"/>
              </a:buClr>
              <a:buSzPct val="100000"/>
              <a:buNone/>
            </a:pPr>
            <a:r>
              <a:rPr lang="en-US" b="1"/>
              <a:t>(5) None of these </a:t>
            </a:r>
            <a:endParaRPr/>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latin typeface="Arial Black"/>
                <a:ea typeface="Arial Black"/>
                <a:cs typeface="Arial Black"/>
                <a:sym typeface="Arial Black"/>
              </a:rPr>
              <a:t> </a:t>
            </a:r>
            <a:r>
              <a:rPr lang="en-US" b="1"/>
              <a:t> </a:t>
            </a:r>
            <a:endParaRPr/>
          </a:p>
          <a:p>
            <a:pPr marL="228600" lvl="0" indent="-228600" algn="l" rtl="0">
              <a:lnSpc>
                <a:spcPct val="90000"/>
              </a:lnSpc>
              <a:spcBef>
                <a:spcPts val="1000"/>
              </a:spcBef>
              <a:spcAft>
                <a:spcPts val="0"/>
              </a:spcAft>
              <a:buClr>
                <a:schemeClr val="dk1"/>
              </a:buClr>
              <a:buSzPct val="100000"/>
              <a:buNone/>
            </a:pPr>
            <a:r>
              <a:rPr lang="en-US" b="1">
                <a:latin typeface="Arial Black"/>
                <a:ea typeface="Arial Black"/>
                <a:cs typeface="Arial Black"/>
                <a:sym typeface="Arial Black"/>
              </a:rPr>
              <a:t> </a:t>
            </a:r>
            <a:r>
              <a:rPr lang="en-US" b="1"/>
              <a:t> </a:t>
            </a:r>
            <a:endParaRPr/>
          </a:p>
          <a:p>
            <a:pPr marL="228600" lvl="0" indent="-228600" algn="l" rtl="0">
              <a:lnSpc>
                <a:spcPct val="90000"/>
              </a:lnSpc>
              <a:spcBef>
                <a:spcPts val="1000"/>
              </a:spcBef>
              <a:spcAft>
                <a:spcPts val="0"/>
              </a:spcAft>
              <a:buClr>
                <a:schemeClr val="dk1"/>
              </a:buClr>
              <a:buSzPct val="100000"/>
              <a:buNone/>
            </a:pPr>
            <a:r>
              <a:rPr lang="en-US" b="1">
                <a:latin typeface="Arial Black"/>
                <a:ea typeface="Arial Black"/>
                <a:cs typeface="Arial Black"/>
                <a:sym typeface="Arial Black"/>
              </a:rPr>
              <a:t> </a:t>
            </a:r>
            <a:r>
              <a:rPr lang="en-US" b="1"/>
              <a:t> </a:t>
            </a:r>
            <a:endParaRPr b="1"/>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84" name="Google Shape;384;p48"/>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ct val="1000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ct val="100000"/>
              <a:buNone/>
            </a:pPr>
            <a:r>
              <a:rPr lang="en-US" b="1">
                <a:latin typeface="Arial Black"/>
                <a:ea typeface="Arial Black"/>
                <a:cs typeface="Arial Black"/>
                <a:sym typeface="Arial Black"/>
              </a:rPr>
              <a:t>Q </a:t>
            </a:r>
            <a:r>
              <a:rPr lang="en-US" b="1"/>
              <a:t>23. Two trains 130 and 110 metres long, while going in the same direction, the faster train takes one minute to pass the other completely. If they are moving in opposite direction, they pass each other completely in 3 seconds. Find the speed of trains. </a:t>
            </a:r>
            <a:endParaRPr/>
          </a:p>
          <a:p>
            <a:pPr marL="457200" lvl="0" indent="-316230" algn="l" rtl="0">
              <a:lnSpc>
                <a:spcPct val="90000"/>
              </a:lnSpc>
              <a:spcBef>
                <a:spcPts val="1000"/>
              </a:spcBef>
              <a:spcAft>
                <a:spcPts val="0"/>
              </a:spcAft>
              <a:buClr>
                <a:schemeClr val="dk1"/>
              </a:buClr>
              <a:buSzPct val="100000"/>
              <a:buNone/>
            </a:pPr>
            <a:endParaRPr b="1"/>
          </a:p>
          <a:p>
            <a:pPr marL="457200" lvl="0" indent="-457200" algn="l" rtl="0">
              <a:lnSpc>
                <a:spcPct val="90000"/>
              </a:lnSpc>
              <a:spcBef>
                <a:spcPts val="1000"/>
              </a:spcBef>
              <a:spcAft>
                <a:spcPts val="0"/>
              </a:spcAft>
              <a:buClr>
                <a:schemeClr val="dk1"/>
              </a:buClr>
              <a:buSzPct val="100000"/>
              <a:buAutoNum type="arabicParenBoth"/>
            </a:pPr>
            <a:r>
              <a:rPr lang="en-US" b="1"/>
              <a:t>24 m/sec., 19 m/sec. 	</a:t>
            </a:r>
            <a:endParaRPr/>
          </a:p>
          <a:p>
            <a:pPr marL="0" lvl="0" indent="0" algn="l" rtl="0">
              <a:lnSpc>
                <a:spcPct val="90000"/>
              </a:lnSpc>
              <a:spcBef>
                <a:spcPts val="1000"/>
              </a:spcBef>
              <a:spcAft>
                <a:spcPts val="0"/>
              </a:spcAft>
              <a:buClr>
                <a:srgbClr val="FF0000"/>
              </a:buClr>
              <a:buSzPct val="100000"/>
              <a:buNone/>
            </a:pPr>
            <a:r>
              <a:rPr lang="en-US" b="1">
                <a:solidFill>
                  <a:srgbClr val="FF0000"/>
                </a:solidFill>
              </a:rPr>
              <a:t>(2) 42 m/sec., 38 m/sec. </a:t>
            </a:r>
            <a:r>
              <a:rPr lang="en-US" b="1"/>
              <a:t>	</a:t>
            </a:r>
            <a:endParaRPr/>
          </a:p>
          <a:p>
            <a:pPr marL="0" lvl="0" indent="0" algn="l" rtl="0">
              <a:lnSpc>
                <a:spcPct val="90000"/>
              </a:lnSpc>
              <a:spcBef>
                <a:spcPts val="1000"/>
              </a:spcBef>
              <a:spcAft>
                <a:spcPts val="0"/>
              </a:spcAft>
              <a:buClr>
                <a:schemeClr val="dk1"/>
              </a:buClr>
              <a:buSzPct val="100000"/>
              <a:buNone/>
            </a:pPr>
            <a:r>
              <a:rPr lang="en-US" b="1"/>
              <a:t>(3) 40 m/sec., 36 m/sec. </a:t>
            </a:r>
            <a:endParaRPr/>
          </a:p>
          <a:p>
            <a:pPr marL="457200" lvl="0" indent="-457200" algn="l" rtl="0">
              <a:lnSpc>
                <a:spcPct val="90000"/>
              </a:lnSpc>
              <a:spcBef>
                <a:spcPts val="1000"/>
              </a:spcBef>
              <a:spcAft>
                <a:spcPts val="0"/>
              </a:spcAft>
              <a:buClr>
                <a:schemeClr val="dk1"/>
              </a:buClr>
              <a:buSzPct val="100000"/>
              <a:buNone/>
            </a:pPr>
            <a:r>
              <a:rPr lang="en-US" b="1"/>
              <a:t>(4) Data inadequate 	</a:t>
            </a:r>
            <a:endParaRPr/>
          </a:p>
          <a:p>
            <a:pPr marL="457200" lvl="0" indent="-457200" algn="l" rtl="0">
              <a:lnSpc>
                <a:spcPct val="90000"/>
              </a:lnSpc>
              <a:spcBef>
                <a:spcPts val="1000"/>
              </a:spcBef>
              <a:spcAft>
                <a:spcPts val="0"/>
              </a:spcAft>
              <a:buClr>
                <a:schemeClr val="dk1"/>
              </a:buClr>
              <a:buSzPct val="100000"/>
              <a:buNone/>
            </a:pPr>
            <a:r>
              <a:rPr lang="en-US" b="1"/>
              <a:t>(5) None of these </a:t>
            </a:r>
            <a:endParaRPr/>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latin typeface="Arial Black"/>
                <a:ea typeface="Arial Black"/>
                <a:cs typeface="Arial Black"/>
                <a:sym typeface="Arial Black"/>
              </a:rPr>
              <a:t> </a:t>
            </a:r>
            <a:r>
              <a:rPr lang="en-US" b="1"/>
              <a:t> </a:t>
            </a:r>
            <a:endParaRPr/>
          </a:p>
          <a:p>
            <a:pPr marL="228600" lvl="0" indent="-228600" algn="l" rtl="0">
              <a:lnSpc>
                <a:spcPct val="90000"/>
              </a:lnSpc>
              <a:spcBef>
                <a:spcPts val="1000"/>
              </a:spcBef>
              <a:spcAft>
                <a:spcPts val="0"/>
              </a:spcAft>
              <a:buClr>
                <a:schemeClr val="dk1"/>
              </a:buClr>
              <a:buSzPct val="100000"/>
              <a:buNone/>
            </a:pPr>
            <a:r>
              <a:rPr lang="en-US" b="1">
                <a:latin typeface="Arial Black"/>
                <a:ea typeface="Arial Black"/>
                <a:cs typeface="Arial Black"/>
                <a:sym typeface="Arial Black"/>
              </a:rPr>
              <a:t> </a:t>
            </a:r>
            <a:r>
              <a:rPr lang="en-US" b="1"/>
              <a:t> </a:t>
            </a:r>
            <a:endParaRPr/>
          </a:p>
          <a:p>
            <a:pPr marL="228600" lvl="0" indent="-228600" algn="l" rtl="0">
              <a:lnSpc>
                <a:spcPct val="90000"/>
              </a:lnSpc>
              <a:spcBef>
                <a:spcPts val="1000"/>
              </a:spcBef>
              <a:spcAft>
                <a:spcPts val="0"/>
              </a:spcAft>
              <a:buClr>
                <a:schemeClr val="dk1"/>
              </a:buClr>
              <a:buSzPct val="100000"/>
              <a:buNone/>
            </a:pPr>
            <a:r>
              <a:rPr lang="en-US" b="1">
                <a:latin typeface="Arial Black"/>
                <a:ea typeface="Arial Black"/>
                <a:cs typeface="Arial Black"/>
                <a:sym typeface="Arial Black"/>
              </a:rPr>
              <a:t> </a:t>
            </a:r>
            <a:r>
              <a:rPr lang="en-US" b="1"/>
              <a:t>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20" name="Google Shape;120;p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 A train 110 m in length runs through a station at the rate of 36 km per hour. How long will it take to pass a given point? </a:t>
            </a:r>
            <a:endParaRPr/>
          </a:p>
          <a:p>
            <a:pPr marL="228600" lvl="0" indent="-2286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rgbClr val="FF0000"/>
              </a:buClr>
              <a:buSzPts val="2400"/>
              <a:buAutoNum type="arabicParenBoth"/>
            </a:pPr>
            <a:r>
              <a:rPr lang="en-US" b="1">
                <a:solidFill>
                  <a:srgbClr val="FF0000"/>
                </a:solidFill>
              </a:rPr>
              <a:t>11 sec. </a:t>
            </a:r>
            <a:r>
              <a:rPr lang="en-US" b="1"/>
              <a:t>	</a:t>
            </a:r>
            <a:endParaRPr/>
          </a:p>
          <a:p>
            <a:pPr marL="0" lvl="0" indent="0" algn="l" rtl="0">
              <a:lnSpc>
                <a:spcPct val="90000"/>
              </a:lnSpc>
              <a:spcBef>
                <a:spcPts val="1000"/>
              </a:spcBef>
              <a:spcAft>
                <a:spcPts val="0"/>
              </a:spcAft>
              <a:buClr>
                <a:schemeClr val="dk1"/>
              </a:buClr>
              <a:buSzPts val="2400"/>
              <a:buNone/>
            </a:pPr>
            <a:r>
              <a:rPr lang="en-US" b="1"/>
              <a:t>(2) 12 sec. 	</a:t>
            </a:r>
            <a:endParaRPr/>
          </a:p>
          <a:p>
            <a:pPr marL="0" lvl="0" indent="0" algn="l" rtl="0">
              <a:lnSpc>
                <a:spcPct val="90000"/>
              </a:lnSpc>
              <a:spcBef>
                <a:spcPts val="1000"/>
              </a:spcBef>
              <a:spcAft>
                <a:spcPts val="0"/>
              </a:spcAft>
              <a:buClr>
                <a:schemeClr val="dk1"/>
              </a:buClr>
              <a:buSzPts val="2400"/>
              <a:buNone/>
            </a:pPr>
            <a:r>
              <a:rPr lang="en-US" b="1"/>
              <a:t>(3) 13 sec. 	</a:t>
            </a:r>
            <a:endParaRPr/>
          </a:p>
          <a:p>
            <a:pPr marL="0" lvl="0" indent="0" algn="l" rtl="0">
              <a:lnSpc>
                <a:spcPct val="90000"/>
              </a:lnSpc>
              <a:spcBef>
                <a:spcPts val="1000"/>
              </a:spcBef>
              <a:spcAft>
                <a:spcPts val="0"/>
              </a:spcAft>
              <a:buClr>
                <a:schemeClr val="dk1"/>
              </a:buClr>
              <a:buSzPts val="2400"/>
              <a:buNone/>
            </a:pPr>
            <a:r>
              <a:rPr lang="en-US" b="1"/>
              <a:t>(4) 15 sec. 	</a:t>
            </a:r>
            <a:endParaRPr/>
          </a:p>
          <a:p>
            <a:pPr marL="0" lvl="0" indent="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90" name="Google Shape;390;p4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24. Two trains running at the rates of 45 and 36 km an hour respectively, on parallel rails in opposite directions, are observed to pass each other in 8 seconds, and when they are running in the same direction at the same rate as before, a person sitting in the faster train observes that he passes the other in 30 seconds. Find the length of the trains. </a:t>
            </a:r>
            <a:endParaRPr/>
          </a:p>
          <a:p>
            <a:pPr marL="457200" lvl="0" indent="-3048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AutoNum type="arabicParenBoth"/>
            </a:pPr>
            <a:r>
              <a:rPr lang="en-US" b="1"/>
              <a:t>105 m, 75m 	</a:t>
            </a:r>
            <a:endParaRPr/>
          </a:p>
          <a:p>
            <a:pPr marL="0" lvl="0" indent="0" algn="l" rtl="0">
              <a:lnSpc>
                <a:spcPct val="90000"/>
              </a:lnSpc>
              <a:spcBef>
                <a:spcPts val="1000"/>
              </a:spcBef>
              <a:spcAft>
                <a:spcPts val="0"/>
              </a:spcAft>
              <a:buClr>
                <a:schemeClr val="dk1"/>
              </a:buClr>
              <a:buSzPts val="2400"/>
              <a:buNone/>
            </a:pPr>
            <a:r>
              <a:rPr lang="en-US" b="1"/>
              <a:t>(2) 50m, 25m 	</a:t>
            </a:r>
            <a:endParaRPr/>
          </a:p>
          <a:p>
            <a:pPr marL="0" lvl="0" indent="0" algn="l" rtl="0">
              <a:lnSpc>
                <a:spcPct val="90000"/>
              </a:lnSpc>
              <a:spcBef>
                <a:spcPts val="1000"/>
              </a:spcBef>
              <a:spcAft>
                <a:spcPts val="0"/>
              </a:spcAft>
              <a:buClr>
                <a:schemeClr val="dk1"/>
              </a:buClr>
              <a:buSzPts val="2400"/>
              <a:buNone/>
            </a:pPr>
            <a:r>
              <a:rPr lang="en-US" b="1"/>
              <a:t>(3) 120m, 90m 	</a:t>
            </a:r>
            <a:endParaRPr/>
          </a:p>
          <a:p>
            <a:pPr marL="0" lvl="0" indent="0" algn="l" rtl="0">
              <a:lnSpc>
                <a:spcPct val="90000"/>
              </a:lnSpc>
              <a:spcBef>
                <a:spcPts val="1000"/>
              </a:spcBef>
              <a:spcAft>
                <a:spcPts val="0"/>
              </a:spcAft>
              <a:buClr>
                <a:schemeClr val="dk1"/>
              </a:buClr>
              <a:buSzPts val="2400"/>
              <a:buNone/>
            </a:pPr>
            <a:r>
              <a:rPr lang="en-US" b="1"/>
              <a:t>(4) 100m, 75m </a:t>
            </a:r>
            <a:endParaRPr/>
          </a:p>
          <a:p>
            <a:pPr marL="457200" lvl="0" indent="-45720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5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96" name="Google Shape;396;p5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24. Two trains running at the rates of 45 and 36 km an hour respectively, on parallel rails in opposite directions, are observed to pass each other in 8 seconds, and when they are running in the same direction at the same rate as before, a person sitting in the faster train observes that he passes the other in 30 seconds. Find the length of the trains. </a:t>
            </a:r>
            <a:endParaRPr/>
          </a:p>
          <a:p>
            <a:pPr marL="457200" lvl="0" indent="-3048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rgbClr val="FF0000"/>
              </a:buClr>
              <a:buSzPts val="2400"/>
              <a:buAutoNum type="arabicParenBoth"/>
            </a:pPr>
            <a:r>
              <a:rPr lang="en-US" b="1">
                <a:solidFill>
                  <a:srgbClr val="FF0000"/>
                </a:solidFill>
              </a:rPr>
              <a:t>105 m, 75m</a:t>
            </a:r>
            <a:r>
              <a:rPr lang="en-US" b="1"/>
              <a:t> 	</a:t>
            </a:r>
            <a:endParaRPr/>
          </a:p>
          <a:p>
            <a:pPr marL="0" lvl="0" indent="0" algn="l" rtl="0">
              <a:lnSpc>
                <a:spcPct val="90000"/>
              </a:lnSpc>
              <a:spcBef>
                <a:spcPts val="1000"/>
              </a:spcBef>
              <a:spcAft>
                <a:spcPts val="0"/>
              </a:spcAft>
              <a:buClr>
                <a:schemeClr val="dk1"/>
              </a:buClr>
              <a:buSzPts val="2400"/>
              <a:buNone/>
            </a:pPr>
            <a:r>
              <a:rPr lang="en-US" b="1"/>
              <a:t>(2) 50m, 25m 	</a:t>
            </a:r>
            <a:endParaRPr/>
          </a:p>
          <a:p>
            <a:pPr marL="0" lvl="0" indent="0" algn="l" rtl="0">
              <a:lnSpc>
                <a:spcPct val="90000"/>
              </a:lnSpc>
              <a:spcBef>
                <a:spcPts val="1000"/>
              </a:spcBef>
              <a:spcAft>
                <a:spcPts val="0"/>
              </a:spcAft>
              <a:buClr>
                <a:schemeClr val="dk1"/>
              </a:buClr>
              <a:buSzPts val="2400"/>
              <a:buNone/>
            </a:pPr>
            <a:r>
              <a:rPr lang="en-US" b="1"/>
              <a:t>(3) 120m, 90m 	</a:t>
            </a:r>
            <a:endParaRPr/>
          </a:p>
          <a:p>
            <a:pPr marL="0" lvl="0" indent="0" algn="l" rtl="0">
              <a:lnSpc>
                <a:spcPct val="90000"/>
              </a:lnSpc>
              <a:spcBef>
                <a:spcPts val="1000"/>
              </a:spcBef>
              <a:spcAft>
                <a:spcPts val="0"/>
              </a:spcAft>
              <a:buClr>
                <a:schemeClr val="dk1"/>
              </a:buClr>
              <a:buSzPts val="2400"/>
              <a:buNone/>
            </a:pPr>
            <a:r>
              <a:rPr lang="en-US" b="1"/>
              <a:t>(4) 100m, 75m </a:t>
            </a:r>
            <a:endParaRPr/>
          </a:p>
          <a:p>
            <a:pPr marL="457200" lvl="0" indent="-45720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402" name="Google Shape;402;p5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25. A train 75 metres long overtook a man who was walking at the rate of 6 km/hr. and passed him in 18 seconds. Again, the train overtook a second person in 15 seconds. At what rate was the second person travelling? </a:t>
            </a:r>
            <a:endParaRPr/>
          </a:p>
          <a:p>
            <a:pPr marL="457200" lvl="0" indent="-3048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AutoNum type="arabicParenBoth"/>
            </a:pPr>
            <a:r>
              <a:rPr lang="en-US" b="1"/>
              <a:t>3 km/hr. 		</a:t>
            </a:r>
            <a:endParaRPr/>
          </a:p>
          <a:p>
            <a:pPr marL="0" lvl="0" indent="0" algn="l" rtl="0">
              <a:lnSpc>
                <a:spcPct val="90000"/>
              </a:lnSpc>
              <a:spcBef>
                <a:spcPts val="1000"/>
              </a:spcBef>
              <a:spcAft>
                <a:spcPts val="0"/>
              </a:spcAft>
              <a:buClr>
                <a:schemeClr val="dk1"/>
              </a:buClr>
              <a:buSzPts val="2400"/>
              <a:buNone/>
            </a:pPr>
            <a:r>
              <a:rPr lang="en-US" b="1"/>
              <a:t>(2) 5 km/hr. 		</a:t>
            </a:r>
            <a:endParaRPr/>
          </a:p>
          <a:p>
            <a:pPr marL="0" lvl="0" indent="0" algn="l" rtl="0">
              <a:lnSpc>
                <a:spcPct val="90000"/>
              </a:lnSpc>
              <a:spcBef>
                <a:spcPts val="1000"/>
              </a:spcBef>
              <a:spcAft>
                <a:spcPts val="0"/>
              </a:spcAft>
              <a:buClr>
                <a:schemeClr val="dk1"/>
              </a:buClr>
              <a:buSzPts val="2400"/>
              <a:buNone/>
            </a:pPr>
            <a:r>
              <a:rPr lang="en-US" b="1"/>
              <a:t>(3) 8 km/hr. 		</a:t>
            </a:r>
            <a:endParaRPr/>
          </a:p>
          <a:p>
            <a:pPr marL="0" lvl="0" indent="0" algn="l" rtl="0">
              <a:lnSpc>
                <a:spcPct val="90000"/>
              </a:lnSpc>
              <a:spcBef>
                <a:spcPts val="1000"/>
              </a:spcBef>
              <a:spcAft>
                <a:spcPts val="0"/>
              </a:spcAft>
              <a:buClr>
                <a:schemeClr val="dk1"/>
              </a:buClr>
              <a:buSzPts val="2400"/>
              <a:buNone/>
            </a:pPr>
            <a:r>
              <a:rPr lang="en-US" b="1"/>
              <a:t>(4) 9 km/hr. </a:t>
            </a:r>
            <a:endParaRPr/>
          </a:p>
          <a:p>
            <a:pPr marL="457200" lvl="0" indent="-45720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408" name="Google Shape;408;p5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25. A train 75 metres long overtook a man who was walking at the rate of 6 km/hr. and passed him in 18 seconds. Again, the train overtook a second person in 15 seconds. At what rate was the second person travelling? </a:t>
            </a:r>
            <a:endParaRPr/>
          </a:p>
          <a:p>
            <a:pPr marL="457200" lvl="0" indent="-3048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rgbClr val="FF0000"/>
              </a:buClr>
              <a:buSzPts val="2400"/>
              <a:buAutoNum type="arabicParenBoth"/>
            </a:pPr>
            <a:r>
              <a:rPr lang="en-US" b="1">
                <a:solidFill>
                  <a:srgbClr val="FF0000"/>
                </a:solidFill>
              </a:rPr>
              <a:t>3 km/hr. </a:t>
            </a:r>
            <a:r>
              <a:rPr lang="en-US" b="1"/>
              <a:t>		</a:t>
            </a:r>
            <a:endParaRPr/>
          </a:p>
          <a:p>
            <a:pPr marL="0" lvl="0" indent="0" algn="l" rtl="0">
              <a:lnSpc>
                <a:spcPct val="90000"/>
              </a:lnSpc>
              <a:spcBef>
                <a:spcPts val="1000"/>
              </a:spcBef>
              <a:spcAft>
                <a:spcPts val="0"/>
              </a:spcAft>
              <a:buClr>
                <a:schemeClr val="dk1"/>
              </a:buClr>
              <a:buSzPts val="2400"/>
              <a:buNone/>
            </a:pPr>
            <a:r>
              <a:rPr lang="en-US" b="1"/>
              <a:t>(2) 5 km/hr. 		</a:t>
            </a:r>
            <a:endParaRPr/>
          </a:p>
          <a:p>
            <a:pPr marL="0" lvl="0" indent="0" algn="l" rtl="0">
              <a:lnSpc>
                <a:spcPct val="90000"/>
              </a:lnSpc>
              <a:spcBef>
                <a:spcPts val="1000"/>
              </a:spcBef>
              <a:spcAft>
                <a:spcPts val="0"/>
              </a:spcAft>
              <a:buClr>
                <a:schemeClr val="dk1"/>
              </a:buClr>
              <a:buSzPts val="2400"/>
              <a:buNone/>
            </a:pPr>
            <a:r>
              <a:rPr lang="en-US" b="1"/>
              <a:t>(3) 8 km/hr. 		</a:t>
            </a:r>
            <a:endParaRPr/>
          </a:p>
          <a:p>
            <a:pPr marL="0" lvl="0" indent="0" algn="l" rtl="0">
              <a:lnSpc>
                <a:spcPct val="90000"/>
              </a:lnSpc>
              <a:spcBef>
                <a:spcPts val="1000"/>
              </a:spcBef>
              <a:spcAft>
                <a:spcPts val="0"/>
              </a:spcAft>
              <a:buClr>
                <a:schemeClr val="dk1"/>
              </a:buClr>
              <a:buSzPts val="2400"/>
              <a:buNone/>
            </a:pPr>
            <a:r>
              <a:rPr lang="en-US" b="1"/>
              <a:t>(4) 9 km/hr. </a:t>
            </a:r>
            <a:endParaRPr/>
          </a:p>
          <a:p>
            <a:pPr marL="457200" lvl="0" indent="-45720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414" name="Google Shape;414;p5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26</a:t>
            </a:r>
            <a:r>
              <a:rPr lang="en-US" b="1"/>
              <a:t>. A good train and a passenger train are running on parallel tracks in the same direction. The driver of the goods train observes that the passenger train coming from behind overtakes and crosses his train completely in 30 seconds. Whereas a passenger on the passenger train marks that he crosses the goods train in 20 seconds. If the speeds of the trains be in the ratio of 1 : 2, find the ratio of their lengths. </a:t>
            </a:r>
            <a:endParaRPr/>
          </a:p>
          <a:p>
            <a:pPr marL="228600" lvl="0" indent="-2286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AutoNum type="arabicParenBoth"/>
            </a:pPr>
            <a:r>
              <a:rPr lang="en-US" b="1"/>
              <a:t>3 : 2 	</a:t>
            </a:r>
            <a:endParaRPr/>
          </a:p>
          <a:p>
            <a:pPr marL="0" lvl="0" indent="0" algn="l" rtl="0">
              <a:lnSpc>
                <a:spcPct val="90000"/>
              </a:lnSpc>
              <a:spcBef>
                <a:spcPts val="1000"/>
              </a:spcBef>
              <a:spcAft>
                <a:spcPts val="0"/>
              </a:spcAft>
              <a:buClr>
                <a:schemeClr val="dk1"/>
              </a:buClr>
              <a:buSzPts val="2400"/>
              <a:buNone/>
            </a:pPr>
            <a:r>
              <a:rPr lang="en-US" b="1"/>
              <a:t>(2) 3 : 1 	</a:t>
            </a:r>
            <a:endParaRPr/>
          </a:p>
          <a:p>
            <a:pPr marL="0" lvl="0" indent="0" algn="l" rtl="0">
              <a:lnSpc>
                <a:spcPct val="90000"/>
              </a:lnSpc>
              <a:spcBef>
                <a:spcPts val="1000"/>
              </a:spcBef>
              <a:spcAft>
                <a:spcPts val="0"/>
              </a:spcAft>
              <a:buClr>
                <a:schemeClr val="dk1"/>
              </a:buClr>
              <a:buSzPts val="2400"/>
              <a:buNone/>
            </a:pPr>
            <a:r>
              <a:rPr lang="en-US" b="1"/>
              <a:t>(3) 2 : 1 	</a:t>
            </a:r>
            <a:endParaRPr/>
          </a:p>
          <a:p>
            <a:pPr marL="0" lvl="0" indent="0" algn="l" rtl="0">
              <a:lnSpc>
                <a:spcPct val="90000"/>
              </a:lnSpc>
              <a:spcBef>
                <a:spcPts val="1000"/>
              </a:spcBef>
              <a:spcAft>
                <a:spcPts val="0"/>
              </a:spcAft>
              <a:buClr>
                <a:schemeClr val="dk1"/>
              </a:buClr>
              <a:buSzPts val="2400"/>
              <a:buNone/>
            </a:pPr>
            <a:r>
              <a:rPr lang="en-US" b="1"/>
              <a:t>(4) 4 : 1 	</a:t>
            </a:r>
            <a:endParaRPr/>
          </a:p>
          <a:p>
            <a:pPr marL="0" lvl="0" indent="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5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420" name="Google Shape;420;p5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THE TRAIN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26</a:t>
            </a:r>
            <a:r>
              <a:rPr lang="en-US" b="1" dirty="0"/>
              <a:t>. A good train and a passenger train are running on parallel tracks in the same direction. The driver of the goods train observes that the passenger train coming from behind overtakes and crosses his train completely in 30 seconds. Whereas a passenger on the passenger train marks that he crosses the goods train in 20 seconds. If the speeds of the trains be in the ratio of 1 : 2, find the ratio of their lengths. </a:t>
            </a:r>
            <a:endParaRPr dirty="0"/>
          </a:p>
          <a:p>
            <a:pPr marL="228600" lvl="0" indent="-228600" algn="l" rtl="0">
              <a:lnSpc>
                <a:spcPct val="90000"/>
              </a:lnSpc>
              <a:spcBef>
                <a:spcPts val="1000"/>
              </a:spcBef>
              <a:spcAft>
                <a:spcPts val="0"/>
              </a:spcAft>
              <a:buClr>
                <a:schemeClr val="dk1"/>
              </a:buClr>
              <a:buSzPts val="2400"/>
              <a:buNone/>
            </a:pPr>
            <a:endParaRPr b="1" dirty="0"/>
          </a:p>
          <a:p>
            <a:pPr marL="0" lvl="0" indent="0" algn="l" rtl="0">
              <a:lnSpc>
                <a:spcPct val="90000"/>
              </a:lnSpc>
              <a:spcBef>
                <a:spcPts val="1000"/>
              </a:spcBef>
              <a:spcAft>
                <a:spcPts val="0"/>
              </a:spcAft>
              <a:buClr>
                <a:srgbClr val="FF0000"/>
              </a:buClr>
              <a:buSzPts val="2400"/>
              <a:buNone/>
            </a:pPr>
            <a:r>
              <a:rPr lang="en-US" b="1" dirty="0">
                <a:solidFill>
                  <a:schemeClr val="tx1"/>
                </a:solidFill>
              </a:rPr>
              <a:t>(1) 3 : 2 	</a:t>
            </a:r>
            <a:endParaRPr dirty="0">
              <a:solidFill>
                <a:schemeClr val="tx1"/>
              </a:solidFill>
            </a:endParaRPr>
          </a:p>
          <a:p>
            <a:pPr marL="0" lvl="0" indent="0" algn="l" rtl="0">
              <a:lnSpc>
                <a:spcPct val="90000"/>
              </a:lnSpc>
              <a:spcBef>
                <a:spcPts val="1000"/>
              </a:spcBef>
              <a:spcAft>
                <a:spcPts val="0"/>
              </a:spcAft>
              <a:buClr>
                <a:schemeClr val="dk1"/>
              </a:buClr>
              <a:buSzPts val="2400"/>
              <a:buNone/>
            </a:pPr>
            <a:r>
              <a:rPr lang="en-US" b="1" dirty="0"/>
              <a:t>(2) 3 : 1 	</a:t>
            </a:r>
            <a:endParaRPr dirty="0"/>
          </a:p>
          <a:p>
            <a:pPr marL="0" lvl="0" indent="0" algn="l" rtl="0">
              <a:lnSpc>
                <a:spcPct val="90000"/>
              </a:lnSpc>
              <a:spcBef>
                <a:spcPts val="1000"/>
              </a:spcBef>
              <a:spcAft>
                <a:spcPts val="0"/>
              </a:spcAft>
              <a:buClr>
                <a:schemeClr val="dk1"/>
              </a:buClr>
              <a:buSzPts val="2400"/>
              <a:buNone/>
            </a:pPr>
            <a:r>
              <a:rPr lang="en-US" b="1" dirty="0">
                <a:solidFill>
                  <a:srgbClr val="FF0000"/>
                </a:solidFill>
              </a:rPr>
              <a:t>(3) 2 : 1 </a:t>
            </a:r>
            <a:r>
              <a:rPr lang="en-US" b="1" dirty="0"/>
              <a:t>	</a:t>
            </a:r>
            <a:endParaRPr dirty="0"/>
          </a:p>
          <a:p>
            <a:pPr marL="0" lvl="0" indent="0" algn="l" rtl="0">
              <a:lnSpc>
                <a:spcPct val="90000"/>
              </a:lnSpc>
              <a:spcBef>
                <a:spcPts val="1000"/>
              </a:spcBef>
              <a:spcAft>
                <a:spcPts val="0"/>
              </a:spcAft>
              <a:buClr>
                <a:schemeClr val="dk1"/>
              </a:buClr>
              <a:buSzPts val="2400"/>
              <a:buNone/>
            </a:pPr>
            <a:r>
              <a:rPr lang="en-US" b="1" dirty="0"/>
              <a:t>(4) 4 : 1 	</a:t>
            </a:r>
            <a:endParaRPr dirty="0"/>
          </a:p>
          <a:p>
            <a:pPr marL="0" lvl="0" indent="0" algn="l" rtl="0">
              <a:lnSpc>
                <a:spcPct val="90000"/>
              </a:lnSpc>
              <a:spcBef>
                <a:spcPts val="1000"/>
              </a:spcBef>
              <a:spcAft>
                <a:spcPts val="0"/>
              </a:spcAft>
              <a:buClr>
                <a:schemeClr val="dk1"/>
              </a:buClr>
              <a:buSzPts val="2400"/>
              <a:buNone/>
            </a:pPr>
            <a:r>
              <a:rPr lang="en-US" b="1" dirty="0"/>
              <a:t>(5) None of these</a:t>
            </a:r>
            <a:endParaRPr b="1"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426" name="Google Shape;426;p5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27</a:t>
            </a:r>
            <a:r>
              <a:rPr lang="en-US" b="1"/>
              <a:t>. A train after travelling 60 km meets with an accident and then proceeds at 2/3 of its former speed and arrives at its destination 40 minutes late. Had the accident occurred 30 km further, it would have reached the destination only 20 minutes late. Find the speed of the train and the distance which the train travels. </a:t>
            </a:r>
            <a:endParaRPr/>
          </a:p>
          <a:p>
            <a:pPr marL="457200" lvl="0" indent="-3048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AutoNum type="arabicParenBoth"/>
            </a:pPr>
            <a:r>
              <a:rPr lang="en-US" b="1"/>
              <a:t>45 km/hr, 90 km 	</a:t>
            </a:r>
            <a:endParaRPr/>
          </a:p>
          <a:p>
            <a:pPr marL="0" lvl="0" indent="0" algn="l" rtl="0">
              <a:lnSpc>
                <a:spcPct val="90000"/>
              </a:lnSpc>
              <a:spcBef>
                <a:spcPts val="1000"/>
              </a:spcBef>
              <a:spcAft>
                <a:spcPts val="0"/>
              </a:spcAft>
              <a:buClr>
                <a:schemeClr val="dk1"/>
              </a:buClr>
              <a:buSzPts val="2400"/>
              <a:buNone/>
            </a:pPr>
            <a:r>
              <a:rPr lang="en-US" b="1"/>
              <a:t>(2) 60 km/hr, 120 km 	</a:t>
            </a:r>
            <a:endParaRPr/>
          </a:p>
          <a:p>
            <a:pPr marL="0" lvl="0" indent="0" algn="l" rtl="0">
              <a:lnSpc>
                <a:spcPct val="90000"/>
              </a:lnSpc>
              <a:spcBef>
                <a:spcPts val="1000"/>
              </a:spcBef>
              <a:spcAft>
                <a:spcPts val="0"/>
              </a:spcAft>
              <a:buClr>
                <a:schemeClr val="dk1"/>
              </a:buClr>
              <a:buSzPts val="2400"/>
              <a:buNone/>
            </a:pPr>
            <a:r>
              <a:rPr lang="en-US" b="1"/>
              <a:t>(3) 45 km/hr, 120 km </a:t>
            </a:r>
            <a:endParaRPr/>
          </a:p>
          <a:p>
            <a:pPr marL="457200" lvl="0" indent="-457200" algn="l" rtl="0">
              <a:lnSpc>
                <a:spcPct val="90000"/>
              </a:lnSpc>
              <a:spcBef>
                <a:spcPts val="1000"/>
              </a:spcBef>
              <a:spcAft>
                <a:spcPts val="0"/>
              </a:spcAft>
              <a:buClr>
                <a:schemeClr val="dk1"/>
              </a:buClr>
              <a:buSzPts val="2400"/>
              <a:buNone/>
            </a:pPr>
            <a:r>
              <a:rPr lang="en-US" b="1"/>
              <a:t>(4) 47 km/hr, 95 km 	</a:t>
            </a:r>
            <a:endParaRPr/>
          </a:p>
          <a:p>
            <a:pPr marL="457200" lvl="0" indent="-45720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5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432" name="Google Shape;432;p5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27</a:t>
            </a:r>
            <a:r>
              <a:rPr lang="en-US" b="1"/>
              <a:t>. A train after travelling 60 km meets with an accident and then proceeds at 2/3 of its former speed and arrives at its destination 40 minutes late. Had the accident occurred 30 km further, it would have reached the destination only 20 minutes late. Find the speed of the train and the distance which the train travels. </a:t>
            </a:r>
            <a:endParaRPr/>
          </a:p>
          <a:p>
            <a:pPr marL="457200" lvl="0" indent="-3048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AutoNum type="arabicParenBoth"/>
            </a:pPr>
            <a:r>
              <a:rPr lang="en-US" b="1"/>
              <a:t>45 km/hr, 90 km 	</a:t>
            </a:r>
            <a:endParaRPr/>
          </a:p>
          <a:p>
            <a:pPr marL="0" lvl="0" indent="0" algn="l" rtl="0">
              <a:lnSpc>
                <a:spcPct val="90000"/>
              </a:lnSpc>
              <a:spcBef>
                <a:spcPts val="1000"/>
              </a:spcBef>
              <a:spcAft>
                <a:spcPts val="0"/>
              </a:spcAft>
              <a:buClr>
                <a:schemeClr val="dk1"/>
              </a:buClr>
              <a:buSzPts val="2400"/>
              <a:buNone/>
            </a:pPr>
            <a:r>
              <a:rPr lang="en-US" b="1"/>
              <a:t>(2) 60 km/hr, 120 km 	</a:t>
            </a:r>
            <a:endParaRPr/>
          </a:p>
          <a:p>
            <a:pPr marL="0" lvl="0" indent="0" algn="l" rtl="0">
              <a:lnSpc>
                <a:spcPct val="90000"/>
              </a:lnSpc>
              <a:spcBef>
                <a:spcPts val="1000"/>
              </a:spcBef>
              <a:spcAft>
                <a:spcPts val="0"/>
              </a:spcAft>
              <a:buClr>
                <a:srgbClr val="FF0000"/>
              </a:buClr>
              <a:buSzPts val="2400"/>
              <a:buNone/>
            </a:pPr>
            <a:r>
              <a:rPr lang="en-US" b="1">
                <a:solidFill>
                  <a:srgbClr val="FF0000"/>
                </a:solidFill>
              </a:rPr>
              <a:t>(3) 45 km/hr, 120 km </a:t>
            </a:r>
            <a:endParaRPr/>
          </a:p>
          <a:p>
            <a:pPr marL="457200" lvl="0" indent="-457200" algn="l" rtl="0">
              <a:lnSpc>
                <a:spcPct val="90000"/>
              </a:lnSpc>
              <a:spcBef>
                <a:spcPts val="1000"/>
              </a:spcBef>
              <a:spcAft>
                <a:spcPts val="0"/>
              </a:spcAft>
              <a:buClr>
                <a:schemeClr val="dk1"/>
              </a:buClr>
              <a:buSzPts val="2400"/>
              <a:buNone/>
            </a:pPr>
            <a:r>
              <a:rPr lang="en-US" b="1"/>
              <a:t>(4) 47 km/hr, 95 km 	</a:t>
            </a:r>
            <a:endParaRPr/>
          </a:p>
          <a:p>
            <a:pPr marL="457200" lvl="0" indent="-45720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438" name="Google Shape;438;p5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28</a:t>
            </a:r>
            <a:r>
              <a:rPr lang="en-US" b="1"/>
              <a:t>. A train after travelling 100 km meets with an accident and then proceeds at 3/5 of its former rate and arrives at the terminus 48 minutes late. Had the accident happened 30 km further on, it would have arrived 24 minutes sooner. Find the rate of the train and the distance. </a:t>
            </a:r>
            <a:endParaRPr/>
          </a:p>
          <a:p>
            <a:pPr marL="457200" lvl="0" indent="-3048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AutoNum type="arabicParenBoth"/>
            </a:pPr>
            <a:r>
              <a:rPr lang="en-US" b="1"/>
              <a:t>50 km/hr, 160 km 	</a:t>
            </a:r>
            <a:endParaRPr/>
          </a:p>
          <a:p>
            <a:pPr marL="0" lvl="0" indent="0" algn="l" rtl="0">
              <a:lnSpc>
                <a:spcPct val="90000"/>
              </a:lnSpc>
              <a:spcBef>
                <a:spcPts val="1000"/>
              </a:spcBef>
              <a:spcAft>
                <a:spcPts val="0"/>
              </a:spcAft>
              <a:buClr>
                <a:schemeClr val="dk1"/>
              </a:buClr>
              <a:buSzPts val="2400"/>
              <a:buNone/>
            </a:pPr>
            <a:r>
              <a:rPr lang="en-US" b="1"/>
              <a:t>(2) 45 km/hr, 150 km 	</a:t>
            </a:r>
            <a:endParaRPr/>
          </a:p>
          <a:p>
            <a:pPr marL="0" lvl="0" indent="0" algn="l" rtl="0">
              <a:lnSpc>
                <a:spcPct val="90000"/>
              </a:lnSpc>
              <a:spcBef>
                <a:spcPts val="1000"/>
              </a:spcBef>
              <a:spcAft>
                <a:spcPts val="0"/>
              </a:spcAft>
              <a:buClr>
                <a:schemeClr val="dk1"/>
              </a:buClr>
              <a:buSzPts val="2400"/>
              <a:buNone/>
            </a:pPr>
            <a:r>
              <a:rPr lang="en-US" b="1"/>
              <a:t>(3) 50 km/hr, 150 km </a:t>
            </a:r>
            <a:endParaRPr/>
          </a:p>
          <a:p>
            <a:pPr marL="457200" lvl="0" indent="-457200" algn="l" rtl="0">
              <a:lnSpc>
                <a:spcPct val="90000"/>
              </a:lnSpc>
              <a:spcBef>
                <a:spcPts val="1000"/>
              </a:spcBef>
              <a:spcAft>
                <a:spcPts val="0"/>
              </a:spcAft>
              <a:buClr>
                <a:schemeClr val="dk1"/>
              </a:buClr>
              <a:buSzPts val="2400"/>
              <a:buNone/>
            </a:pPr>
            <a:r>
              <a:rPr lang="en-US" b="1"/>
              <a:t>(4) 50 km/hr, 120 km 	</a:t>
            </a:r>
            <a:endParaRPr/>
          </a:p>
          <a:p>
            <a:pPr marL="457200" lvl="0" indent="-45720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5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444" name="Google Shape;444;p58"/>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28</a:t>
            </a:r>
            <a:r>
              <a:rPr lang="en-US" b="1"/>
              <a:t>. A train after travelling 100 km meets with an accident and then proceeds at 3/5 of its former rate and arrives at the terminus 48 minutes late. Had the accident happened 30 km further on, it would have arrived 24 minutes sooner. Find the rate of the train and the distance. </a:t>
            </a:r>
            <a:endParaRPr/>
          </a:p>
          <a:p>
            <a:pPr marL="457200" lvl="0" indent="-3048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rgbClr val="FF0000"/>
              </a:buClr>
              <a:buSzPts val="2400"/>
              <a:buAutoNum type="arabicParenBoth"/>
            </a:pPr>
            <a:r>
              <a:rPr lang="en-US" b="1">
                <a:solidFill>
                  <a:srgbClr val="FF0000"/>
                </a:solidFill>
              </a:rPr>
              <a:t>50 km/hr, 160 km </a:t>
            </a:r>
            <a:r>
              <a:rPr lang="en-US" b="1"/>
              <a:t>	</a:t>
            </a:r>
            <a:endParaRPr/>
          </a:p>
          <a:p>
            <a:pPr marL="0" lvl="0" indent="0" algn="l" rtl="0">
              <a:lnSpc>
                <a:spcPct val="90000"/>
              </a:lnSpc>
              <a:spcBef>
                <a:spcPts val="1000"/>
              </a:spcBef>
              <a:spcAft>
                <a:spcPts val="0"/>
              </a:spcAft>
              <a:buClr>
                <a:schemeClr val="dk1"/>
              </a:buClr>
              <a:buSzPts val="2400"/>
              <a:buNone/>
            </a:pPr>
            <a:r>
              <a:rPr lang="en-US" b="1"/>
              <a:t>(2) 45 km/hr, 150 km 	</a:t>
            </a:r>
            <a:endParaRPr/>
          </a:p>
          <a:p>
            <a:pPr marL="0" lvl="0" indent="0" algn="l" rtl="0">
              <a:lnSpc>
                <a:spcPct val="90000"/>
              </a:lnSpc>
              <a:spcBef>
                <a:spcPts val="1000"/>
              </a:spcBef>
              <a:spcAft>
                <a:spcPts val="0"/>
              </a:spcAft>
              <a:buClr>
                <a:schemeClr val="dk1"/>
              </a:buClr>
              <a:buSzPts val="2400"/>
              <a:buNone/>
            </a:pPr>
            <a:r>
              <a:rPr lang="en-US" b="1"/>
              <a:t>(3) 50 km/hr, 150 km </a:t>
            </a:r>
            <a:endParaRPr/>
          </a:p>
          <a:p>
            <a:pPr marL="457200" lvl="0" indent="-457200" algn="l" rtl="0">
              <a:lnSpc>
                <a:spcPct val="90000"/>
              </a:lnSpc>
              <a:spcBef>
                <a:spcPts val="1000"/>
              </a:spcBef>
              <a:spcAft>
                <a:spcPts val="0"/>
              </a:spcAft>
              <a:buClr>
                <a:schemeClr val="dk1"/>
              </a:buClr>
              <a:buSzPts val="2400"/>
              <a:buNone/>
            </a:pPr>
            <a:r>
              <a:rPr lang="en-US" b="1"/>
              <a:t>(4) 50 km/hr, 120 km 	</a:t>
            </a:r>
            <a:endParaRPr/>
          </a:p>
          <a:p>
            <a:pPr marL="457200" lvl="0" indent="-45720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26" name="Google Shape;126;p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 A train 540 m long is running with a speed of 72 km/hr. In what time will it pass a tunnel 160 m long? </a:t>
            </a:r>
            <a:endParaRPr/>
          </a:p>
          <a:p>
            <a:pPr marL="228600" lvl="0" indent="-2286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AutoNum type="arabicParenBoth"/>
            </a:pPr>
            <a:r>
              <a:rPr lang="en-US" b="1"/>
              <a:t>40 sec. 	</a:t>
            </a:r>
            <a:endParaRPr/>
          </a:p>
          <a:p>
            <a:pPr marL="0" lvl="0" indent="0" algn="l" rtl="0">
              <a:lnSpc>
                <a:spcPct val="90000"/>
              </a:lnSpc>
              <a:spcBef>
                <a:spcPts val="1000"/>
              </a:spcBef>
              <a:spcAft>
                <a:spcPts val="0"/>
              </a:spcAft>
              <a:buClr>
                <a:schemeClr val="dk1"/>
              </a:buClr>
              <a:buSzPts val="2400"/>
              <a:buNone/>
            </a:pPr>
            <a:r>
              <a:rPr lang="en-US" b="1"/>
              <a:t>(2) 30 sec. 	</a:t>
            </a:r>
            <a:endParaRPr/>
          </a:p>
          <a:p>
            <a:pPr marL="0" lvl="0" indent="0" algn="l" rtl="0">
              <a:lnSpc>
                <a:spcPct val="90000"/>
              </a:lnSpc>
              <a:spcBef>
                <a:spcPts val="1000"/>
              </a:spcBef>
              <a:spcAft>
                <a:spcPts val="0"/>
              </a:spcAft>
              <a:buClr>
                <a:schemeClr val="dk1"/>
              </a:buClr>
              <a:buSzPts val="2400"/>
              <a:buNone/>
            </a:pPr>
            <a:r>
              <a:rPr lang="en-US" b="1"/>
              <a:t>(3) 35 sec. 	</a:t>
            </a:r>
            <a:endParaRPr/>
          </a:p>
          <a:p>
            <a:pPr marL="0" lvl="0" indent="0" algn="l" rtl="0">
              <a:lnSpc>
                <a:spcPct val="90000"/>
              </a:lnSpc>
              <a:spcBef>
                <a:spcPts val="1000"/>
              </a:spcBef>
              <a:spcAft>
                <a:spcPts val="0"/>
              </a:spcAft>
              <a:buClr>
                <a:schemeClr val="dk1"/>
              </a:buClr>
              <a:buSzPts val="2400"/>
              <a:buNone/>
            </a:pPr>
            <a:r>
              <a:rPr lang="en-US" b="1"/>
              <a:t>(4) 42 sec. 	</a:t>
            </a:r>
            <a:endParaRPr/>
          </a:p>
          <a:p>
            <a:pPr marL="0" lvl="0" indent="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5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450" name="Google Shape;450;p5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Q29</a:t>
            </a:r>
            <a:r>
              <a:rPr lang="en-US" b="1"/>
              <a:t>. A train meets with an accident 5 hours after starting, which detains it for 1 hour, after which it proceeds at 40% of its original speed. It arrives at the destination 6 hours late. Had the accident taken place 200 km farther along the railway line, the train would have arrived only 5 hours late. Find the length of the trip and the original speed of the train. </a:t>
            </a:r>
            <a:endParaRPr/>
          </a:p>
          <a:p>
            <a:pPr marL="457200" lvl="0" indent="-3048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AutoNum type="arabicParenBoth"/>
            </a:pPr>
            <a:r>
              <a:rPr lang="en-US" b="1"/>
              <a:t>300 km/hr, 2500 km 	</a:t>
            </a:r>
            <a:endParaRPr/>
          </a:p>
          <a:p>
            <a:pPr marL="0" lvl="0" indent="0" algn="l" rtl="0">
              <a:lnSpc>
                <a:spcPct val="90000"/>
              </a:lnSpc>
              <a:spcBef>
                <a:spcPts val="1000"/>
              </a:spcBef>
              <a:spcAft>
                <a:spcPts val="0"/>
              </a:spcAft>
              <a:buClr>
                <a:schemeClr val="dk1"/>
              </a:buClr>
              <a:buSzPts val="2400"/>
              <a:buNone/>
            </a:pPr>
            <a:r>
              <a:rPr lang="en-US" b="1"/>
              <a:t>(2) 200 km/hr, 1650 km 	</a:t>
            </a:r>
            <a:endParaRPr/>
          </a:p>
          <a:p>
            <a:pPr marL="0" lvl="0" indent="0" algn="l" rtl="0">
              <a:lnSpc>
                <a:spcPct val="90000"/>
              </a:lnSpc>
              <a:spcBef>
                <a:spcPts val="1000"/>
              </a:spcBef>
              <a:spcAft>
                <a:spcPts val="0"/>
              </a:spcAft>
              <a:buClr>
                <a:schemeClr val="dk1"/>
              </a:buClr>
              <a:buSzPts val="2400"/>
              <a:buNone/>
            </a:pPr>
            <a:r>
              <a:rPr lang="en-US" b="1"/>
              <a:t>(3) 350 km/hr, 1850 km </a:t>
            </a:r>
            <a:endParaRPr/>
          </a:p>
          <a:p>
            <a:pPr marL="457200" lvl="0" indent="-457200" algn="l" rtl="0">
              <a:lnSpc>
                <a:spcPct val="90000"/>
              </a:lnSpc>
              <a:spcBef>
                <a:spcPts val="1000"/>
              </a:spcBef>
              <a:spcAft>
                <a:spcPts val="0"/>
              </a:spcAft>
              <a:buClr>
                <a:schemeClr val="dk1"/>
              </a:buClr>
              <a:buSzPts val="2400"/>
              <a:buNone/>
            </a:pPr>
            <a:r>
              <a:rPr lang="en-US" b="1"/>
              <a:t>(4) 250 km/hr, 1700 km 	</a:t>
            </a:r>
            <a:endParaRPr/>
          </a:p>
          <a:p>
            <a:pPr marL="457200" lvl="0" indent="-457200" algn="l" rtl="0">
              <a:lnSpc>
                <a:spcPct val="90000"/>
              </a:lnSpc>
              <a:spcBef>
                <a:spcPts val="1000"/>
              </a:spcBef>
              <a:spcAft>
                <a:spcPts val="0"/>
              </a:spcAft>
              <a:buClr>
                <a:schemeClr val="dk1"/>
              </a:buClr>
              <a:buSzPts val="2400"/>
              <a:buNone/>
            </a:pPr>
            <a:r>
              <a:rPr lang="en-US" b="1"/>
              <a:t>(5) None of these</a:t>
            </a:r>
            <a:r>
              <a:rPr lang="en-US" b="1">
                <a:latin typeface="Arial Black"/>
                <a:ea typeface="Arial Black"/>
                <a:cs typeface="Arial Black"/>
                <a:sym typeface="Arial Black"/>
              </a:rPr>
              <a:t> </a:t>
            </a: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b="1"/>
              <a:t> </a:t>
            </a:r>
            <a:endParaRPr b="1"/>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6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456" name="Google Shape;456;p6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Q29</a:t>
            </a:r>
            <a:r>
              <a:rPr lang="en-US" b="1"/>
              <a:t>. A train meets with an accident 5 hours after starting, which detains it for 1 hour, after which it proceeds at 40% of its original speed. It arrives at the destination 6 hours late. Had the accident taken place 200 km farther along the railway line, the train would have arrived only 5 hours late. Find the length of the trip and the original speed of the train. </a:t>
            </a:r>
            <a:endParaRPr/>
          </a:p>
          <a:p>
            <a:pPr marL="457200" lvl="0" indent="-3048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rgbClr val="FF0000"/>
              </a:buClr>
              <a:buSzPts val="2400"/>
              <a:buAutoNum type="arabicParenBoth"/>
            </a:pPr>
            <a:r>
              <a:rPr lang="en-US" b="1">
                <a:solidFill>
                  <a:srgbClr val="FF0000"/>
                </a:solidFill>
              </a:rPr>
              <a:t>300 km/hr, 2500 km </a:t>
            </a:r>
            <a:r>
              <a:rPr lang="en-US" b="1"/>
              <a:t>	</a:t>
            </a:r>
            <a:endParaRPr/>
          </a:p>
          <a:p>
            <a:pPr marL="0" lvl="0" indent="0" algn="l" rtl="0">
              <a:lnSpc>
                <a:spcPct val="90000"/>
              </a:lnSpc>
              <a:spcBef>
                <a:spcPts val="1000"/>
              </a:spcBef>
              <a:spcAft>
                <a:spcPts val="0"/>
              </a:spcAft>
              <a:buClr>
                <a:schemeClr val="dk1"/>
              </a:buClr>
              <a:buSzPts val="2400"/>
              <a:buNone/>
            </a:pPr>
            <a:r>
              <a:rPr lang="en-US" b="1"/>
              <a:t>(2) 200 km/hr, 1650 km 	</a:t>
            </a:r>
            <a:endParaRPr/>
          </a:p>
          <a:p>
            <a:pPr marL="0" lvl="0" indent="0" algn="l" rtl="0">
              <a:lnSpc>
                <a:spcPct val="90000"/>
              </a:lnSpc>
              <a:spcBef>
                <a:spcPts val="1000"/>
              </a:spcBef>
              <a:spcAft>
                <a:spcPts val="0"/>
              </a:spcAft>
              <a:buClr>
                <a:schemeClr val="dk1"/>
              </a:buClr>
              <a:buSzPts val="2400"/>
              <a:buNone/>
            </a:pPr>
            <a:r>
              <a:rPr lang="en-US" b="1"/>
              <a:t>(3) 350 km/hr, 1850 km </a:t>
            </a:r>
            <a:endParaRPr/>
          </a:p>
          <a:p>
            <a:pPr marL="457200" lvl="0" indent="-457200" algn="l" rtl="0">
              <a:lnSpc>
                <a:spcPct val="90000"/>
              </a:lnSpc>
              <a:spcBef>
                <a:spcPts val="1000"/>
              </a:spcBef>
              <a:spcAft>
                <a:spcPts val="0"/>
              </a:spcAft>
              <a:buClr>
                <a:schemeClr val="dk1"/>
              </a:buClr>
              <a:buSzPts val="2400"/>
              <a:buNone/>
            </a:pPr>
            <a:r>
              <a:rPr lang="en-US" b="1"/>
              <a:t>(4) 250 km/hr, 1700 km 	</a:t>
            </a:r>
            <a:endParaRPr/>
          </a:p>
          <a:p>
            <a:pPr marL="457200" lvl="0" indent="-457200" algn="l" rtl="0">
              <a:lnSpc>
                <a:spcPct val="90000"/>
              </a:lnSpc>
              <a:spcBef>
                <a:spcPts val="1000"/>
              </a:spcBef>
              <a:spcAft>
                <a:spcPts val="0"/>
              </a:spcAft>
              <a:buClr>
                <a:schemeClr val="dk1"/>
              </a:buClr>
              <a:buSzPts val="2400"/>
              <a:buNone/>
            </a:pPr>
            <a:r>
              <a:rPr lang="en-US" b="1"/>
              <a:t>(5) None of these</a:t>
            </a:r>
            <a:r>
              <a:rPr lang="en-US" b="1">
                <a:latin typeface="Arial Black"/>
                <a:ea typeface="Arial Black"/>
                <a:cs typeface="Arial Black"/>
                <a:sym typeface="Arial Black"/>
              </a:rPr>
              <a:t> </a:t>
            </a: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b="1"/>
              <a:t> </a:t>
            </a:r>
            <a:endParaRPr b="1"/>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6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462" name="Google Shape;462;p6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30</a:t>
            </a:r>
            <a:r>
              <a:rPr lang="en-US" b="1"/>
              <a:t>. A train covers a distance between stations A and B in 2 hours. If the speed is reduced by 6 km/hr, it will cover the same distance in 3 hours. What is the distance between the two stations A and B (in km)? Also, find the speed of the train. </a:t>
            </a:r>
            <a:endParaRPr/>
          </a:p>
          <a:p>
            <a:pPr marL="457200" lvl="0" indent="-3048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AutoNum type="arabicParenBoth"/>
            </a:pPr>
            <a:r>
              <a:rPr lang="en-US" b="1"/>
              <a:t>36 km, 18 km/hr. 	</a:t>
            </a:r>
            <a:endParaRPr/>
          </a:p>
          <a:p>
            <a:pPr marL="0" lvl="0" indent="0" algn="l" rtl="0">
              <a:lnSpc>
                <a:spcPct val="90000"/>
              </a:lnSpc>
              <a:spcBef>
                <a:spcPts val="1000"/>
              </a:spcBef>
              <a:spcAft>
                <a:spcPts val="0"/>
              </a:spcAft>
              <a:buClr>
                <a:schemeClr val="dk1"/>
              </a:buClr>
              <a:buSzPts val="2400"/>
              <a:buNone/>
            </a:pPr>
            <a:r>
              <a:rPr lang="en-US" b="1"/>
              <a:t>(2) 42 km, 21 km/hr 	</a:t>
            </a:r>
            <a:endParaRPr/>
          </a:p>
          <a:p>
            <a:pPr marL="0" lvl="0" indent="0" algn="l" rtl="0">
              <a:lnSpc>
                <a:spcPct val="90000"/>
              </a:lnSpc>
              <a:spcBef>
                <a:spcPts val="1000"/>
              </a:spcBef>
              <a:spcAft>
                <a:spcPts val="0"/>
              </a:spcAft>
              <a:buClr>
                <a:schemeClr val="dk1"/>
              </a:buClr>
              <a:buSzPts val="2400"/>
              <a:buNone/>
            </a:pPr>
            <a:r>
              <a:rPr lang="en-US" b="1"/>
              <a:t>(3) 18 km, 9 km/hr </a:t>
            </a:r>
            <a:endParaRPr/>
          </a:p>
          <a:p>
            <a:pPr marL="457200" lvl="0" indent="-457200" algn="l" rtl="0">
              <a:lnSpc>
                <a:spcPct val="90000"/>
              </a:lnSpc>
              <a:spcBef>
                <a:spcPts val="1000"/>
              </a:spcBef>
              <a:spcAft>
                <a:spcPts val="0"/>
              </a:spcAft>
              <a:buClr>
                <a:schemeClr val="dk1"/>
              </a:buClr>
              <a:buSzPts val="2400"/>
              <a:buNone/>
            </a:pPr>
            <a:r>
              <a:rPr lang="en-US" b="1"/>
              <a:t>(4) 28 km, 14 km/hr. 	</a:t>
            </a:r>
            <a:endParaRPr/>
          </a:p>
          <a:p>
            <a:pPr marL="457200" lvl="0" indent="-45720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6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468" name="Google Shape;468;p6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30</a:t>
            </a:r>
            <a:r>
              <a:rPr lang="en-US" b="1"/>
              <a:t>. A train covers a distance between stations A and B in 2 hours. If the speed is reduced by 6 km/hr, it will cover the same distance in 3 hours. What is the distance between the two stations A and B (in km)? Also, find the speed of the train. </a:t>
            </a:r>
            <a:endParaRPr/>
          </a:p>
          <a:p>
            <a:pPr marL="457200" lvl="0" indent="-3048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rgbClr val="FF0000"/>
              </a:buClr>
              <a:buSzPts val="2400"/>
              <a:buAutoNum type="arabicParenBoth"/>
            </a:pPr>
            <a:r>
              <a:rPr lang="en-US" b="1">
                <a:solidFill>
                  <a:srgbClr val="FF0000"/>
                </a:solidFill>
              </a:rPr>
              <a:t>36 km, 18 km/hr. </a:t>
            </a:r>
            <a:r>
              <a:rPr lang="en-US" b="1"/>
              <a:t>	</a:t>
            </a:r>
            <a:endParaRPr/>
          </a:p>
          <a:p>
            <a:pPr marL="0" lvl="0" indent="0" algn="l" rtl="0">
              <a:lnSpc>
                <a:spcPct val="90000"/>
              </a:lnSpc>
              <a:spcBef>
                <a:spcPts val="1000"/>
              </a:spcBef>
              <a:spcAft>
                <a:spcPts val="0"/>
              </a:spcAft>
              <a:buClr>
                <a:schemeClr val="dk1"/>
              </a:buClr>
              <a:buSzPts val="2400"/>
              <a:buNone/>
            </a:pPr>
            <a:r>
              <a:rPr lang="en-US" b="1"/>
              <a:t>(2) 42 km, 21 km/hr 	</a:t>
            </a:r>
            <a:endParaRPr/>
          </a:p>
          <a:p>
            <a:pPr marL="0" lvl="0" indent="0" algn="l" rtl="0">
              <a:lnSpc>
                <a:spcPct val="90000"/>
              </a:lnSpc>
              <a:spcBef>
                <a:spcPts val="1000"/>
              </a:spcBef>
              <a:spcAft>
                <a:spcPts val="0"/>
              </a:spcAft>
              <a:buClr>
                <a:schemeClr val="dk1"/>
              </a:buClr>
              <a:buSzPts val="2400"/>
              <a:buNone/>
            </a:pPr>
            <a:r>
              <a:rPr lang="en-US" b="1"/>
              <a:t>(3) 18 km, 9 km/hr </a:t>
            </a:r>
            <a:endParaRPr/>
          </a:p>
          <a:p>
            <a:pPr marL="457200" lvl="0" indent="-457200" algn="l" rtl="0">
              <a:lnSpc>
                <a:spcPct val="90000"/>
              </a:lnSpc>
              <a:spcBef>
                <a:spcPts val="1000"/>
              </a:spcBef>
              <a:spcAft>
                <a:spcPts val="0"/>
              </a:spcAft>
              <a:buClr>
                <a:schemeClr val="dk1"/>
              </a:buClr>
              <a:buSzPts val="2400"/>
              <a:buNone/>
            </a:pPr>
            <a:r>
              <a:rPr lang="en-US" b="1"/>
              <a:t>(4) 28 km, 14 km/hr. 	</a:t>
            </a:r>
            <a:endParaRPr/>
          </a:p>
          <a:p>
            <a:pPr marL="457200" lvl="0" indent="-45720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6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474" name="Google Shape;474;p6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30</a:t>
            </a:r>
            <a:r>
              <a:rPr lang="en-US" b="1"/>
              <a:t>. Two places P and Q are 92 km apart. A train leaves P for Q and at the same time another train leaves Q for P. Both the trains meet 4 hrs. after they start moving. If the train travelling from P to Q travels 7 km/hr. faster than the other train, find the speed of the two trains. </a:t>
            </a:r>
            <a:endParaRPr/>
          </a:p>
          <a:p>
            <a:pPr marL="457200" lvl="0" indent="-3048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AutoNum type="arabicParenBoth"/>
            </a:pPr>
            <a:r>
              <a:rPr lang="en-US" b="1"/>
              <a:t>15 km/hr, 8 km/hr. 	</a:t>
            </a:r>
            <a:endParaRPr/>
          </a:p>
          <a:p>
            <a:pPr marL="0" lvl="0" indent="0" algn="l" rtl="0">
              <a:lnSpc>
                <a:spcPct val="90000"/>
              </a:lnSpc>
              <a:spcBef>
                <a:spcPts val="1000"/>
              </a:spcBef>
              <a:spcAft>
                <a:spcPts val="0"/>
              </a:spcAft>
              <a:buClr>
                <a:schemeClr val="dk1"/>
              </a:buClr>
              <a:buSzPts val="2400"/>
              <a:buNone/>
            </a:pPr>
            <a:r>
              <a:rPr lang="en-US" b="1"/>
              <a:t>(2) 12 km/hr, 8 km/hr. 	</a:t>
            </a:r>
            <a:endParaRPr/>
          </a:p>
          <a:p>
            <a:pPr marL="0" lvl="0" indent="0" algn="l" rtl="0">
              <a:lnSpc>
                <a:spcPct val="90000"/>
              </a:lnSpc>
              <a:spcBef>
                <a:spcPts val="1000"/>
              </a:spcBef>
              <a:spcAft>
                <a:spcPts val="0"/>
              </a:spcAft>
              <a:buClr>
                <a:schemeClr val="dk1"/>
              </a:buClr>
              <a:buSzPts val="2400"/>
              <a:buNone/>
            </a:pPr>
            <a:r>
              <a:rPr lang="en-US" b="1"/>
              <a:t>(3) 12 km/hr, 9 km/hr </a:t>
            </a:r>
            <a:endParaRPr/>
          </a:p>
          <a:p>
            <a:pPr marL="457200" lvl="0" indent="-457200" algn="l" rtl="0">
              <a:lnSpc>
                <a:spcPct val="90000"/>
              </a:lnSpc>
              <a:spcBef>
                <a:spcPts val="1000"/>
              </a:spcBef>
              <a:spcAft>
                <a:spcPts val="0"/>
              </a:spcAft>
              <a:buClr>
                <a:schemeClr val="dk1"/>
              </a:buClr>
              <a:buSzPts val="2400"/>
              <a:buNone/>
            </a:pPr>
            <a:r>
              <a:rPr lang="en-US" b="1"/>
              <a:t>(4) 15 km/hr, 9 km/hr 	</a:t>
            </a:r>
            <a:endParaRPr/>
          </a:p>
          <a:p>
            <a:pPr marL="457200" lvl="0" indent="-45720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6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480" name="Google Shape;480;p6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30</a:t>
            </a:r>
            <a:r>
              <a:rPr lang="en-US" b="1"/>
              <a:t>. Two places P and Q are 92 km apart. A train leaves P for Q and at the same time another train leaves Q for P. Both the trains meet 4 hrs. after they start moving. If the train travelling from P to Q travels 7 km/hr. faster than the other train, find the speed of the two trains. </a:t>
            </a:r>
            <a:endParaRPr/>
          </a:p>
          <a:p>
            <a:pPr marL="457200" lvl="0" indent="-3048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rgbClr val="FF0000"/>
              </a:buClr>
              <a:buSzPts val="2400"/>
              <a:buAutoNum type="arabicParenBoth"/>
            </a:pPr>
            <a:r>
              <a:rPr lang="en-US" b="1">
                <a:solidFill>
                  <a:srgbClr val="FF0000"/>
                </a:solidFill>
              </a:rPr>
              <a:t>15 km/hr, 8 km/hr. </a:t>
            </a:r>
            <a:r>
              <a:rPr lang="en-US" b="1"/>
              <a:t>	</a:t>
            </a:r>
            <a:endParaRPr/>
          </a:p>
          <a:p>
            <a:pPr marL="0" lvl="0" indent="0" algn="l" rtl="0">
              <a:lnSpc>
                <a:spcPct val="90000"/>
              </a:lnSpc>
              <a:spcBef>
                <a:spcPts val="1000"/>
              </a:spcBef>
              <a:spcAft>
                <a:spcPts val="0"/>
              </a:spcAft>
              <a:buClr>
                <a:schemeClr val="dk1"/>
              </a:buClr>
              <a:buSzPts val="2400"/>
              <a:buNone/>
            </a:pPr>
            <a:r>
              <a:rPr lang="en-US" b="1"/>
              <a:t>(2) 12 km/hr, 8 km/hr. 	</a:t>
            </a:r>
            <a:endParaRPr/>
          </a:p>
          <a:p>
            <a:pPr marL="0" lvl="0" indent="0" algn="l" rtl="0">
              <a:lnSpc>
                <a:spcPct val="90000"/>
              </a:lnSpc>
              <a:spcBef>
                <a:spcPts val="1000"/>
              </a:spcBef>
              <a:spcAft>
                <a:spcPts val="0"/>
              </a:spcAft>
              <a:buClr>
                <a:schemeClr val="dk1"/>
              </a:buClr>
              <a:buSzPts val="2400"/>
              <a:buNone/>
            </a:pPr>
            <a:r>
              <a:rPr lang="en-US" b="1"/>
              <a:t>(3) 12 km/hr, 9 km/hr </a:t>
            </a:r>
            <a:endParaRPr/>
          </a:p>
          <a:p>
            <a:pPr marL="457200" lvl="0" indent="-457200" algn="l" rtl="0">
              <a:lnSpc>
                <a:spcPct val="90000"/>
              </a:lnSpc>
              <a:spcBef>
                <a:spcPts val="1000"/>
              </a:spcBef>
              <a:spcAft>
                <a:spcPts val="0"/>
              </a:spcAft>
              <a:buClr>
                <a:schemeClr val="dk1"/>
              </a:buClr>
              <a:buSzPts val="2400"/>
              <a:buNone/>
            </a:pPr>
            <a:r>
              <a:rPr lang="en-US" b="1"/>
              <a:t>(4) 15 km/hr, 9 km/hr 	</a:t>
            </a:r>
            <a:endParaRPr/>
          </a:p>
          <a:p>
            <a:pPr marL="457200" lvl="0" indent="-45720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6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486" name="Google Shape;486;p6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32. Two trains A and B start from Lucknow and Delhi towards Delhi and Lucknow respectively. After passing each other they take 4 hours and 9 hours to reach Delhi and Lucknow respectively. If the train from Lucknow is moving at 60 km/hr. Then find the speed of the other train. </a:t>
            </a:r>
            <a:endParaRPr/>
          </a:p>
          <a:p>
            <a:pPr marL="457200" lvl="0" indent="-3048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AutoNum type="arabicParenBoth"/>
            </a:pPr>
            <a:r>
              <a:rPr lang="en-US" b="1"/>
              <a:t>40 km/hr. 	</a:t>
            </a:r>
            <a:endParaRPr/>
          </a:p>
          <a:p>
            <a:pPr marL="0" lvl="0" indent="0" algn="l" rtl="0">
              <a:lnSpc>
                <a:spcPct val="90000"/>
              </a:lnSpc>
              <a:spcBef>
                <a:spcPts val="1000"/>
              </a:spcBef>
              <a:spcAft>
                <a:spcPts val="0"/>
              </a:spcAft>
              <a:buClr>
                <a:schemeClr val="dk1"/>
              </a:buClr>
              <a:buSzPts val="2400"/>
              <a:buNone/>
            </a:pPr>
            <a:r>
              <a:rPr lang="en-US" b="1"/>
              <a:t>(2) 30 km/hr. 	</a:t>
            </a:r>
            <a:endParaRPr/>
          </a:p>
          <a:p>
            <a:pPr marL="0" lvl="0" indent="0" algn="l" rtl="0">
              <a:lnSpc>
                <a:spcPct val="90000"/>
              </a:lnSpc>
              <a:spcBef>
                <a:spcPts val="1000"/>
              </a:spcBef>
              <a:spcAft>
                <a:spcPts val="0"/>
              </a:spcAft>
              <a:buClr>
                <a:schemeClr val="dk1"/>
              </a:buClr>
              <a:buSzPts val="2400"/>
              <a:buNone/>
            </a:pPr>
            <a:r>
              <a:rPr lang="en-US" b="1"/>
              <a:t>(3) 35 km/hr. 	</a:t>
            </a:r>
            <a:endParaRPr/>
          </a:p>
          <a:p>
            <a:pPr marL="0" lvl="0" indent="0" algn="l" rtl="0">
              <a:lnSpc>
                <a:spcPct val="90000"/>
              </a:lnSpc>
              <a:spcBef>
                <a:spcPts val="1000"/>
              </a:spcBef>
              <a:spcAft>
                <a:spcPts val="0"/>
              </a:spcAft>
              <a:buClr>
                <a:schemeClr val="dk1"/>
              </a:buClr>
              <a:buSzPts val="2400"/>
              <a:buNone/>
            </a:pPr>
            <a:r>
              <a:rPr lang="en-US" b="1"/>
              <a:t>(4) 50 km/hr. </a:t>
            </a:r>
            <a:endParaRPr/>
          </a:p>
          <a:p>
            <a:pPr marL="0" lvl="0" indent="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6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492" name="Google Shape;492;p6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32. Two trains A and B start from Lucknow and Delhi towards Delhi and Lucknow respectively. After passing each other they take 4 hours and 9 hours to reach Delhi and Lucknow respectively. If the train from Lucknow is moving at 60 km/hr. Then find the speed of the other train. </a:t>
            </a:r>
            <a:endParaRPr/>
          </a:p>
          <a:p>
            <a:pPr marL="457200" lvl="0" indent="-3048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rgbClr val="FF0000"/>
              </a:buClr>
              <a:buSzPts val="2400"/>
              <a:buAutoNum type="arabicParenBoth"/>
            </a:pPr>
            <a:r>
              <a:rPr lang="en-US" b="1">
                <a:solidFill>
                  <a:srgbClr val="FF0000"/>
                </a:solidFill>
              </a:rPr>
              <a:t>40 km/hr. </a:t>
            </a:r>
            <a:r>
              <a:rPr lang="en-US" b="1"/>
              <a:t>	</a:t>
            </a:r>
            <a:endParaRPr/>
          </a:p>
          <a:p>
            <a:pPr marL="0" lvl="0" indent="0" algn="l" rtl="0">
              <a:lnSpc>
                <a:spcPct val="90000"/>
              </a:lnSpc>
              <a:spcBef>
                <a:spcPts val="1000"/>
              </a:spcBef>
              <a:spcAft>
                <a:spcPts val="0"/>
              </a:spcAft>
              <a:buClr>
                <a:schemeClr val="dk1"/>
              </a:buClr>
              <a:buSzPts val="2400"/>
              <a:buNone/>
            </a:pPr>
            <a:r>
              <a:rPr lang="en-US" b="1"/>
              <a:t>(2) 30 km/hr. 	</a:t>
            </a:r>
            <a:endParaRPr/>
          </a:p>
          <a:p>
            <a:pPr marL="0" lvl="0" indent="0" algn="l" rtl="0">
              <a:lnSpc>
                <a:spcPct val="90000"/>
              </a:lnSpc>
              <a:spcBef>
                <a:spcPts val="1000"/>
              </a:spcBef>
              <a:spcAft>
                <a:spcPts val="0"/>
              </a:spcAft>
              <a:buClr>
                <a:schemeClr val="dk1"/>
              </a:buClr>
              <a:buSzPts val="2400"/>
              <a:buNone/>
            </a:pPr>
            <a:r>
              <a:rPr lang="en-US" b="1"/>
              <a:t>(3) 35 km/hr. 	</a:t>
            </a:r>
            <a:endParaRPr/>
          </a:p>
          <a:p>
            <a:pPr marL="0" lvl="0" indent="0" algn="l" rtl="0">
              <a:lnSpc>
                <a:spcPct val="90000"/>
              </a:lnSpc>
              <a:spcBef>
                <a:spcPts val="1000"/>
              </a:spcBef>
              <a:spcAft>
                <a:spcPts val="0"/>
              </a:spcAft>
              <a:buClr>
                <a:schemeClr val="dk1"/>
              </a:buClr>
              <a:buSzPts val="2400"/>
              <a:buNone/>
            </a:pPr>
            <a:r>
              <a:rPr lang="en-US" b="1"/>
              <a:t>(4) 50 km/hr. </a:t>
            </a:r>
            <a:endParaRPr/>
          </a:p>
          <a:p>
            <a:pPr marL="0" lvl="0" indent="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8" name="Google Shape;498;p69"/>
          <p:cNvSpPr txBox="1">
            <a:spLocks noGrp="1"/>
          </p:cNvSpPr>
          <p:nvPr>
            <p:ph type="body" idx="4294967295"/>
          </p:nvPr>
        </p:nvSpPr>
        <p:spPr>
          <a:xfrm>
            <a:off x="254000" y="1199620"/>
            <a:ext cx="11684000" cy="499163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b="1"/>
          </a:p>
          <a:p>
            <a:pPr marL="0" lvl="0" indent="0" algn="l" rtl="0">
              <a:lnSpc>
                <a:spcPct val="90000"/>
              </a:lnSpc>
              <a:spcBef>
                <a:spcPts val="1000"/>
              </a:spcBef>
              <a:spcAft>
                <a:spcPts val="0"/>
              </a:spcAft>
              <a:buClr>
                <a:schemeClr val="dk1"/>
              </a:buClr>
              <a:buSzPts val="2400"/>
              <a:buNone/>
            </a:pPr>
            <a:r>
              <a:rPr lang="en-US" b="1"/>
              <a:t>33. Two trains moving from same point same  time rspt north and west direction. The speed of one is 5km/hr more than the speed of other. After 2hrs the distance between is 50km. Find the speed of each train?</a:t>
            </a:r>
            <a:endParaRPr/>
          </a:p>
          <a:p>
            <a:pPr marL="0" lvl="0" indent="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AutoNum type="alphaLcParenR"/>
            </a:pPr>
            <a:r>
              <a:rPr lang="en-US" b="1"/>
              <a:t>15,10		</a:t>
            </a:r>
            <a:endParaRPr/>
          </a:p>
          <a:p>
            <a:pPr marL="0" lvl="0" indent="0" algn="l" rtl="0">
              <a:lnSpc>
                <a:spcPct val="90000"/>
              </a:lnSpc>
              <a:spcBef>
                <a:spcPts val="1000"/>
              </a:spcBef>
              <a:spcAft>
                <a:spcPts val="0"/>
              </a:spcAft>
              <a:buClr>
                <a:schemeClr val="dk1"/>
              </a:buClr>
              <a:buSzPts val="2400"/>
              <a:buNone/>
            </a:pPr>
            <a:r>
              <a:rPr lang="en-US" b="1"/>
              <a:t>b) 20,15		</a:t>
            </a:r>
            <a:endParaRPr/>
          </a:p>
          <a:p>
            <a:pPr marL="0" lvl="0" indent="0" algn="l" rtl="0">
              <a:lnSpc>
                <a:spcPct val="90000"/>
              </a:lnSpc>
              <a:spcBef>
                <a:spcPts val="1000"/>
              </a:spcBef>
              <a:spcAft>
                <a:spcPts val="0"/>
              </a:spcAft>
              <a:buClr>
                <a:schemeClr val="dk1"/>
              </a:buClr>
              <a:buSzPts val="2400"/>
              <a:buNone/>
            </a:pPr>
            <a:r>
              <a:rPr lang="en-US" b="1"/>
              <a:t>c) 25,20		</a:t>
            </a:r>
            <a:endParaRPr/>
          </a:p>
          <a:p>
            <a:pPr marL="0" lvl="0" indent="0" algn="l" rtl="0">
              <a:lnSpc>
                <a:spcPct val="90000"/>
              </a:lnSpc>
              <a:spcBef>
                <a:spcPts val="1000"/>
              </a:spcBef>
              <a:spcAft>
                <a:spcPts val="0"/>
              </a:spcAft>
              <a:buClr>
                <a:schemeClr val="dk1"/>
              </a:buClr>
              <a:buSzPts val="2400"/>
              <a:buNone/>
            </a:pPr>
            <a:r>
              <a:rPr lang="en-US" b="1"/>
              <a:t>d) 30,25</a:t>
            </a:r>
            <a:endParaRPr b="1"/>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4" name="Google Shape;504;p70"/>
          <p:cNvSpPr txBox="1">
            <a:spLocks noGrp="1"/>
          </p:cNvSpPr>
          <p:nvPr>
            <p:ph type="body" idx="4294967295"/>
          </p:nvPr>
        </p:nvSpPr>
        <p:spPr>
          <a:xfrm>
            <a:off x="254000" y="1199620"/>
            <a:ext cx="11684000" cy="499163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b="1"/>
          </a:p>
          <a:p>
            <a:pPr marL="0" lvl="0" indent="0" algn="l" rtl="0">
              <a:lnSpc>
                <a:spcPct val="90000"/>
              </a:lnSpc>
              <a:spcBef>
                <a:spcPts val="1000"/>
              </a:spcBef>
              <a:spcAft>
                <a:spcPts val="0"/>
              </a:spcAft>
              <a:buClr>
                <a:schemeClr val="dk1"/>
              </a:buClr>
              <a:buSzPts val="2400"/>
              <a:buNone/>
            </a:pPr>
            <a:r>
              <a:rPr lang="en-US" b="1"/>
              <a:t>33. Two trains moving from same point same  time rspt north and west direction. The speed of one is 5km/hr more than the speed of other. After 2hrs the distance between is 50km. Find the speed of each train?</a:t>
            </a:r>
            <a:endParaRPr/>
          </a:p>
          <a:p>
            <a:pPr marL="0" lvl="0" indent="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AutoNum type="alphaLcParenR"/>
            </a:pPr>
            <a:r>
              <a:rPr lang="en-US" b="1"/>
              <a:t>15,10		</a:t>
            </a:r>
            <a:endParaRPr/>
          </a:p>
          <a:p>
            <a:pPr marL="0" lvl="0" indent="0" algn="l" rtl="0">
              <a:lnSpc>
                <a:spcPct val="90000"/>
              </a:lnSpc>
              <a:spcBef>
                <a:spcPts val="1000"/>
              </a:spcBef>
              <a:spcAft>
                <a:spcPts val="0"/>
              </a:spcAft>
              <a:buClr>
                <a:srgbClr val="FF0000"/>
              </a:buClr>
              <a:buSzPts val="2400"/>
              <a:buNone/>
            </a:pPr>
            <a:r>
              <a:rPr lang="en-US" b="1">
                <a:solidFill>
                  <a:srgbClr val="FF0000"/>
                </a:solidFill>
              </a:rPr>
              <a:t>b) 20,15</a:t>
            </a:r>
            <a:r>
              <a:rPr lang="en-US" b="1"/>
              <a:t>		</a:t>
            </a:r>
            <a:endParaRPr/>
          </a:p>
          <a:p>
            <a:pPr marL="0" lvl="0" indent="0" algn="l" rtl="0">
              <a:lnSpc>
                <a:spcPct val="90000"/>
              </a:lnSpc>
              <a:spcBef>
                <a:spcPts val="1000"/>
              </a:spcBef>
              <a:spcAft>
                <a:spcPts val="0"/>
              </a:spcAft>
              <a:buClr>
                <a:schemeClr val="dk1"/>
              </a:buClr>
              <a:buSzPts val="2400"/>
              <a:buNone/>
            </a:pPr>
            <a:r>
              <a:rPr lang="en-US" b="1"/>
              <a:t>c) 25,20		</a:t>
            </a:r>
            <a:endParaRPr/>
          </a:p>
          <a:p>
            <a:pPr marL="0" lvl="0" indent="0" algn="l" rtl="0">
              <a:lnSpc>
                <a:spcPct val="90000"/>
              </a:lnSpc>
              <a:spcBef>
                <a:spcPts val="1000"/>
              </a:spcBef>
              <a:spcAft>
                <a:spcPts val="0"/>
              </a:spcAft>
              <a:buClr>
                <a:schemeClr val="dk1"/>
              </a:buClr>
              <a:buSzPts val="2400"/>
              <a:buNone/>
            </a:pPr>
            <a:r>
              <a:rPr lang="en-US" b="1"/>
              <a:t>d) 30,25</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32" name="Google Shape;132;p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 A train 540 m long is running with a speed of 72 km/hr. In what time will it pass a tunnel 160 m long? </a:t>
            </a:r>
            <a:endParaRPr/>
          </a:p>
          <a:p>
            <a:pPr marL="228600" lvl="0" indent="-2286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AutoNum type="arabicParenBoth"/>
            </a:pPr>
            <a:r>
              <a:rPr lang="en-US" b="1"/>
              <a:t>40 sec. 	</a:t>
            </a:r>
            <a:endParaRPr/>
          </a:p>
          <a:p>
            <a:pPr marL="0" lvl="0" indent="0" algn="l" rtl="0">
              <a:lnSpc>
                <a:spcPct val="90000"/>
              </a:lnSpc>
              <a:spcBef>
                <a:spcPts val="1000"/>
              </a:spcBef>
              <a:spcAft>
                <a:spcPts val="0"/>
              </a:spcAft>
              <a:buClr>
                <a:schemeClr val="dk1"/>
              </a:buClr>
              <a:buSzPts val="2400"/>
              <a:buNone/>
            </a:pPr>
            <a:r>
              <a:rPr lang="en-US" b="1"/>
              <a:t>(2) 30 sec. 	</a:t>
            </a:r>
            <a:endParaRPr/>
          </a:p>
          <a:p>
            <a:pPr marL="0" lvl="0" indent="0" algn="l" rtl="0">
              <a:lnSpc>
                <a:spcPct val="90000"/>
              </a:lnSpc>
              <a:spcBef>
                <a:spcPts val="1000"/>
              </a:spcBef>
              <a:spcAft>
                <a:spcPts val="0"/>
              </a:spcAft>
              <a:buClr>
                <a:srgbClr val="FF0000"/>
              </a:buClr>
              <a:buSzPts val="2400"/>
              <a:buNone/>
            </a:pPr>
            <a:r>
              <a:rPr lang="en-US" b="1">
                <a:solidFill>
                  <a:srgbClr val="FF0000"/>
                </a:solidFill>
              </a:rPr>
              <a:t>(3) 35 sec. </a:t>
            </a:r>
            <a:r>
              <a:rPr lang="en-US" b="1"/>
              <a:t>	</a:t>
            </a:r>
            <a:endParaRPr/>
          </a:p>
          <a:p>
            <a:pPr marL="0" lvl="0" indent="0" algn="l" rtl="0">
              <a:lnSpc>
                <a:spcPct val="90000"/>
              </a:lnSpc>
              <a:spcBef>
                <a:spcPts val="1000"/>
              </a:spcBef>
              <a:spcAft>
                <a:spcPts val="0"/>
              </a:spcAft>
              <a:buClr>
                <a:schemeClr val="dk1"/>
              </a:buClr>
              <a:buSzPts val="2400"/>
              <a:buNone/>
            </a:pPr>
            <a:r>
              <a:rPr lang="en-US" b="1"/>
              <a:t>(4) 42 sec. 	</a:t>
            </a:r>
            <a:endParaRPr/>
          </a:p>
          <a:p>
            <a:pPr marL="0" lvl="0" indent="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02">
          <a:extLst>
            <a:ext uri="{FF2B5EF4-FFF2-40B4-BE49-F238E27FC236}">
              <a16:creationId xmlns:a16="http://schemas.microsoft.com/office/drawing/2014/main" id="{DD2DC304-81BE-5181-E060-8B6CF095AB6E}"/>
            </a:ext>
          </a:extLst>
        </p:cNvPr>
        <p:cNvGrpSpPr/>
        <p:nvPr/>
      </p:nvGrpSpPr>
      <p:grpSpPr>
        <a:xfrm>
          <a:off x="0" y="0"/>
          <a:ext cx="0" cy="0"/>
          <a:chOff x="0" y="0"/>
          <a:chExt cx="0" cy="0"/>
        </a:xfrm>
      </p:grpSpPr>
      <p:sp>
        <p:nvSpPr>
          <p:cNvPr id="504" name="Google Shape;504;p70">
            <a:extLst>
              <a:ext uri="{FF2B5EF4-FFF2-40B4-BE49-F238E27FC236}">
                <a16:creationId xmlns:a16="http://schemas.microsoft.com/office/drawing/2014/main" id="{FF8ED0E9-5857-9DA9-46AF-39DFCCB26FC2}"/>
              </a:ext>
            </a:extLst>
          </p:cNvPr>
          <p:cNvSpPr txBox="1">
            <a:spLocks noGrp="1"/>
          </p:cNvSpPr>
          <p:nvPr>
            <p:ph type="body" idx="4294967295"/>
          </p:nvPr>
        </p:nvSpPr>
        <p:spPr>
          <a:xfrm>
            <a:off x="2922385" y="2695911"/>
            <a:ext cx="4717011" cy="56267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C0C0C"/>
              </a:buClr>
              <a:buSzPts val="2400"/>
              <a:buNone/>
            </a:pPr>
            <a:r>
              <a:rPr lang="en-US" sz="4000" b="1" dirty="0">
                <a:solidFill>
                  <a:srgbClr val="FF0000"/>
                </a:solidFill>
                <a:latin typeface="Arial Black"/>
                <a:ea typeface="Arial Black"/>
                <a:cs typeface="Arial Black"/>
                <a:sym typeface="Arial Black"/>
              </a:rPr>
              <a:t>	THANK YOU</a:t>
            </a:r>
            <a:endParaRPr sz="4000" b="1" dirty="0">
              <a:solidFill>
                <a:srgbClr val="FF0000"/>
              </a:solidFill>
            </a:endParaRPr>
          </a:p>
        </p:txBody>
      </p:sp>
    </p:spTree>
    <p:extLst>
      <p:ext uri="{BB962C8B-B14F-4D97-AF65-F5344CB8AC3E}">
        <p14:creationId xmlns:p14="http://schemas.microsoft.com/office/powerpoint/2010/main" val="370026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38" name="Google Shape;138;p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3. A train 200 m long is running with a speed of 72 km/hr. In what time will it pass a platform 160 m long? </a:t>
            </a:r>
            <a:endParaRPr/>
          </a:p>
          <a:p>
            <a:pPr marL="228600" lvl="0" indent="-2286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AutoNum type="arabicParenBoth"/>
            </a:pPr>
            <a:r>
              <a:rPr lang="en-US" b="1"/>
              <a:t>18 sec. 	</a:t>
            </a:r>
            <a:endParaRPr/>
          </a:p>
          <a:p>
            <a:pPr marL="0" lvl="0" indent="0" algn="l" rtl="0">
              <a:lnSpc>
                <a:spcPct val="90000"/>
              </a:lnSpc>
              <a:spcBef>
                <a:spcPts val="1000"/>
              </a:spcBef>
              <a:spcAft>
                <a:spcPts val="0"/>
              </a:spcAft>
              <a:buClr>
                <a:schemeClr val="dk1"/>
              </a:buClr>
              <a:buSzPts val="2400"/>
              <a:buNone/>
            </a:pPr>
            <a:r>
              <a:rPr lang="en-US" b="1"/>
              <a:t>(2) 21 sec. 	</a:t>
            </a:r>
            <a:endParaRPr/>
          </a:p>
          <a:p>
            <a:pPr marL="0" lvl="0" indent="0" algn="l" rtl="0">
              <a:lnSpc>
                <a:spcPct val="90000"/>
              </a:lnSpc>
              <a:spcBef>
                <a:spcPts val="1000"/>
              </a:spcBef>
              <a:spcAft>
                <a:spcPts val="0"/>
              </a:spcAft>
              <a:buClr>
                <a:schemeClr val="dk1"/>
              </a:buClr>
              <a:buSzPts val="2400"/>
              <a:buNone/>
            </a:pPr>
            <a:r>
              <a:rPr lang="en-US" b="1"/>
              <a:t>(3) 15 sec. 	</a:t>
            </a:r>
            <a:endParaRPr/>
          </a:p>
          <a:p>
            <a:pPr marL="0" lvl="0" indent="0" algn="l" rtl="0">
              <a:lnSpc>
                <a:spcPct val="90000"/>
              </a:lnSpc>
              <a:spcBef>
                <a:spcPts val="1000"/>
              </a:spcBef>
              <a:spcAft>
                <a:spcPts val="0"/>
              </a:spcAft>
              <a:buClr>
                <a:schemeClr val="dk1"/>
              </a:buClr>
              <a:buSzPts val="2400"/>
              <a:buNone/>
            </a:pPr>
            <a:r>
              <a:rPr lang="en-US" b="1"/>
              <a:t>(4) 20 sec. 	</a:t>
            </a:r>
            <a:endParaRPr/>
          </a:p>
          <a:p>
            <a:pPr marL="0" lvl="0" indent="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44" name="Google Shape;144;p8"/>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THE TRAIN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3. A train 200 m long is running with a speed of 72 km/hr. In what time will it pass a platform 160 m long? </a:t>
            </a:r>
            <a:endParaRPr/>
          </a:p>
          <a:p>
            <a:pPr marL="228600" lvl="0" indent="-2286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rgbClr val="FF0000"/>
              </a:buClr>
              <a:buSzPts val="2400"/>
              <a:buAutoNum type="arabicParenBoth"/>
            </a:pPr>
            <a:r>
              <a:rPr lang="en-US" b="1">
                <a:solidFill>
                  <a:srgbClr val="FF0000"/>
                </a:solidFill>
              </a:rPr>
              <a:t>18 sec. </a:t>
            </a:r>
            <a:r>
              <a:rPr lang="en-US" b="1"/>
              <a:t>	</a:t>
            </a:r>
            <a:endParaRPr/>
          </a:p>
          <a:p>
            <a:pPr marL="0" lvl="0" indent="0" algn="l" rtl="0">
              <a:lnSpc>
                <a:spcPct val="90000"/>
              </a:lnSpc>
              <a:spcBef>
                <a:spcPts val="1000"/>
              </a:spcBef>
              <a:spcAft>
                <a:spcPts val="0"/>
              </a:spcAft>
              <a:buClr>
                <a:schemeClr val="dk1"/>
              </a:buClr>
              <a:buSzPts val="2400"/>
              <a:buNone/>
            </a:pPr>
            <a:r>
              <a:rPr lang="en-US" b="1"/>
              <a:t>(2) 21 sec. 	</a:t>
            </a:r>
            <a:endParaRPr/>
          </a:p>
          <a:p>
            <a:pPr marL="0" lvl="0" indent="0" algn="l" rtl="0">
              <a:lnSpc>
                <a:spcPct val="90000"/>
              </a:lnSpc>
              <a:spcBef>
                <a:spcPts val="1000"/>
              </a:spcBef>
              <a:spcAft>
                <a:spcPts val="0"/>
              </a:spcAft>
              <a:buClr>
                <a:schemeClr val="dk1"/>
              </a:buClr>
              <a:buSzPts val="2400"/>
              <a:buNone/>
            </a:pPr>
            <a:r>
              <a:rPr lang="en-US" b="1"/>
              <a:t>(3) 15 sec. 	</a:t>
            </a:r>
            <a:endParaRPr/>
          </a:p>
          <a:p>
            <a:pPr marL="0" lvl="0" indent="0" algn="l" rtl="0">
              <a:lnSpc>
                <a:spcPct val="90000"/>
              </a:lnSpc>
              <a:spcBef>
                <a:spcPts val="1000"/>
              </a:spcBef>
              <a:spcAft>
                <a:spcPts val="0"/>
              </a:spcAft>
              <a:buClr>
                <a:schemeClr val="dk1"/>
              </a:buClr>
              <a:buSzPts val="2400"/>
              <a:buNone/>
            </a:pPr>
            <a:r>
              <a:rPr lang="en-US" b="1"/>
              <a:t>(4) 20 sec. 	</a:t>
            </a:r>
            <a:endParaRPr/>
          </a:p>
          <a:p>
            <a:pPr marL="0" lvl="0" indent="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6614</Words>
  <Application>Microsoft Office PowerPoint</Application>
  <PresentationFormat>Widescreen</PresentationFormat>
  <Paragraphs>625</Paragraphs>
  <Slides>70</Slides>
  <Notes>70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70</vt:i4>
      </vt:variant>
    </vt:vector>
  </HeadingPairs>
  <TitlesOfParts>
    <vt:vector size="74" baseType="lpstr">
      <vt:lpstr>Arial Black</vt:lpstr>
      <vt:lpstr>Calibri</vt:lpstr>
      <vt:lpstr>Arial</vt:lpstr>
      <vt:lpstr>Office Theme</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APTITUDE</dc:title>
  <dc:creator>anuj gupta</dc:creator>
  <cp:lastModifiedBy>mukesh kumar</cp:lastModifiedBy>
  <cp:revision>1</cp:revision>
  <dcterms:created xsi:type="dcterms:W3CDTF">2020-02-23T06:37:57Z</dcterms:created>
  <dcterms:modified xsi:type="dcterms:W3CDTF">2024-02-22T05:13:47Z</dcterms:modified>
</cp:coreProperties>
</file>