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4"/>
  </p:notesMasterIdLst>
  <p:sldIdLst>
    <p:sldId id="305" r:id="rId2"/>
    <p:sldId id="308" r:id="rId3"/>
    <p:sldId id="307" r:id="rId4"/>
    <p:sldId id="256" r:id="rId5"/>
    <p:sldId id="280" r:id="rId6"/>
    <p:sldId id="257" r:id="rId7"/>
    <p:sldId id="281" r:id="rId8"/>
    <p:sldId id="258" r:id="rId9"/>
    <p:sldId id="282" r:id="rId10"/>
    <p:sldId id="259" r:id="rId11"/>
    <p:sldId id="283" r:id="rId12"/>
    <p:sldId id="260" r:id="rId13"/>
    <p:sldId id="284" r:id="rId14"/>
    <p:sldId id="261" r:id="rId15"/>
    <p:sldId id="285" r:id="rId16"/>
    <p:sldId id="262" r:id="rId17"/>
    <p:sldId id="286" r:id="rId18"/>
    <p:sldId id="263" r:id="rId19"/>
    <p:sldId id="287" r:id="rId20"/>
    <p:sldId id="264" r:id="rId21"/>
    <p:sldId id="288" r:id="rId22"/>
    <p:sldId id="265" r:id="rId23"/>
    <p:sldId id="289" r:id="rId24"/>
    <p:sldId id="266" r:id="rId25"/>
    <p:sldId id="290" r:id="rId26"/>
    <p:sldId id="267" r:id="rId27"/>
    <p:sldId id="291" r:id="rId28"/>
    <p:sldId id="268" r:id="rId29"/>
    <p:sldId id="292" r:id="rId30"/>
    <p:sldId id="269" r:id="rId31"/>
    <p:sldId id="293" r:id="rId32"/>
    <p:sldId id="270" r:id="rId33"/>
    <p:sldId id="294" r:id="rId34"/>
    <p:sldId id="271" r:id="rId35"/>
    <p:sldId id="295" r:id="rId36"/>
    <p:sldId id="272" r:id="rId37"/>
    <p:sldId id="296" r:id="rId38"/>
    <p:sldId id="273" r:id="rId39"/>
    <p:sldId id="297" r:id="rId40"/>
    <p:sldId id="274" r:id="rId41"/>
    <p:sldId id="298" r:id="rId42"/>
    <p:sldId id="275" r:id="rId43"/>
    <p:sldId id="299" r:id="rId44"/>
    <p:sldId id="276" r:id="rId45"/>
    <p:sldId id="300" r:id="rId46"/>
    <p:sldId id="277" r:id="rId47"/>
    <p:sldId id="301" r:id="rId48"/>
    <p:sldId id="278" r:id="rId49"/>
    <p:sldId id="302" r:id="rId50"/>
    <p:sldId id="279" r:id="rId51"/>
    <p:sldId id="303" r:id="rId52"/>
    <p:sldId id="304" r:id="rId53"/>
  </p:sldIdLst>
  <p:sldSz cx="12192000" cy="6858000"/>
  <p:notesSz cx="6858000" cy="9144000"/>
  <p:embeddedFontLst>
    <p:embeddedFont>
      <p:font typeface="Arial Black" panose="020B0A04020102020204" pitchFamily="34" charset="0"/>
      <p:regular r:id="rId55"/>
      <p:bold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3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esh kumar" userId="e98c6c8ac4fa17dc" providerId="LiveId" clId="{A67E5E44-7459-44E1-B255-A7987897ACED}"/>
    <pc:docChg chg="custSel modSld modMainMaster">
      <pc:chgData name="mukesh kumar" userId="e98c6c8ac4fa17dc" providerId="LiveId" clId="{A67E5E44-7459-44E1-B255-A7987897ACED}" dt="2024-02-22T05:25:14.005" v="84" actId="20577"/>
      <pc:docMkLst>
        <pc:docMk/>
      </pc:docMkLst>
      <pc:sldChg chg="modSp mod">
        <pc:chgData name="mukesh kumar" userId="e98c6c8ac4fa17dc" providerId="LiveId" clId="{A67E5E44-7459-44E1-B255-A7987897ACED}" dt="2024-02-22T05:24:57.405" v="83"/>
        <pc:sldMkLst>
          <pc:docMk/>
          <pc:sldMk cId="0" sldId="256"/>
        </pc:sldMkLst>
        <pc:spChg chg="mod">
          <ac:chgData name="mukesh kumar" userId="e98c6c8ac4fa17dc" providerId="LiveId" clId="{A67E5E44-7459-44E1-B255-A7987897ACED}" dt="2024-02-22T05:24:57.405" v="83"/>
          <ac:spMkLst>
            <pc:docMk/>
            <pc:sldMk cId="0" sldId="256"/>
            <ac:spMk id="101" creationId="{00000000-0000-0000-0000-000000000000}"/>
          </ac:spMkLst>
        </pc:spChg>
      </pc:sldChg>
      <pc:sldChg chg="modSp mod">
        <pc:chgData name="mukesh kumar" userId="e98c6c8ac4fa17dc" providerId="LiveId" clId="{A67E5E44-7459-44E1-B255-A7987897ACED}" dt="2024-02-22T05:24:57.405" v="83"/>
        <pc:sldMkLst>
          <pc:docMk/>
          <pc:sldMk cId="0" sldId="257"/>
        </pc:sldMkLst>
        <pc:spChg chg="mod">
          <ac:chgData name="mukesh kumar" userId="e98c6c8ac4fa17dc" providerId="LiveId" clId="{A67E5E44-7459-44E1-B255-A7987897ACED}" dt="2024-02-22T05:24:57.405" v="83"/>
          <ac:spMkLst>
            <pc:docMk/>
            <pc:sldMk cId="0" sldId="257"/>
            <ac:spMk id="107" creationId="{00000000-0000-0000-0000-000000000000}"/>
          </ac:spMkLst>
        </pc:spChg>
      </pc:sldChg>
      <pc:sldChg chg="modSp mod">
        <pc:chgData name="mukesh kumar" userId="e98c6c8ac4fa17dc" providerId="LiveId" clId="{A67E5E44-7459-44E1-B255-A7987897ACED}" dt="2024-02-22T05:24:57.405" v="83"/>
        <pc:sldMkLst>
          <pc:docMk/>
          <pc:sldMk cId="0" sldId="258"/>
        </pc:sldMkLst>
        <pc:spChg chg="mod">
          <ac:chgData name="mukesh kumar" userId="e98c6c8ac4fa17dc" providerId="LiveId" clId="{A67E5E44-7459-44E1-B255-A7987897ACED}" dt="2024-02-22T05:24:57.405" v="83"/>
          <ac:spMkLst>
            <pc:docMk/>
            <pc:sldMk cId="0" sldId="258"/>
            <ac:spMk id="113" creationId="{00000000-0000-0000-0000-000000000000}"/>
          </ac:spMkLst>
        </pc:spChg>
      </pc:sldChg>
      <pc:sldChg chg="modSp mod">
        <pc:chgData name="mukesh kumar" userId="e98c6c8ac4fa17dc" providerId="LiveId" clId="{A67E5E44-7459-44E1-B255-A7987897ACED}" dt="2024-02-22T05:24:57.405" v="83"/>
        <pc:sldMkLst>
          <pc:docMk/>
          <pc:sldMk cId="0" sldId="259"/>
        </pc:sldMkLst>
        <pc:spChg chg="mod">
          <ac:chgData name="mukesh kumar" userId="e98c6c8ac4fa17dc" providerId="LiveId" clId="{A67E5E44-7459-44E1-B255-A7987897ACED}" dt="2024-02-22T05:24:57.405" v="83"/>
          <ac:spMkLst>
            <pc:docMk/>
            <pc:sldMk cId="0" sldId="259"/>
            <ac:spMk id="119" creationId="{00000000-0000-0000-0000-000000000000}"/>
          </ac:spMkLst>
        </pc:spChg>
      </pc:sldChg>
      <pc:sldChg chg="modSp mod">
        <pc:chgData name="mukesh kumar" userId="e98c6c8ac4fa17dc" providerId="LiveId" clId="{A67E5E44-7459-44E1-B255-A7987897ACED}" dt="2024-02-22T05:24:57.405" v="83"/>
        <pc:sldMkLst>
          <pc:docMk/>
          <pc:sldMk cId="0" sldId="260"/>
        </pc:sldMkLst>
        <pc:spChg chg="mod">
          <ac:chgData name="mukesh kumar" userId="e98c6c8ac4fa17dc" providerId="LiveId" clId="{A67E5E44-7459-44E1-B255-A7987897ACED}" dt="2024-02-22T05:24:57.405" v="83"/>
          <ac:spMkLst>
            <pc:docMk/>
            <pc:sldMk cId="0" sldId="260"/>
            <ac:spMk id="125" creationId="{00000000-0000-0000-0000-000000000000}"/>
          </ac:spMkLst>
        </pc:spChg>
      </pc:sldChg>
      <pc:sldChg chg="modSp mod">
        <pc:chgData name="mukesh kumar" userId="e98c6c8ac4fa17dc" providerId="LiveId" clId="{A67E5E44-7459-44E1-B255-A7987897ACED}" dt="2024-02-22T05:24:57.405" v="83"/>
        <pc:sldMkLst>
          <pc:docMk/>
          <pc:sldMk cId="0" sldId="261"/>
        </pc:sldMkLst>
        <pc:spChg chg="mod">
          <ac:chgData name="mukesh kumar" userId="e98c6c8ac4fa17dc" providerId="LiveId" clId="{A67E5E44-7459-44E1-B255-A7987897ACED}" dt="2024-02-22T05:24:57.405" v="83"/>
          <ac:spMkLst>
            <pc:docMk/>
            <pc:sldMk cId="0" sldId="261"/>
            <ac:spMk id="131" creationId="{00000000-0000-0000-0000-000000000000}"/>
          </ac:spMkLst>
        </pc:spChg>
      </pc:sldChg>
      <pc:sldChg chg="modSp mod">
        <pc:chgData name="mukesh kumar" userId="e98c6c8ac4fa17dc" providerId="LiveId" clId="{A67E5E44-7459-44E1-B255-A7987897ACED}" dt="2024-02-22T05:24:57.405" v="83"/>
        <pc:sldMkLst>
          <pc:docMk/>
          <pc:sldMk cId="0" sldId="262"/>
        </pc:sldMkLst>
        <pc:spChg chg="mod">
          <ac:chgData name="mukesh kumar" userId="e98c6c8ac4fa17dc" providerId="LiveId" clId="{A67E5E44-7459-44E1-B255-A7987897ACED}" dt="2024-02-22T05:24:57.405" v="83"/>
          <ac:spMkLst>
            <pc:docMk/>
            <pc:sldMk cId="0" sldId="262"/>
            <ac:spMk id="137" creationId="{00000000-0000-0000-0000-000000000000}"/>
          </ac:spMkLst>
        </pc:spChg>
      </pc:sldChg>
      <pc:sldChg chg="modSp mod">
        <pc:chgData name="mukesh kumar" userId="e98c6c8ac4fa17dc" providerId="LiveId" clId="{A67E5E44-7459-44E1-B255-A7987897ACED}" dt="2024-02-22T05:24:57.405" v="83"/>
        <pc:sldMkLst>
          <pc:docMk/>
          <pc:sldMk cId="0" sldId="263"/>
        </pc:sldMkLst>
        <pc:spChg chg="mod">
          <ac:chgData name="mukesh kumar" userId="e98c6c8ac4fa17dc" providerId="LiveId" clId="{A67E5E44-7459-44E1-B255-A7987897ACED}" dt="2024-02-22T05:24:57.405" v="83"/>
          <ac:spMkLst>
            <pc:docMk/>
            <pc:sldMk cId="0" sldId="263"/>
            <ac:spMk id="143" creationId="{00000000-0000-0000-0000-000000000000}"/>
          </ac:spMkLst>
        </pc:spChg>
      </pc:sldChg>
      <pc:sldChg chg="modSp mod">
        <pc:chgData name="mukesh kumar" userId="e98c6c8ac4fa17dc" providerId="LiveId" clId="{A67E5E44-7459-44E1-B255-A7987897ACED}" dt="2024-02-22T05:24:57.405" v="83"/>
        <pc:sldMkLst>
          <pc:docMk/>
          <pc:sldMk cId="0" sldId="264"/>
        </pc:sldMkLst>
        <pc:spChg chg="mod">
          <ac:chgData name="mukesh kumar" userId="e98c6c8ac4fa17dc" providerId="LiveId" clId="{A67E5E44-7459-44E1-B255-A7987897ACED}" dt="2024-02-22T05:24:57.405" v="83"/>
          <ac:spMkLst>
            <pc:docMk/>
            <pc:sldMk cId="0" sldId="264"/>
            <ac:spMk id="149" creationId="{00000000-0000-0000-0000-000000000000}"/>
          </ac:spMkLst>
        </pc:spChg>
      </pc:sldChg>
      <pc:sldChg chg="modSp mod">
        <pc:chgData name="mukesh kumar" userId="e98c6c8ac4fa17dc" providerId="LiveId" clId="{A67E5E44-7459-44E1-B255-A7987897ACED}" dt="2024-02-22T05:24:57.405" v="83"/>
        <pc:sldMkLst>
          <pc:docMk/>
          <pc:sldMk cId="0" sldId="265"/>
        </pc:sldMkLst>
        <pc:spChg chg="mod">
          <ac:chgData name="mukesh kumar" userId="e98c6c8ac4fa17dc" providerId="LiveId" clId="{A67E5E44-7459-44E1-B255-A7987897ACED}" dt="2024-02-22T05:24:57.405" v="83"/>
          <ac:spMkLst>
            <pc:docMk/>
            <pc:sldMk cId="0" sldId="265"/>
            <ac:spMk id="155" creationId="{00000000-0000-0000-0000-000000000000}"/>
          </ac:spMkLst>
        </pc:spChg>
      </pc:sldChg>
      <pc:sldChg chg="modSp mod">
        <pc:chgData name="mukesh kumar" userId="e98c6c8ac4fa17dc" providerId="LiveId" clId="{A67E5E44-7459-44E1-B255-A7987897ACED}" dt="2024-02-22T05:24:57.405" v="83"/>
        <pc:sldMkLst>
          <pc:docMk/>
          <pc:sldMk cId="0" sldId="266"/>
        </pc:sldMkLst>
        <pc:spChg chg="mod">
          <ac:chgData name="mukesh kumar" userId="e98c6c8ac4fa17dc" providerId="LiveId" clId="{A67E5E44-7459-44E1-B255-A7987897ACED}" dt="2024-02-22T05:24:57.405" v="83"/>
          <ac:spMkLst>
            <pc:docMk/>
            <pc:sldMk cId="0" sldId="266"/>
            <ac:spMk id="161" creationId="{00000000-0000-0000-0000-000000000000}"/>
          </ac:spMkLst>
        </pc:spChg>
      </pc:sldChg>
      <pc:sldChg chg="modSp mod">
        <pc:chgData name="mukesh kumar" userId="e98c6c8ac4fa17dc" providerId="LiveId" clId="{A67E5E44-7459-44E1-B255-A7987897ACED}" dt="2024-02-22T05:24:57.405" v="83"/>
        <pc:sldMkLst>
          <pc:docMk/>
          <pc:sldMk cId="0" sldId="267"/>
        </pc:sldMkLst>
        <pc:spChg chg="mod">
          <ac:chgData name="mukesh kumar" userId="e98c6c8ac4fa17dc" providerId="LiveId" clId="{A67E5E44-7459-44E1-B255-A7987897ACED}" dt="2024-02-22T05:24:57.405" v="83"/>
          <ac:spMkLst>
            <pc:docMk/>
            <pc:sldMk cId="0" sldId="267"/>
            <ac:spMk id="167" creationId="{00000000-0000-0000-0000-000000000000}"/>
          </ac:spMkLst>
        </pc:spChg>
      </pc:sldChg>
      <pc:sldChg chg="modSp mod">
        <pc:chgData name="mukesh kumar" userId="e98c6c8ac4fa17dc" providerId="LiveId" clId="{A67E5E44-7459-44E1-B255-A7987897ACED}" dt="2024-02-22T05:24:57.405" v="83"/>
        <pc:sldMkLst>
          <pc:docMk/>
          <pc:sldMk cId="0" sldId="268"/>
        </pc:sldMkLst>
        <pc:spChg chg="mod">
          <ac:chgData name="mukesh kumar" userId="e98c6c8ac4fa17dc" providerId="LiveId" clId="{A67E5E44-7459-44E1-B255-A7987897ACED}" dt="2024-02-22T05:24:57.405" v="83"/>
          <ac:spMkLst>
            <pc:docMk/>
            <pc:sldMk cId="0" sldId="268"/>
            <ac:spMk id="173" creationId="{00000000-0000-0000-0000-000000000000}"/>
          </ac:spMkLst>
        </pc:spChg>
      </pc:sldChg>
      <pc:sldChg chg="modSp mod">
        <pc:chgData name="mukesh kumar" userId="e98c6c8ac4fa17dc" providerId="LiveId" clId="{A67E5E44-7459-44E1-B255-A7987897ACED}" dt="2024-02-22T05:24:57.405" v="83"/>
        <pc:sldMkLst>
          <pc:docMk/>
          <pc:sldMk cId="0" sldId="269"/>
        </pc:sldMkLst>
        <pc:spChg chg="mod">
          <ac:chgData name="mukesh kumar" userId="e98c6c8ac4fa17dc" providerId="LiveId" clId="{A67E5E44-7459-44E1-B255-A7987897ACED}" dt="2024-02-22T05:24:57.405" v="83"/>
          <ac:spMkLst>
            <pc:docMk/>
            <pc:sldMk cId="0" sldId="269"/>
            <ac:spMk id="179" creationId="{00000000-0000-0000-0000-000000000000}"/>
          </ac:spMkLst>
        </pc:spChg>
      </pc:sldChg>
      <pc:sldChg chg="modSp mod">
        <pc:chgData name="mukesh kumar" userId="e98c6c8ac4fa17dc" providerId="LiveId" clId="{A67E5E44-7459-44E1-B255-A7987897ACED}" dt="2024-02-22T05:24:57.405" v="83"/>
        <pc:sldMkLst>
          <pc:docMk/>
          <pc:sldMk cId="0" sldId="270"/>
        </pc:sldMkLst>
        <pc:spChg chg="mod">
          <ac:chgData name="mukesh kumar" userId="e98c6c8ac4fa17dc" providerId="LiveId" clId="{A67E5E44-7459-44E1-B255-A7987897ACED}" dt="2024-02-22T05:24:57.405" v="83"/>
          <ac:spMkLst>
            <pc:docMk/>
            <pc:sldMk cId="0" sldId="270"/>
            <ac:spMk id="186" creationId="{00000000-0000-0000-0000-000000000000}"/>
          </ac:spMkLst>
        </pc:spChg>
      </pc:sldChg>
      <pc:sldChg chg="modSp mod">
        <pc:chgData name="mukesh kumar" userId="e98c6c8ac4fa17dc" providerId="LiveId" clId="{A67E5E44-7459-44E1-B255-A7987897ACED}" dt="2024-02-22T05:24:57.405" v="83"/>
        <pc:sldMkLst>
          <pc:docMk/>
          <pc:sldMk cId="0" sldId="271"/>
        </pc:sldMkLst>
        <pc:spChg chg="mod">
          <ac:chgData name="mukesh kumar" userId="e98c6c8ac4fa17dc" providerId="LiveId" clId="{A67E5E44-7459-44E1-B255-A7987897ACED}" dt="2024-02-22T05:24:57.405" v="83"/>
          <ac:spMkLst>
            <pc:docMk/>
            <pc:sldMk cId="0" sldId="271"/>
            <ac:spMk id="192" creationId="{00000000-0000-0000-0000-000000000000}"/>
          </ac:spMkLst>
        </pc:spChg>
      </pc:sldChg>
      <pc:sldChg chg="modSp mod">
        <pc:chgData name="mukesh kumar" userId="e98c6c8ac4fa17dc" providerId="LiveId" clId="{A67E5E44-7459-44E1-B255-A7987897ACED}" dt="2024-02-22T05:24:57.405" v="83"/>
        <pc:sldMkLst>
          <pc:docMk/>
          <pc:sldMk cId="0" sldId="272"/>
        </pc:sldMkLst>
        <pc:spChg chg="mod">
          <ac:chgData name="mukesh kumar" userId="e98c6c8ac4fa17dc" providerId="LiveId" clId="{A67E5E44-7459-44E1-B255-A7987897ACED}" dt="2024-02-22T05:24:57.405" v="83"/>
          <ac:spMkLst>
            <pc:docMk/>
            <pc:sldMk cId="0" sldId="272"/>
            <ac:spMk id="198" creationId="{00000000-0000-0000-0000-000000000000}"/>
          </ac:spMkLst>
        </pc:spChg>
      </pc:sldChg>
      <pc:sldChg chg="modSp mod">
        <pc:chgData name="mukesh kumar" userId="e98c6c8ac4fa17dc" providerId="LiveId" clId="{A67E5E44-7459-44E1-B255-A7987897ACED}" dt="2024-02-22T05:24:57.405" v="83"/>
        <pc:sldMkLst>
          <pc:docMk/>
          <pc:sldMk cId="0" sldId="273"/>
        </pc:sldMkLst>
        <pc:spChg chg="mod">
          <ac:chgData name="mukesh kumar" userId="e98c6c8ac4fa17dc" providerId="LiveId" clId="{A67E5E44-7459-44E1-B255-A7987897ACED}" dt="2024-02-22T05:24:57.405" v="83"/>
          <ac:spMkLst>
            <pc:docMk/>
            <pc:sldMk cId="0" sldId="273"/>
            <ac:spMk id="204" creationId="{00000000-0000-0000-0000-000000000000}"/>
          </ac:spMkLst>
        </pc:spChg>
      </pc:sldChg>
      <pc:sldChg chg="modSp mod">
        <pc:chgData name="mukesh kumar" userId="e98c6c8ac4fa17dc" providerId="LiveId" clId="{A67E5E44-7459-44E1-B255-A7987897ACED}" dt="2024-02-22T05:24:57.405" v="83"/>
        <pc:sldMkLst>
          <pc:docMk/>
          <pc:sldMk cId="0" sldId="274"/>
        </pc:sldMkLst>
        <pc:spChg chg="mod">
          <ac:chgData name="mukesh kumar" userId="e98c6c8ac4fa17dc" providerId="LiveId" clId="{A67E5E44-7459-44E1-B255-A7987897ACED}" dt="2024-02-22T05:24:57.405" v="83"/>
          <ac:spMkLst>
            <pc:docMk/>
            <pc:sldMk cId="0" sldId="274"/>
            <ac:spMk id="210" creationId="{00000000-0000-0000-0000-000000000000}"/>
          </ac:spMkLst>
        </pc:spChg>
      </pc:sldChg>
      <pc:sldChg chg="modSp mod">
        <pc:chgData name="mukesh kumar" userId="e98c6c8ac4fa17dc" providerId="LiveId" clId="{A67E5E44-7459-44E1-B255-A7987897ACED}" dt="2024-02-22T05:24:57.405" v="83"/>
        <pc:sldMkLst>
          <pc:docMk/>
          <pc:sldMk cId="0" sldId="275"/>
        </pc:sldMkLst>
        <pc:spChg chg="mod">
          <ac:chgData name="mukesh kumar" userId="e98c6c8ac4fa17dc" providerId="LiveId" clId="{A67E5E44-7459-44E1-B255-A7987897ACED}" dt="2024-02-22T05:24:57.405" v="83"/>
          <ac:spMkLst>
            <pc:docMk/>
            <pc:sldMk cId="0" sldId="275"/>
            <ac:spMk id="216" creationId="{00000000-0000-0000-0000-000000000000}"/>
          </ac:spMkLst>
        </pc:spChg>
      </pc:sldChg>
      <pc:sldChg chg="modSp mod">
        <pc:chgData name="mukesh kumar" userId="e98c6c8ac4fa17dc" providerId="LiveId" clId="{A67E5E44-7459-44E1-B255-A7987897ACED}" dt="2024-02-22T05:24:57.405" v="83"/>
        <pc:sldMkLst>
          <pc:docMk/>
          <pc:sldMk cId="0" sldId="276"/>
        </pc:sldMkLst>
        <pc:spChg chg="mod">
          <ac:chgData name="mukesh kumar" userId="e98c6c8ac4fa17dc" providerId="LiveId" clId="{A67E5E44-7459-44E1-B255-A7987897ACED}" dt="2024-02-22T05:24:57.405" v="83"/>
          <ac:spMkLst>
            <pc:docMk/>
            <pc:sldMk cId="0" sldId="276"/>
            <ac:spMk id="222" creationId="{00000000-0000-0000-0000-000000000000}"/>
          </ac:spMkLst>
        </pc:spChg>
      </pc:sldChg>
      <pc:sldChg chg="modSp mod">
        <pc:chgData name="mukesh kumar" userId="e98c6c8ac4fa17dc" providerId="LiveId" clId="{A67E5E44-7459-44E1-B255-A7987897ACED}" dt="2024-02-22T05:24:57.405" v="83"/>
        <pc:sldMkLst>
          <pc:docMk/>
          <pc:sldMk cId="0" sldId="277"/>
        </pc:sldMkLst>
        <pc:spChg chg="mod">
          <ac:chgData name="mukesh kumar" userId="e98c6c8ac4fa17dc" providerId="LiveId" clId="{A67E5E44-7459-44E1-B255-A7987897ACED}" dt="2024-02-22T05:24:57.405" v="83"/>
          <ac:spMkLst>
            <pc:docMk/>
            <pc:sldMk cId="0" sldId="277"/>
            <ac:spMk id="228" creationId="{00000000-0000-0000-0000-000000000000}"/>
          </ac:spMkLst>
        </pc:spChg>
      </pc:sldChg>
      <pc:sldChg chg="modSp mod">
        <pc:chgData name="mukesh kumar" userId="e98c6c8ac4fa17dc" providerId="LiveId" clId="{A67E5E44-7459-44E1-B255-A7987897ACED}" dt="2024-02-22T05:24:57.405" v="83"/>
        <pc:sldMkLst>
          <pc:docMk/>
          <pc:sldMk cId="0" sldId="278"/>
        </pc:sldMkLst>
        <pc:spChg chg="mod">
          <ac:chgData name="mukesh kumar" userId="e98c6c8ac4fa17dc" providerId="LiveId" clId="{A67E5E44-7459-44E1-B255-A7987897ACED}" dt="2024-02-22T05:24:57.405" v="83"/>
          <ac:spMkLst>
            <pc:docMk/>
            <pc:sldMk cId="0" sldId="278"/>
            <ac:spMk id="234" creationId="{00000000-0000-0000-0000-000000000000}"/>
          </ac:spMkLst>
        </pc:spChg>
      </pc:sldChg>
      <pc:sldChg chg="modSp mod">
        <pc:chgData name="mukesh kumar" userId="e98c6c8ac4fa17dc" providerId="LiveId" clId="{A67E5E44-7459-44E1-B255-A7987897ACED}" dt="2024-02-22T05:24:57.405" v="83"/>
        <pc:sldMkLst>
          <pc:docMk/>
          <pc:sldMk cId="0" sldId="279"/>
        </pc:sldMkLst>
        <pc:spChg chg="mod">
          <ac:chgData name="mukesh kumar" userId="e98c6c8ac4fa17dc" providerId="LiveId" clId="{A67E5E44-7459-44E1-B255-A7987897ACED}" dt="2024-02-22T05:24:57.405" v="83"/>
          <ac:spMkLst>
            <pc:docMk/>
            <pc:sldMk cId="0" sldId="279"/>
            <ac:spMk id="240" creationId="{00000000-0000-0000-0000-000000000000}"/>
          </ac:spMkLst>
        </pc:spChg>
      </pc:sldChg>
      <pc:sldChg chg="modSp mod">
        <pc:chgData name="mukesh kumar" userId="e98c6c8ac4fa17dc" providerId="LiveId" clId="{A67E5E44-7459-44E1-B255-A7987897ACED}" dt="2024-02-22T05:24:57.405" v="83"/>
        <pc:sldMkLst>
          <pc:docMk/>
          <pc:sldMk cId="1443307194" sldId="280"/>
        </pc:sldMkLst>
        <pc:spChg chg="mod">
          <ac:chgData name="mukesh kumar" userId="e98c6c8ac4fa17dc" providerId="LiveId" clId="{A67E5E44-7459-44E1-B255-A7987897ACED}" dt="2024-02-22T05:24:57.405" v="83"/>
          <ac:spMkLst>
            <pc:docMk/>
            <pc:sldMk cId="1443307194" sldId="280"/>
            <ac:spMk id="101" creationId="{00000000-0000-0000-0000-000000000000}"/>
          </ac:spMkLst>
        </pc:spChg>
      </pc:sldChg>
      <pc:sldChg chg="modSp mod">
        <pc:chgData name="mukesh kumar" userId="e98c6c8ac4fa17dc" providerId="LiveId" clId="{A67E5E44-7459-44E1-B255-A7987897ACED}" dt="2024-02-22T05:24:57.405" v="83"/>
        <pc:sldMkLst>
          <pc:docMk/>
          <pc:sldMk cId="491969081" sldId="281"/>
        </pc:sldMkLst>
        <pc:spChg chg="mod">
          <ac:chgData name="mukesh kumar" userId="e98c6c8ac4fa17dc" providerId="LiveId" clId="{A67E5E44-7459-44E1-B255-A7987897ACED}" dt="2024-02-22T05:24:57.405" v="83"/>
          <ac:spMkLst>
            <pc:docMk/>
            <pc:sldMk cId="491969081" sldId="281"/>
            <ac:spMk id="107" creationId="{00000000-0000-0000-0000-000000000000}"/>
          </ac:spMkLst>
        </pc:spChg>
      </pc:sldChg>
      <pc:sldChg chg="modSp mod">
        <pc:chgData name="mukesh kumar" userId="e98c6c8ac4fa17dc" providerId="LiveId" clId="{A67E5E44-7459-44E1-B255-A7987897ACED}" dt="2024-02-22T05:24:57.405" v="83"/>
        <pc:sldMkLst>
          <pc:docMk/>
          <pc:sldMk cId="886754773" sldId="282"/>
        </pc:sldMkLst>
        <pc:spChg chg="mod">
          <ac:chgData name="mukesh kumar" userId="e98c6c8ac4fa17dc" providerId="LiveId" clId="{A67E5E44-7459-44E1-B255-A7987897ACED}" dt="2024-02-22T05:24:57.405" v="83"/>
          <ac:spMkLst>
            <pc:docMk/>
            <pc:sldMk cId="886754773" sldId="282"/>
            <ac:spMk id="113" creationId="{00000000-0000-0000-0000-000000000000}"/>
          </ac:spMkLst>
        </pc:spChg>
      </pc:sldChg>
      <pc:sldChg chg="modSp mod">
        <pc:chgData name="mukesh kumar" userId="e98c6c8ac4fa17dc" providerId="LiveId" clId="{A67E5E44-7459-44E1-B255-A7987897ACED}" dt="2024-02-22T05:24:57.405" v="83"/>
        <pc:sldMkLst>
          <pc:docMk/>
          <pc:sldMk cId="1843822822" sldId="283"/>
        </pc:sldMkLst>
        <pc:spChg chg="mod">
          <ac:chgData name="mukesh kumar" userId="e98c6c8ac4fa17dc" providerId="LiveId" clId="{A67E5E44-7459-44E1-B255-A7987897ACED}" dt="2024-02-22T05:24:57.405" v="83"/>
          <ac:spMkLst>
            <pc:docMk/>
            <pc:sldMk cId="1843822822" sldId="283"/>
            <ac:spMk id="119" creationId="{00000000-0000-0000-0000-000000000000}"/>
          </ac:spMkLst>
        </pc:spChg>
      </pc:sldChg>
      <pc:sldChg chg="modSp mod">
        <pc:chgData name="mukesh kumar" userId="e98c6c8ac4fa17dc" providerId="LiveId" clId="{A67E5E44-7459-44E1-B255-A7987897ACED}" dt="2024-02-22T05:24:57.405" v="83"/>
        <pc:sldMkLst>
          <pc:docMk/>
          <pc:sldMk cId="960701691" sldId="284"/>
        </pc:sldMkLst>
        <pc:spChg chg="mod">
          <ac:chgData name="mukesh kumar" userId="e98c6c8ac4fa17dc" providerId="LiveId" clId="{A67E5E44-7459-44E1-B255-A7987897ACED}" dt="2024-02-22T05:24:57.405" v="83"/>
          <ac:spMkLst>
            <pc:docMk/>
            <pc:sldMk cId="960701691" sldId="284"/>
            <ac:spMk id="125" creationId="{00000000-0000-0000-0000-000000000000}"/>
          </ac:spMkLst>
        </pc:spChg>
      </pc:sldChg>
      <pc:sldChg chg="modSp mod">
        <pc:chgData name="mukesh kumar" userId="e98c6c8ac4fa17dc" providerId="LiveId" clId="{A67E5E44-7459-44E1-B255-A7987897ACED}" dt="2024-02-22T05:24:57.405" v="83"/>
        <pc:sldMkLst>
          <pc:docMk/>
          <pc:sldMk cId="667174378" sldId="285"/>
        </pc:sldMkLst>
        <pc:spChg chg="mod">
          <ac:chgData name="mukesh kumar" userId="e98c6c8ac4fa17dc" providerId="LiveId" clId="{A67E5E44-7459-44E1-B255-A7987897ACED}" dt="2024-02-22T05:24:57.405" v="83"/>
          <ac:spMkLst>
            <pc:docMk/>
            <pc:sldMk cId="667174378" sldId="285"/>
            <ac:spMk id="131" creationId="{00000000-0000-0000-0000-000000000000}"/>
          </ac:spMkLst>
        </pc:spChg>
      </pc:sldChg>
      <pc:sldChg chg="modSp mod">
        <pc:chgData name="mukesh kumar" userId="e98c6c8ac4fa17dc" providerId="LiveId" clId="{A67E5E44-7459-44E1-B255-A7987897ACED}" dt="2024-02-22T05:24:57.405" v="83"/>
        <pc:sldMkLst>
          <pc:docMk/>
          <pc:sldMk cId="1507593190" sldId="286"/>
        </pc:sldMkLst>
        <pc:spChg chg="mod">
          <ac:chgData name="mukesh kumar" userId="e98c6c8ac4fa17dc" providerId="LiveId" clId="{A67E5E44-7459-44E1-B255-A7987897ACED}" dt="2024-02-22T05:24:57.405" v="83"/>
          <ac:spMkLst>
            <pc:docMk/>
            <pc:sldMk cId="1507593190" sldId="286"/>
            <ac:spMk id="137" creationId="{00000000-0000-0000-0000-000000000000}"/>
          </ac:spMkLst>
        </pc:spChg>
      </pc:sldChg>
      <pc:sldChg chg="modSp mod">
        <pc:chgData name="mukesh kumar" userId="e98c6c8ac4fa17dc" providerId="LiveId" clId="{A67E5E44-7459-44E1-B255-A7987897ACED}" dt="2024-02-22T05:24:57.405" v="83"/>
        <pc:sldMkLst>
          <pc:docMk/>
          <pc:sldMk cId="680666786" sldId="287"/>
        </pc:sldMkLst>
        <pc:spChg chg="mod">
          <ac:chgData name="mukesh kumar" userId="e98c6c8ac4fa17dc" providerId="LiveId" clId="{A67E5E44-7459-44E1-B255-A7987897ACED}" dt="2024-02-22T05:24:57.405" v="83"/>
          <ac:spMkLst>
            <pc:docMk/>
            <pc:sldMk cId="680666786" sldId="287"/>
            <ac:spMk id="143" creationId="{00000000-0000-0000-0000-000000000000}"/>
          </ac:spMkLst>
        </pc:spChg>
      </pc:sldChg>
      <pc:sldChg chg="modSp mod">
        <pc:chgData name="mukesh kumar" userId="e98c6c8ac4fa17dc" providerId="LiveId" clId="{A67E5E44-7459-44E1-B255-A7987897ACED}" dt="2024-02-22T05:24:57.405" v="83"/>
        <pc:sldMkLst>
          <pc:docMk/>
          <pc:sldMk cId="2543201149" sldId="288"/>
        </pc:sldMkLst>
        <pc:spChg chg="mod">
          <ac:chgData name="mukesh kumar" userId="e98c6c8ac4fa17dc" providerId="LiveId" clId="{A67E5E44-7459-44E1-B255-A7987897ACED}" dt="2024-02-22T05:24:57.405" v="83"/>
          <ac:spMkLst>
            <pc:docMk/>
            <pc:sldMk cId="2543201149" sldId="288"/>
            <ac:spMk id="149" creationId="{00000000-0000-0000-0000-000000000000}"/>
          </ac:spMkLst>
        </pc:spChg>
      </pc:sldChg>
      <pc:sldChg chg="modSp mod">
        <pc:chgData name="mukesh kumar" userId="e98c6c8ac4fa17dc" providerId="LiveId" clId="{A67E5E44-7459-44E1-B255-A7987897ACED}" dt="2024-02-22T05:24:57.405" v="83"/>
        <pc:sldMkLst>
          <pc:docMk/>
          <pc:sldMk cId="2212859842" sldId="289"/>
        </pc:sldMkLst>
        <pc:spChg chg="mod">
          <ac:chgData name="mukesh kumar" userId="e98c6c8ac4fa17dc" providerId="LiveId" clId="{A67E5E44-7459-44E1-B255-A7987897ACED}" dt="2024-02-22T05:24:57.405" v="83"/>
          <ac:spMkLst>
            <pc:docMk/>
            <pc:sldMk cId="2212859842" sldId="289"/>
            <ac:spMk id="155" creationId="{00000000-0000-0000-0000-000000000000}"/>
          </ac:spMkLst>
        </pc:spChg>
      </pc:sldChg>
      <pc:sldChg chg="modSp mod">
        <pc:chgData name="mukesh kumar" userId="e98c6c8ac4fa17dc" providerId="LiveId" clId="{A67E5E44-7459-44E1-B255-A7987897ACED}" dt="2024-02-22T05:24:57.405" v="83"/>
        <pc:sldMkLst>
          <pc:docMk/>
          <pc:sldMk cId="3531735066" sldId="290"/>
        </pc:sldMkLst>
        <pc:spChg chg="mod">
          <ac:chgData name="mukesh kumar" userId="e98c6c8ac4fa17dc" providerId="LiveId" clId="{A67E5E44-7459-44E1-B255-A7987897ACED}" dt="2024-02-22T05:24:57.405" v="83"/>
          <ac:spMkLst>
            <pc:docMk/>
            <pc:sldMk cId="3531735066" sldId="290"/>
            <ac:spMk id="161" creationId="{00000000-0000-0000-0000-000000000000}"/>
          </ac:spMkLst>
        </pc:spChg>
      </pc:sldChg>
      <pc:sldChg chg="modSp mod">
        <pc:chgData name="mukesh kumar" userId="e98c6c8ac4fa17dc" providerId="LiveId" clId="{A67E5E44-7459-44E1-B255-A7987897ACED}" dt="2024-02-22T05:24:57.405" v="83"/>
        <pc:sldMkLst>
          <pc:docMk/>
          <pc:sldMk cId="4135898828" sldId="291"/>
        </pc:sldMkLst>
        <pc:spChg chg="mod">
          <ac:chgData name="mukesh kumar" userId="e98c6c8ac4fa17dc" providerId="LiveId" clId="{A67E5E44-7459-44E1-B255-A7987897ACED}" dt="2024-02-22T05:24:57.405" v="83"/>
          <ac:spMkLst>
            <pc:docMk/>
            <pc:sldMk cId="4135898828" sldId="291"/>
            <ac:spMk id="167" creationId="{00000000-0000-0000-0000-000000000000}"/>
          </ac:spMkLst>
        </pc:spChg>
      </pc:sldChg>
      <pc:sldChg chg="modSp mod">
        <pc:chgData name="mukesh kumar" userId="e98c6c8ac4fa17dc" providerId="LiveId" clId="{A67E5E44-7459-44E1-B255-A7987897ACED}" dt="2024-02-22T05:24:57.405" v="83"/>
        <pc:sldMkLst>
          <pc:docMk/>
          <pc:sldMk cId="3934699206" sldId="292"/>
        </pc:sldMkLst>
        <pc:spChg chg="mod">
          <ac:chgData name="mukesh kumar" userId="e98c6c8ac4fa17dc" providerId="LiveId" clId="{A67E5E44-7459-44E1-B255-A7987897ACED}" dt="2024-02-22T05:24:57.405" v="83"/>
          <ac:spMkLst>
            <pc:docMk/>
            <pc:sldMk cId="3934699206" sldId="292"/>
            <ac:spMk id="173" creationId="{00000000-0000-0000-0000-000000000000}"/>
          </ac:spMkLst>
        </pc:spChg>
      </pc:sldChg>
      <pc:sldChg chg="modSp mod">
        <pc:chgData name="mukesh kumar" userId="e98c6c8ac4fa17dc" providerId="LiveId" clId="{A67E5E44-7459-44E1-B255-A7987897ACED}" dt="2024-02-22T05:24:57.405" v="83"/>
        <pc:sldMkLst>
          <pc:docMk/>
          <pc:sldMk cId="620493458" sldId="293"/>
        </pc:sldMkLst>
        <pc:spChg chg="mod">
          <ac:chgData name="mukesh kumar" userId="e98c6c8ac4fa17dc" providerId="LiveId" clId="{A67E5E44-7459-44E1-B255-A7987897ACED}" dt="2024-02-22T05:24:57.405" v="83"/>
          <ac:spMkLst>
            <pc:docMk/>
            <pc:sldMk cId="620493458" sldId="293"/>
            <ac:spMk id="179" creationId="{00000000-0000-0000-0000-000000000000}"/>
          </ac:spMkLst>
        </pc:spChg>
      </pc:sldChg>
      <pc:sldChg chg="modSp mod">
        <pc:chgData name="mukesh kumar" userId="e98c6c8ac4fa17dc" providerId="LiveId" clId="{A67E5E44-7459-44E1-B255-A7987897ACED}" dt="2024-02-22T05:24:57.405" v="83"/>
        <pc:sldMkLst>
          <pc:docMk/>
          <pc:sldMk cId="2328966073" sldId="294"/>
        </pc:sldMkLst>
        <pc:spChg chg="mod">
          <ac:chgData name="mukesh kumar" userId="e98c6c8ac4fa17dc" providerId="LiveId" clId="{A67E5E44-7459-44E1-B255-A7987897ACED}" dt="2024-02-22T05:24:57.405" v="83"/>
          <ac:spMkLst>
            <pc:docMk/>
            <pc:sldMk cId="2328966073" sldId="294"/>
            <ac:spMk id="186" creationId="{00000000-0000-0000-0000-000000000000}"/>
          </ac:spMkLst>
        </pc:spChg>
      </pc:sldChg>
      <pc:sldChg chg="modSp mod">
        <pc:chgData name="mukesh kumar" userId="e98c6c8ac4fa17dc" providerId="LiveId" clId="{A67E5E44-7459-44E1-B255-A7987897ACED}" dt="2024-02-22T05:24:57.405" v="83"/>
        <pc:sldMkLst>
          <pc:docMk/>
          <pc:sldMk cId="862981503" sldId="295"/>
        </pc:sldMkLst>
        <pc:spChg chg="mod">
          <ac:chgData name="mukesh kumar" userId="e98c6c8ac4fa17dc" providerId="LiveId" clId="{A67E5E44-7459-44E1-B255-A7987897ACED}" dt="2024-02-22T05:24:57.405" v="83"/>
          <ac:spMkLst>
            <pc:docMk/>
            <pc:sldMk cId="862981503" sldId="295"/>
            <ac:spMk id="192" creationId="{00000000-0000-0000-0000-000000000000}"/>
          </ac:spMkLst>
        </pc:spChg>
      </pc:sldChg>
      <pc:sldChg chg="modSp mod">
        <pc:chgData name="mukesh kumar" userId="e98c6c8ac4fa17dc" providerId="LiveId" clId="{A67E5E44-7459-44E1-B255-A7987897ACED}" dt="2024-02-22T05:24:57.405" v="83"/>
        <pc:sldMkLst>
          <pc:docMk/>
          <pc:sldMk cId="1095486805" sldId="296"/>
        </pc:sldMkLst>
        <pc:spChg chg="mod">
          <ac:chgData name="mukesh kumar" userId="e98c6c8ac4fa17dc" providerId="LiveId" clId="{A67E5E44-7459-44E1-B255-A7987897ACED}" dt="2024-02-22T05:24:57.405" v="83"/>
          <ac:spMkLst>
            <pc:docMk/>
            <pc:sldMk cId="1095486805" sldId="296"/>
            <ac:spMk id="198" creationId="{00000000-0000-0000-0000-000000000000}"/>
          </ac:spMkLst>
        </pc:spChg>
      </pc:sldChg>
      <pc:sldChg chg="modSp mod">
        <pc:chgData name="mukesh kumar" userId="e98c6c8ac4fa17dc" providerId="LiveId" clId="{A67E5E44-7459-44E1-B255-A7987897ACED}" dt="2024-02-22T05:24:57.405" v="83"/>
        <pc:sldMkLst>
          <pc:docMk/>
          <pc:sldMk cId="1673748618" sldId="297"/>
        </pc:sldMkLst>
        <pc:spChg chg="mod">
          <ac:chgData name="mukesh kumar" userId="e98c6c8ac4fa17dc" providerId="LiveId" clId="{A67E5E44-7459-44E1-B255-A7987897ACED}" dt="2024-02-22T05:24:57.405" v="83"/>
          <ac:spMkLst>
            <pc:docMk/>
            <pc:sldMk cId="1673748618" sldId="297"/>
            <ac:spMk id="204" creationId="{00000000-0000-0000-0000-000000000000}"/>
          </ac:spMkLst>
        </pc:spChg>
      </pc:sldChg>
      <pc:sldChg chg="modSp mod">
        <pc:chgData name="mukesh kumar" userId="e98c6c8ac4fa17dc" providerId="LiveId" clId="{A67E5E44-7459-44E1-B255-A7987897ACED}" dt="2024-02-22T05:24:57.405" v="83"/>
        <pc:sldMkLst>
          <pc:docMk/>
          <pc:sldMk cId="839589391" sldId="298"/>
        </pc:sldMkLst>
        <pc:spChg chg="mod">
          <ac:chgData name="mukesh kumar" userId="e98c6c8ac4fa17dc" providerId="LiveId" clId="{A67E5E44-7459-44E1-B255-A7987897ACED}" dt="2024-02-22T05:24:57.405" v="83"/>
          <ac:spMkLst>
            <pc:docMk/>
            <pc:sldMk cId="839589391" sldId="298"/>
            <ac:spMk id="210" creationId="{00000000-0000-0000-0000-000000000000}"/>
          </ac:spMkLst>
        </pc:spChg>
      </pc:sldChg>
      <pc:sldChg chg="modSp mod">
        <pc:chgData name="mukesh kumar" userId="e98c6c8ac4fa17dc" providerId="LiveId" clId="{A67E5E44-7459-44E1-B255-A7987897ACED}" dt="2024-02-22T05:24:57.405" v="83"/>
        <pc:sldMkLst>
          <pc:docMk/>
          <pc:sldMk cId="4040362219" sldId="299"/>
        </pc:sldMkLst>
        <pc:spChg chg="mod">
          <ac:chgData name="mukesh kumar" userId="e98c6c8ac4fa17dc" providerId="LiveId" clId="{A67E5E44-7459-44E1-B255-A7987897ACED}" dt="2024-02-22T05:24:57.405" v="83"/>
          <ac:spMkLst>
            <pc:docMk/>
            <pc:sldMk cId="4040362219" sldId="299"/>
            <ac:spMk id="216" creationId="{00000000-0000-0000-0000-000000000000}"/>
          </ac:spMkLst>
        </pc:spChg>
      </pc:sldChg>
      <pc:sldChg chg="modSp mod">
        <pc:chgData name="mukesh kumar" userId="e98c6c8ac4fa17dc" providerId="LiveId" clId="{A67E5E44-7459-44E1-B255-A7987897ACED}" dt="2024-02-22T05:24:57.405" v="83"/>
        <pc:sldMkLst>
          <pc:docMk/>
          <pc:sldMk cId="1067865139" sldId="300"/>
        </pc:sldMkLst>
        <pc:spChg chg="mod">
          <ac:chgData name="mukesh kumar" userId="e98c6c8ac4fa17dc" providerId="LiveId" clId="{A67E5E44-7459-44E1-B255-A7987897ACED}" dt="2024-02-22T05:24:57.405" v="83"/>
          <ac:spMkLst>
            <pc:docMk/>
            <pc:sldMk cId="1067865139" sldId="300"/>
            <ac:spMk id="222" creationId="{00000000-0000-0000-0000-000000000000}"/>
          </ac:spMkLst>
        </pc:spChg>
      </pc:sldChg>
      <pc:sldChg chg="modSp mod">
        <pc:chgData name="mukesh kumar" userId="e98c6c8ac4fa17dc" providerId="LiveId" clId="{A67E5E44-7459-44E1-B255-A7987897ACED}" dt="2024-02-22T05:24:57.405" v="83"/>
        <pc:sldMkLst>
          <pc:docMk/>
          <pc:sldMk cId="2525723019" sldId="301"/>
        </pc:sldMkLst>
        <pc:spChg chg="mod">
          <ac:chgData name="mukesh kumar" userId="e98c6c8ac4fa17dc" providerId="LiveId" clId="{A67E5E44-7459-44E1-B255-A7987897ACED}" dt="2024-02-22T05:24:57.405" v="83"/>
          <ac:spMkLst>
            <pc:docMk/>
            <pc:sldMk cId="2525723019" sldId="301"/>
            <ac:spMk id="228" creationId="{00000000-0000-0000-0000-000000000000}"/>
          </ac:spMkLst>
        </pc:spChg>
      </pc:sldChg>
      <pc:sldChg chg="modSp mod">
        <pc:chgData name="mukesh kumar" userId="e98c6c8ac4fa17dc" providerId="LiveId" clId="{A67E5E44-7459-44E1-B255-A7987897ACED}" dt="2024-02-22T05:24:57.405" v="83"/>
        <pc:sldMkLst>
          <pc:docMk/>
          <pc:sldMk cId="806775276" sldId="302"/>
        </pc:sldMkLst>
        <pc:spChg chg="mod">
          <ac:chgData name="mukesh kumar" userId="e98c6c8ac4fa17dc" providerId="LiveId" clId="{A67E5E44-7459-44E1-B255-A7987897ACED}" dt="2024-02-22T05:24:57.405" v="83"/>
          <ac:spMkLst>
            <pc:docMk/>
            <pc:sldMk cId="806775276" sldId="302"/>
            <ac:spMk id="234" creationId="{00000000-0000-0000-0000-000000000000}"/>
          </ac:spMkLst>
        </pc:spChg>
      </pc:sldChg>
      <pc:sldChg chg="modSp mod">
        <pc:chgData name="mukesh kumar" userId="e98c6c8ac4fa17dc" providerId="LiveId" clId="{A67E5E44-7459-44E1-B255-A7987897ACED}" dt="2024-02-22T05:24:57.405" v="83"/>
        <pc:sldMkLst>
          <pc:docMk/>
          <pc:sldMk cId="146500443" sldId="303"/>
        </pc:sldMkLst>
        <pc:spChg chg="mod">
          <ac:chgData name="mukesh kumar" userId="e98c6c8ac4fa17dc" providerId="LiveId" clId="{A67E5E44-7459-44E1-B255-A7987897ACED}" dt="2024-02-22T05:24:57.405" v="83"/>
          <ac:spMkLst>
            <pc:docMk/>
            <pc:sldMk cId="146500443" sldId="303"/>
            <ac:spMk id="240" creationId="{00000000-0000-0000-0000-000000000000}"/>
          </ac:spMkLst>
        </pc:spChg>
      </pc:sldChg>
      <pc:sldChg chg="modSp mod setBg">
        <pc:chgData name="mukesh kumar" userId="e98c6c8ac4fa17dc" providerId="LiveId" clId="{A67E5E44-7459-44E1-B255-A7987897ACED}" dt="2024-02-22T05:24:57.405" v="83"/>
        <pc:sldMkLst>
          <pc:docMk/>
          <pc:sldMk cId="1444783599" sldId="304"/>
        </pc:sldMkLst>
        <pc:spChg chg="mod">
          <ac:chgData name="mukesh kumar" userId="e98c6c8ac4fa17dc" providerId="LiveId" clId="{A67E5E44-7459-44E1-B255-A7987897ACED}" dt="2024-02-22T05:24:57.405" v="83"/>
          <ac:spMkLst>
            <pc:docMk/>
            <pc:sldMk cId="1444783599" sldId="304"/>
            <ac:spMk id="240" creationId="{00000000-0000-0000-0000-000000000000}"/>
          </ac:spMkLst>
        </pc:spChg>
        <pc:spChg chg="mod">
          <ac:chgData name="mukesh kumar" userId="e98c6c8ac4fa17dc" providerId="LiveId" clId="{A67E5E44-7459-44E1-B255-A7987897ACED}" dt="2024-02-22T05:24:02.420" v="14" actId="20577"/>
          <ac:spMkLst>
            <pc:docMk/>
            <pc:sldMk cId="1444783599" sldId="304"/>
            <ac:spMk id="241" creationId="{00000000-0000-0000-0000-000000000000}"/>
          </ac:spMkLst>
        </pc:spChg>
      </pc:sldChg>
      <pc:sldChg chg="modSp mod">
        <pc:chgData name="mukesh kumar" userId="e98c6c8ac4fa17dc" providerId="LiveId" clId="{A67E5E44-7459-44E1-B255-A7987897ACED}" dt="2024-02-22T05:24:57.405" v="83"/>
        <pc:sldMkLst>
          <pc:docMk/>
          <pc:sldMk cId="3045450741" sldId="305"/>
        </pc:sldMkLst>
        <pc:spChg chg="mod">
          <ac:chgData name="mukesh kumar" userId="e98c6c8ac4fa17dc" providerId="LiveId" clId="{A67E5E44-7459-44E1-B255-A7987897ACED}" dt="2024-02-22T05:24:57.405" v="83"/>
          <ac:spMkLst>
            <pc:docMk/>
            <pc:sldMk cId="3045450741" sldId="305"/>
            <ac:spMk id="101" creationId="{00000000-0000-0000-0000-000000000000}"/>
          </ac:spMkLst>
        </pc:spChg>
      </pc:sldChg>
      <pc:sldChg chg="modSp mod">
        <pc:chgData name="mukesh kumar" userId="e98c6c8ac4fa17dc" providerId="LiveId" clId="{A67E5E44-7459-44E1-B255-A7987897ACED}" dt="2024-02-22T05:24:57.405" v="83"/>
        <pc:sldMkLst>
          <pc:docMk/>
          <pc:sldMk cId="3053371598" sldId="307"/>
        </pc:sldMkLst>
        <pc:spChg chg="mod">
          <ac:chgData name="mukesh kumar" userId="e98c6c8ac4fa17dc" providerId="LiveId" clId="{A67E5E44-7459-44E1-B255-A7987897ACED}" dt="2024-02-22T05:24:57.405" v="83"/>
          <ac:spMkLst>
            <pc:docMk/>
            <pc:sldMk cId="3053371598" sldId="307"/>
            <ac:spMk id="101" creationId="{00000000-0000-0000-0000-000000000000}"/>
          </ac:spMkLst>
        </pc:spChg>
        <pc:spChg chg="mod">
          <ac:chgData name="mukesh kumar" userId="e98c6c8ac4fa17dc" providerId="LiveId" clId="{A67E5E44-7459-44E1-B255-A7987897ACED}" dt="2024-02-22T05:24:40.575" v="32" actId="27636"/>
          <ac:spMkLst>
            <pc:docMk/>
            <pc:sldMk cId="3053371598" sldId="307"/>
            <ac:spMk id="102" creationId="{00000000-0000-0000-0000-000000000000}"/>
          </ac:spMkLst>
        </pc:spChg>
      </pc:sldChg>
      <pc:sldChg chg="modSp mod">
        <pc:chgData name="mukesh kumar" userId="e98c6c8ac4fa17dc" providerId="LiveId" clId="{A67E5E44-7459-44E1-B255-A7987897ACED}" dt="2024-02-22T05:25:14.005" v="84" actId="20577"/>
        <pc:sldMkLst>
          <pc:docMk/>
          <pc:sldMk cId="1763977890" sldId="308"/>
        </pc:sldMkLst>
        <pc:spChg chg="mod">
          <ac:chgData name="mukesh kumar" userId="e98c6c8ac4fa17dc" providerId="LiveId" clId="{A67E5E44-7459-44E1-B255-A7987897ACED}" dt="2024-02-22T05:24:57.405" v="83"/>
          <ac:spMkLst>
            <pc:docMk/>
            <pc:sldMk cId="1763977890" sldId="308"/>
            <ac:spMk id="101" creationId="{00000000-0000-0000-0000-000000000000}"/>
          </ac:spMkLst>
        </pc:spChg>
        <pc:spChg chg="mod">
          <ac:chgData name="mukesh kumar" userId="e98c6c8ac4fa17dc" providerId="LiveId" clId="{A67E5E44-7459-44E1-B255-A7987897ACED}" dt="2024-02-22T05:25:14.005" v="84" actId="20577"/>
          <ac:spMkLst>
            <pc:docMk/>
            <pc:sldMk cId="1763977890" sldId="308"/>
            <ac:spMk id="102" creationId="{00000000-0000-0000-0000-000000000000}"/>
          </ac:spMkLst>
        </pc:spChg>
      </pc:sldChg>
      <pc:sldMasterChg chg="setBg modSldLayout">
        <pc:chgData name="mukesh kumar" userId="e98c6c8ac4fa17dc" providerId="LiveId" clId="{A67E5E44-7459-44E1-B255-A7987897ACED}" dt="2024-02-22T05:24:39.997" v="28" actId="931"/>
        <pc:sldMasterMkLst>
          <pc:docMk/>
          <pc:sldMasterMk cId="0" sldId="2147483660"/>
        </pc:sldMasterMkLst>
        <pc:sldLayoutChg chg="addSp delSp modSp mod setBg">
          <pc:chgData name="mukesh kumar" userId="e98c6c8ac4fa17dc" providerId="LiveId" clId="{A67E5E44-7459-44E1-B255-A7987897ACED}" dt="2024-02-22T05:24:39.997" v="28" actId="931"/>
          <pc:sldLayoutMkLst>
            <pc:docMk/>
            <pc:sldMasterMk cId="0" sldId="2147483660"/>
            <pc:sldLayoutMk cId="0" sldId="2147483648"/>
          </pc:sldLayoutMkLst>
          <pc:spChg chg="del">
            <ac:chgData name="mukesh kumar" userId="e98c6c8ac4fa17dc" providerId="LiveId" clId="{A67E5E44-7459-44E1-B255-A7987897ACED}" dt="2024-02-22T05:24:30.308" v="27" actId="478"/>
            <ac:spMkLst>
              <pc:docMk/>
              <pc:sldMasterMk cId="0" sldId="2147483660"/>
              <pc:sldLayoutMk cId="0" sldId="2147483648"/>
              <ac:spMk id="16" creationId="{00000000-0000-0000-0000-000000000000}"/>
            </ac:spMkLst>
          </pc:spChg>
          <pc:spChg chg="del">
            <ac:chgData name="mukesh kumar" userId="e98c6c8ac4fa17dc" providerId="LiveId" clId="{A67E5E44-7459-44E1-B255-A7987897ACED}" dt="2024-02-22T05:24:30.308" v="27" actId="478"/>
            <ac:spMkLst>
              <pc:docMk/>
              <pc:sldMasterMk cId="0" sldId="2147483660"/>
              <pc:sldLayoutMk cId="0" sldId="2147483648"/>
              <ac:spMk id="17" creationId="{00000000-0000-0000-0000-000000000000}"/>
            </ac:spMkLst>
          </pc:spChg>
          <pc:spChg chg="del">
            <ac:chgData name="mukesh kumar" userId="e98c6c8ac4fa17dc" providerId="LiveId" clId="{A67E5E44-7459-44E1-B255-A7987897ACED}" dt="2024-02-22T05:24:30.308" v="27" actId="478"/>
            <ac:spMkLst>
              <pc:docMk/>
              <pc:sldMasterMk cId="0" sldId="2147483660"/>
              <pc:sldLayoutMk cId="0" sldId="2147483648"/>
              <ac:spMk id="18" creationId="{00000000-0000-0000-0000-000000000000}"/>
            </ac:spMkLst>
          </pc:spChg>
          <pc:spChg chg="del">
            <ac:chgData name="mukesh kumar" userId="e98c6c8ac4fa17dc" providerId="LiveId" clId="{A67E5E44-7459-44E1-B255-A7987897ACED}" dt="2024-02-22T05:24:30.308" v="27" actId="478"/>
            <ac:spMkLst>
              <pc:docMk/>
              <pc:sldMasterMk cId="0" sldId="2147483660"/>
              <pc:sldLayoutMk cId="0" sldId="2147483648"/>
              <ac:spMk id="19" creationId="{00000000-0000-0000-0000-000000000000}"/>
            </ac:spMkLst>
          </pc:spChg>
          <pc:spChg chg="del">
            <ac:chgData name="mukesh kumar" userId="e98c6c8ac4fa17dc" providerId="LiveId" clId="{A67E5E44-7459-44E1-B255-A7987897ACED}" dt="2024-02-22T05:24:30.308" v="27" actId="478"/>
            <ac:spMkLst>
              <pc:docMk/>
              <pc:sldMasterMk cId="0" sldId="2147483660"/>
              <pc:sldLayoutMk cId="0" sldId="2147483648"/>
              <ac:spMk id="20" creationId="{00000000-0000-0000-0000-000000000000}"/>
            </ac:spMkLst>
          </pc:spChg>
          <pc:spChg chg="del">
            <ac:chgData name="mukesh kumar" userId="e98c6c8ac4fa17dc" providerId="LiveId" clId="{A67E5E44-7459-44E1-B255-A7987897ACED}" dt="2024-02-22T05:24:30.308" v="27" actId="478"/>
            <ac:spMkLst>
              <pc:docMk/>
              <pc:sldMasterMk cId="0" sldId="2147483660"/>
              <pc:sldLayoutMk cId="0" sldId="2147483648"/>
              <ac:spMk id="21" creationId="{00000000-0000-0000-0000-000000000000}"/>
            </ac:spMkLst>
          </pc:spChg>
          <pc:spChg chg="del">
            <ac:chgData name="mukesh kumar" userId="e98c6c8ac4fa17dc" providerId="LiveId" clId="{A67E5E44-7459-44E1-B255-A7987897ACED}" dt="2024-02-22T05:24:30.308" v="27" actId="478"/>
            <ac:spMkLst>
              <pc:docMk/>
              <pc:sldMasterMk cId="0" sldId="2147483660"/>
              <pc:sldLayoutMk cId="0" sldId="2147483648"/>
              <ac:spMk id="22" creationId="{00000000-0000-0000-0000-000000000000}"/>
            </ac:spMkLst>
          </pc:spChg>
          <pc:spChg chg="del">
            <ac:chgData name="mukesh kumar" userId="e98c6c8ac4fa17dc" providerId="LiveId" clId="{A67E5E44-7459-44E1-B255-A7987897ACED}" dt="2024-02-22T05:24:30.308" v="27" actId="478"/>
            <ac:spMkLst>
              <pc:docMk/>
              <pc:sldMasterMk cId="0" sldId="2147483660"/>
              <pc:sldLayoutMk cId="0" sldId="2147483648"/>
              <ac:spMk id="23" creationId="{00000000-0000-0000-0000-000000000000}"/>
            </ac:spMkLst>
          </pc:spChg>
          <pc:spChg chg="del">
            <ac:chgData name="mukesh kumar" userId="e98c6c8ac4fa17dc" providerId="LiveId" clId="{A67E5E44-7459-44E1-B255-A7987897ACED}" dt="2024-02-22T05:24:30.308" v="27" actId="478"/>
            <ac:spMkLst>
              <pc:docMk/>
              <pc:sldMasterMk cId="0" sldId="2147483660"/>
              <pc:sldLayoutMk cId="0" sldId="2147483648"/>
              <ac:spMk id="24" creationId="{00000000-0000-0000-0000-000000000000}"/>
            </ac:spMkLst>
          </pc:spChg>
          <pc:spChg chg="del">
            <ac:chgData name="mukesh kumar" userId="e98c6c8ac4fa17dc" providerId="LiveId" clId="{A67E5E44-7459-44E1-B255-A7987897ACED}" dt="2024-02-22T05:24:30.308" v="27" actId="478"/>
            <ac:spMkLst>
              <pc:docMk/>
              <pc:sldMasterMk cId="0" sldId="2147483660"/>
              <pc:sldLayoutMk cId="0" sldId="2147483648"/>
              <ac:spMk id="25" creationId="{00000000-0000-0000-0000-000000000000}"/>
            </ac:spMkLst>
          </pc:spChg>
          <pc:spChg chg="del">
            <ac:chgData name="mukesh kumar" userId="e98c6c8ac4fa17dc" providerId="LiveId" clId="{A67E5E44-7459-44E1-B255-A7987897ACED}" dt="2024-02-22T05:24:30.308" v="27" actId="478"/>
            <ac:spMkLst>
              <pc:docMk/>
              <pc:sldMasterMk cId="0" sldId="2147483660"/>
              <pc:sldLayoutMk cId="0" sldId="2147483648"/>
              <ac:spMk id="26" creationId="{00000000-0000-0000-0000-000000000000}"/>
            </ac:spMkLst>
          </pc:spChg>
          <pc:picChg chg="add mod">
            <ac:chgData name="mukesh kumar" userId="e98c6c8ac4fa17dc" providerId="LiveId" clId="{A67E5E44-7459-44E1-B255-A7987897ACED}" dt="2024-02-22T05:24:39.997" v="28" actId="931"/>
            <ac:picMkLst>
              <pc:docMk/>
              <pc:sldMasterMk cId="0" sldId="2147483660"/>
              <pc:sldLayoutMk cId="0" sldId="2147483648"/>
              <ac:picMk id="3" creationId="{3E635964-68B6-9B9B-7D22-1243695AE5DD}"/>
            </ac:picMkLst>
          </pc:picChg>
        </pc:sldLayoutChg>
        <pc:sldLayoutChg chg="setBg">
          <pc:chgData name="mukesh kumar" userId="e98c6c8ac4fa17dc" providerId="LiveId" clId="{A67E5E44-7459-44E1-B255-A7987897ACED}" dt="2024-02-22T05:24:22.936" v="26"/>
          <pc:sldLayoutMkLst>
            <pc:docMk/>
            <pc:sldMasterMk cId="0" sldId="2147483660"/>
            <pc:sldLayoutMk cId="0" sldId="2147483649"/>
          </pc:sldLayoutMkLst>
        </pc:sldLayoutChg>
        <pc:sldLayoutChg chg="setBg">
          <pc:chgData name="mukesh kumar" userId="e98c6c8ac4fa17dc" providerId="LiveId" clId="{A67E5E44-7459-44E1-B255-A7987897ACED}" dt="2024-02-22T05:24:22.936" v="26"/>
          <pc:sldLayoutMkLst>
            <pc:docMk/>
            <pc:sldMasterMk cId="0" sldId="2147483660"/>
            <pc:sldLayoutMk cId="0" sldId="2147483650"/>
          </pc:sldLayoutMkLst>
        </pc:sldLayoutChg>
        <pc:sldLayoutChg chg="setBg">
          <pc:chgData name="mukesh kumar" userId="e98c6c8ac4fa17dc" providerId="LiveId" clId="{A67E5E44-7459-44E1-B255-A7987897ACED}" dt="2024-02-22T05:24:22.936" v="26"/>
          <pc:sldLayoutMkLst>
            <pc:docMk/>
            <pc:sldMasterMk cId="0" sldId="2147483660"/>
            <pc:sldLayoutMk cId="0" sldId="2147483651"/>
          </pc:sldLayoutMkLst>
        </pc:sldLayoutChg>
        <pc:sldLayoutChg chg="setBg">
          <pc:chgData name="mukesh kumar" userId="e98c6c8ac4fa17dc" providerId="LiveId" clId="{A67E5E44-7459-44E1-B255-A7987897ACED}" dt="2024-02-22T05:24:22.936" v="26"/>
          <pc:sldLayoutMkLst>
            <pc:docMk/>
            <pc:sldMasterMk cId="0" sldId="2147483660"/>
            <pc:sldLayoutMk cId="0" sldId="2147483652"/>
          </pc:sldLayoutMkLst>
        </pc:sldLayoutChg>
        <pc:sldLayoutChg chg="setBg">
          <pc:chgData name="mukesh kumar" userId="e98c6c8ac4fa17dc" providerId="LiveId" clId="{A67E5E44-7459-44E1-B255-A7987897ACED}" dt="2024-02-22T05:24:22.936" v="26"/>
          <pc:sldLayoutMkLst>
            <pc:docMk/>
            <pc:sldMasterMk cId="0" sldId="2147483660"/>
            <pc:sldLayoutMk cId="0" sldId="2147483653"/>
          </pc:sldLayoutMkLst>
        </pc:sldLayoutChg>
        <pc:sldLayoutChg chg="setBg">
          <pc:chgData name="mukesh kumar" userId="e98c6c8ac4fa17dc" providerId="LiveId" clId="{A67E5E44-7459-44E1-B255-A7987897ACED}" dt="2024-02-22T05:24:22.936" v="26"/>
          <pc:sldLayoutMkLst>
            <pc:docMk/>
            <pc:sldMasterMk cId="0" sldId="2147483660"/>
            <pc:sldLayoutMk cId="0" sldId="2147483654"/>
          </pc:sldLayoutMkLst>
        </pc:sldLayoutChg>
        <pc:sldLayoutChg chg="setBg">
          <pc:chgData name="mukesh kumar" userId="e98c6c8ac4fa17dc" providerId="LiveId" clId="{A67E5E44-7459-44E1-B255-A7987897ACED}" dt="2024-02-22T05:24:22.936" v="26"/>
          <pc:sldLayoutMkLst>
            <pc:docMk/>
            <pc:sldMasterMk cId="0" sldId="2147483660"/>
            <pc:sldLayoutMk cId="0" sldId="2147483655"/>
          </pc:sldLayoutMkLst>
        </pc:sldLayoutChg>
        <pc:sldLayoutChg chg="setBg">
          <pc:chgData name="mukesh kumar" userId="e98c6c8ac4fa17dc" providerId="LiveId" clId="{A67E5E44-7459-44E1-B255-A7987897ACED}" dt="2024-02-22T05:24:22.936" v="26"/>
          <pc:sldLayoutMkLst>
            <pc:docMk/>
            <pc:sldMasterMk cId="0" sldId="2147483660"/>
            <pc:sldLayoutMk cId="0" sldId="2147483656"/>
          </pc:sldLayoutMkLst>
        </pc:sldLayoutChg>
        <pc:sldLayoutChg chg="setBg">
          <pc:chgData name="mukesh kumar" userId="e98c6c8ac4fa17dc" providerId="LiveId" clId="{A67E5E44-7459-44E1-B255-A7987897ACED}" dt="2024-02-22T05:24:22.936" v="26"/>
          <pc:sldLayoutMkLst>
            <pc:docMk/>
            <pc:sldMasterMk cId="0" sldId="2147483660"/>
            <pc:sldLayoutMk cId="0" sldId="2147483657"/>
          </pc:sldLayoutMkLst>
        </pc:sldLayoutChg>
        <pc:sldLayoutChg chg="setBg">
          <pc:chgData name="mukesh kumar" userId="e98c6c8ac4fa17dc" providerId="LiveId" clId="{A67E5E44-7459-44E1-B255-A7987897ACED}" dt="2024-02-22T05:24:22.936" v="26"/>
          <pc:sldLayoutMkLst>
            <pc:docMk/>
            <pc:sldMasterMk cId="0" sldId="2147483660"/>
            <pc:sldLayoutMk cId="0" sldId="2147483658"/>
          </pc:sldLayoutMkLst>
        </pc:sldLayoutChg>
        <pc:sldLayoutChg chg="setBg">
          <pc:chgData name="mukesh kumar" userId="e98c6c8ac4fa17dc" providerId="LiveId" clId="{A67E5E44-7459-44E1-B255-A7987897ACED}" dt="2024-02-22T05:24:22.936" v="26"/>
          <pc:sldLayoutMkLst>
            <pc:docMk/>
            <pc:sldMasterMk cId="0" sldId="2147483660"/>
            <pc:sldLayoutMk cId="0"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0659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3075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530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6769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6535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4664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0438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9537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3191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83473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99681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9937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6776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90445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27037865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16060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95169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6247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97381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32363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70623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44532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5582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26809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48308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7053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7234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1730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15"/>
        <p:cNvGrpSpPr/>
        <p:nvPr/>
      </p:nvGrpSpPr>
      <p:grpSpPr>
        <a:xfrm>
          <a:off x="0" y="0"/>
          <a:ext cx="0" cy="0"/>
          <a:chOff x="0" y="0"/>
          <a:chExt cx="0" cy="0"/>
        </a:xfrm>
      </p:grpSpPr>
      <p:pic>
        <p:nvPicPr>
          <p:cNvPr id="3" name="Picture 2">
            <a:extLst>
              <a:ext uri="{FF2B5EF4-FFF2-40B4-BE49-F238E27FC236}">
                <a16:creationId xmlns:a16="http://schemas.microsoft.com/office/drawing/2014/main" id="{3E635964-68B6-9B9B-7D22-1243695AE5DD}"/>
              </a:ext>
            </a:extLst>
          </p:cNvPr>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1"/>
          <p:cNvSpPr>
            <a:spLocks noGrp="1"/>
          </p:cNvSpPr>
          <p:nvPr>
            <p:ph type="pic" idx="2"/>
          </p:nvPr>
        </p:nvSpPr>
        <p:spPr>
          <a:xfrm>
            <a:off x="5183188" y="987425"/>
            <a:ext cx="6172200" cy="4873625"/>
          </a:xfrm>
          <a:prstGeom prst="rect">
            <a:avLst/>
          </a:prstGeom>
          <a:noFill/>
          <a:ln>
            <a:noFill/>
          </a:ln>
        </p:spPr>
      </p:sp>
      <p:sp>
        <p:nvSpPr>
          <p:cNvPr id="81" name="Google Shape;81;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4"/>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lum/>
          </a:blip>
          <a:srcRect/>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p>
          <a:p>
            <a:pPr marL="228600" lvl="0" indent="-228600" algn="l" rtl="0">
              <a:lnSpc>
                <a:spcPct val="90000"/>
              </a:lnSpc>
              <a:spcBef>
                <a:spcPts val="0"/>
              </a:spcBef>
              <a:spcAft>
                <a:spcPts val="0"/>
              </a:spcAft>
              <a:buClr>
                <a:srgbClr val="0C0C0C"/>
              </a:buClr>
              <a:buSzPts val="2400"/>
              <a:buNone/>
            </a:pPr>
            <a:endParaRPr lang="en-US" sz="5400"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endParaRPr lang="en-US" sz="5400"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r>
              <a:rPr lang="en-US" sz="5400" b="1" dirty="0">
                <a:solidFill>
                  <a:srgbClr val="0C0C0C"/>
                </a:solidFill>
                <a:latin typeface="Arial Black"/>
                <a:ea typeface="Arial Black"/>
                <a:cs typeface="Arial Black"/>
                <a:sym typeface="Arial Black"/>
              </a:rPr>
              <a:t>          </a:t>
            </a:r>
            <a:r>
              <a:rPr lang="en-US" sz="5400" b="1" dirty="0">
                <a:solidFill>
                  <a:srgbClr val="FF0000"/>
                </a:solidFill>
                <a:latin typeface="Arial Black"/>
                <a:ea typeface="Arial Black"/>
                <a:cs typeface="Arial Black"/>
                <a:sym typeface="Arial Black"/>
              </a:rPr>
              <a:t>BOAT AND STREAM</a:t>
            </a:r>
            <a:endParaRPr sz="5400" dirty="0">
              <a:solidFill>
                <a:srgbClr val="FF0000"/>
              </a:solidFill>
            </a:endParaRPr>
          </a:p>
        </p:txBody>
      </p:sp>
    </p:spTree>
    <p:extLst>
      <p:ext uri="{BB962C8B-B14F-4D97-AF65-F5344CB8AC3E}">
        <p14:creationId xmlns:p14="http://schemas.microsoft.com/office/powerpoint/2010/main" val="3045450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0" name="Google Shape;120;p1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 The rowing speed of man in still water is 20 km/hr. going downstream, he moves at the rate of 25 km/hr. The rate of stream is–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45 km/hr. 	</a:t>
            </a:r>
          </a:p>
          <a:p>
            <a:pPr marL="0" lvl="0" indent="0" algn="l" rtl="0">
              <a:lnSpc>
                <a:spcPct val="90000"/>
              </a:lnSpc>
              <a:spcBef>
                <a:spcPts val="1000"/>
              </a:spcBef>
              <a:spcAft>
                <a:spcPts val="0"/>
              </a:spcAft>
              <a:buClr>
                <a:schemeClr val="dk1"/>
              </a:buClr>
              <a:buSzPts val="2400"/>
              <a:buNone/>
            </a:pPr>
            <a:r>
              <a:rPr lang="en-US" b="1" dirty="0"/>
              <a:t>(2) 2.5 km/hr. 	</a:t>
            </a:r>
          </a:p>
          <a:p>
            <a:pPr marL="0" lvl="0" indent="0" algn="l" rtl="0">
              <a:lnSpc>
                <a:spcPct val="90000"/>
              </a:lnSpc>
              <a:spcBef>
                <a:spcPts val="1000"/>
              </a:spcBef>
              <a:spcAft>
                <a:spcPts val="0"/>
              </a:spcAft>
              <a:buClr>
                <a:schemeClr val="dk1"/>
              </a:buClr>
              <a:buSzPts val="2400"/>
              <a:buNone/>
            </a:pPr>
            <a:r>
              <a:rPr lang="en-US" b="1" dirty="0"/>
              <a:t>(3) 12.5 km/hr. 	</a:t>
            </a:r>
          </a:p>
          <a:p>
            <a:pPr marL="0" lvl="0" indent="0" algn="l" rtl="0">
              <a:lnSpc>
                <a:spcPct val="90000"/>
              </a:lnSpc>
              <a:spcBef>
                <a:spcPts val="1000"/>
              </a:spcBef>
              <a:spcAft>
                <a:spcPts val="0"/>
              </a:spcAft>
              <a:buClr>
                <a:schemeClr val="dk1"/>
              </a:buClr>
              <a:buSzPts val="2400"/>
              <a:buNone/>
            </a:pPr>
            <a:r>
              <a:rPr lang="en-US" b="1" dirty="0"/>
              <a:t>(4) 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0" name="Google Shape;120;p1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 The rowing speed of man in still water is 20 km/hr. going downstream, he moves at the rate of 25 km/hr. The rate of stream is–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45 km/hr. 	</a:t>
            </a:r>
          </a:p>
          <a:p>
            <a:pPr marL="0" lvl="0" indent="0" algn="l" rtl="0">
              <a:lnSpc>
                <a:spcPct val="90000"/>
              </a:lnSpc>
              <a:spcBef>
                <a:spcPts val="1000"/>
              </a:spcBef>
              <a:spcAft>
                <a:spcPts val="0"/>
              </a:spcAft>
              <a:buClr>
                <a:schemeClr val="dk1"/>
              </a:buClr>
              <a:buSzPts val="2400"/>
              <a:buNone/>
            </a:pPr>
            <a:r>
              <a:rPr lang="en-US" b="1" dirty="0"/>
              <a:t>(2) 2.5 km/hr. 	</a:t>
            </a:r>
          </a:p>
          <a:p>
            <a:pPr marL="0" lvl="0" indent="0" algn="l" rtl="0">
              <a:lnSpc>
                <a:spcPct val="90000"/>
              </a:lnSpc>
              <a:spcBef>
                <a:spcPts val="1000"/>
              </a:spcBef>
              <a:spcAft>
                <a:spcPts val="0"/>
              </a:spcAft>
              <a:buClr>
                <a:schemeClr val="dk1"/>
              </a:buClr>
              <a:buSzPts val="2400"/>
              <a:buNone/>
            </a:pPr>
            <a:r>
              <a:rPr lang="en-US" b="1" dirty="0"/>
              <a:t>(3) 12.5 km/hr. 	</a:t>
            </a:r>
          </a:p>
          <a:p>
            <a:pPr marL="0" lvl="0" indent="0" algn="l" rtl="0">
              <a:lnSpc>
                <a:spcPct val="90000"/>
              </a:lnSpc>
              <a:spcBef>
                <a:spcPts val="1000"/>
              </a:spcBef>
              <a:spcAft>
                <a:spcPts val="0"/>
              </a:spcAft>
              <a:buClr>
                <a:schemeClr val="dk1"/>
              </a:buClr>
              <a:buSzPts val="2400"/>
              <a:buNone/>
            </a:pPr>
            <a:r>
              <a:rPr lang="en-US" b="1" dirty="0">
                <a:solidFill>
                  <a:srgbClr val="FF0000"/>
                </a:solidFill>
              </a:rPr>
              <a:t>(4) 5 km/hr. </a:t>
            </a:r>
            <a:endParaRPr dirty="0">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extLst>
      <p:ext uri="{BB962C8B-B14F-4D97-AF65-F5344CB8AC3E}">
        <p14:creationId xmlns:p14="http://schemas.microsoft.com/office/powerpoint/2010/main" val="1843822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6" name="Google Shape;126;p1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5. A man can row downstream at the rate of 14 km/hr. and upstream at 5 km/hr. Find man’s rate in still water.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9.5 km/hr. 	</a:t>
            </a:r>
          </a:p>
          <a:p>
            <a:pPr marL="0" lvl="0" indent="0" algn="l" rtl="0">
              <a:lnSpc>
                <a:spcPct val="90000"/>
              </a:lnSpc>
              <a:spcBef>
                <a:spcPts val="1000"/>
              </a:spcBef>
              <a:spcAft>
                <a:spcPts val="0"/>
              </a:spcAft>
              <a:buClr>
                <a:schemeClr val="dk1"/>
              </a:buClr>
              <a:buSzPts val="2400"/>
              <a:buNone/>
            </a:pPr>
            <a:r>
              <a:rPr lang="en-US" b="1" dirty="0"/>
              <a:t>(2) 8 km/hr. 		</a:t>
            </a:r>
          </a:p>
          <a:p>
            <a:pPr marL="0" lvl="0" indent="0" algn="l" rtl="0">
              <a:lnSpc>
                <a:spcPct val="90000"/>
              </a:lnSpc>
              <a:spcBef>
                <a:spcPts val="1000"/>
              </a:spcBef>
              <a:spcAft>
                <a:spcPts val="0"/>
              </a:spcAft>
              <a:buClr>
                <a:schemeClr val="dk1"/>
              </a:buClr>
              <a:buSzPts val="2400"/>
              <a:buNone/>
            </a:pPr>
            <a:r>
              <a:rPr lang="en-US" b="1" dirty="0"/>
              <a:t>(3) 8.5 km/hr. 	</a:t>
            </a:r>
          </a:p>
          <a:p>
            <a:pPr marL="0" lvl="0" indent="0" algn="l" rtl="0">
              <a:lnSpc>
                <a:spcPct val="90000"/>
              </a:lnSpc>
              <a:spcBef>
                <a:spcPts val="1000"/>
              </a:spcBef>
              <a:spcAft>
                <a:spcPts val="0"/>
              </a:spcAft>
              <a:buClr>
                <a:schemeClr val="dk1"/>
              </a:buClr>
              <a:buSzPts val="2400"/>
              <a:buNone/>
            </a:pPr>
            <a:r>
              <a:rPr lang="en-US" b="1" dirty="0"/>
              <a:t>(4) 9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6" name="Google Shape;126;p1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5. A man can row downstream at the rate of 14 km/hr. and upstream at 5 km/hr. Find man’s rate in still water.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9.5 km/hr. </a:t>
            </a:r>
            <a:r>
              <a:rPr lang="en-US" b="1" dirty="0"/>
              <a:t>	</a:t>
            </a:r>
          </a:p>
          <a:p>
            <a:pPr marL="0" lvl="0" indent="0" algn="l" rtl="0">
              <a:lnSpc>
                <a:spcPct val="90000"/>
              </a:lnSpc>
              <a:spcBef>
                <a:spcPts val="1000"/>
              </a:spcBef>
              <a:spcAft>
                <a:spcPts val="0"/>
              </a:spcAft>
              <a:buClr>
                <a:schemeClr val="dk1"/>
              </a:buClr>
              <a:buSzPts val="2400"/>
              <a:buNone/>
            </a:pPr>
            <a:r>
              <a:rPr lang="en-US" b="1" dirty="0"/>
              <a:t>(2) 8 km/hr. 		</a:t>
            </a:r>
          </a:p>
          <a:p>
            <a:pPr marL="0" lvl="0" indent="0" algn="l" rtl="0">
              <a:lnSpc>
                <a:spcPct val="90000"/>
              </a:lnSpc>
              <a:spcBef>
                <a:spcPts val="1000"/>
              </a:spcBef>
              <a:spcAft>
                <a:spcPts val="0"/>
              </a:spcAft>
              <a:buClr>
                <a:schemeClr val="dk1"/>
              </a:buClr>
              <a:buSzPts val="2400"/>
              <a:buNone/>
            </a:pPr>
            <a:r>
              <a:rPr lang="en-US" b="1" dirty="0"/>
              <a:t>(3) 8.5 km/hr. 	</a:t>
            </a:r>
          </a:p>
          <a:p>
            <a:pPr marL="0" lvl="0" indent="0" algn="l" rtl="0">
              <a:lnSpc>
                <a:spcPct val="90000"/>
              </a:lnSpc>
              <a:spcBef>
                <a:spcPts val="1000"/>
              </a:spcBef>
              <a:spcAft>
                <a:spcPts val="0"/>
              </a:spcAft>
              <a:buClr>
                <a:schemeClr val="dk1"/>
              </a:buClr>
              <a:buSzPts val="2400"/>
              <a:buNone/>
            </a:pPr>
            <a:r>
              <a:rPr lang="en-US" b="1" dirty="0"/>
              <a:t>(4) 9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960701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2" name="Google Shape;132;p1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6. A man can row downstream at the rate of 16 km/</a:t>
            </a:r>
            <a:r>
              <a:rPr lang="en-US" b="1" dirty="0" err="1"/>
              <a:t>hr</a:t>
            </a:r>
            <a:r>
              <a:rPr lang="en-US" b="1" dirty="0"/>
              <a:t> and upstream at 11 km/hr. Find man’s rate in still water.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14 km/hr. 	</a:t>
            </a:r>
          </a:p>
          <a:p>
            <a:pPr marL="0" lvl="0" indent="0" algn="l" rtl="0">
              <a:lnSpc>
                <a:spcPct val="90000"/>
              </a:lnSpc>
              <a:spcBef>
                <a:spcPts val="1000"/>
              </a:spcBef>
              <a:spcAft>
                <a:spcPts val="0"/>
              </a:spcAft>
              <a:buClr>
                <a:schemeClr val="dk1"/>
              </a:buClr>
              <a:buSzPts val="2400"/>
              <a:buNone/>
            </a:pPr>
            <a:r>
              <a:rPr lang="en-US" b="1" dirty="0"/>
              <a:t>(2) 13.5 km/hr. 	</a:t>
            </a:r>
          </a:p>
          <a:p>
            <a:pPr marL="0" lvl="0" indent="0" algn="l" rtl="0">
              <a:lnSpc>
                <a:spcPct val="90000"/>
              </a:lnSpc>
              <a:spcBef>
                <a:spcPts val="1000"/>
              </a:spcBef>
              <a:spcAft>
                <a:spcPts val="0"/>
              </a:spcAft>
              <a:buClr>
                <a:schemeClr val="dk1"/>
              </a:buClr>
              <a:buSzPts val="2400"/>
              <a:buNone/>
            </a:pPr>
            <a:r>
              <a:rPr lang="en-US" b="1" dirty="0"/>
              <a:t>(3) 14.5 km/hr. 	</a:t>
            </a:r>
          </a:p>
          <a:p>
            <a:pPr marL="0" lvl="0" indent="0" algn="l" rtl="0">
              <a:lnSpc>
                <a:spcPct val="90000"/>
              </a:lnSpc>
              <a:spcBef>
                <a:spcPts val="1000"/>
              </a:spcBef>
              <a:spcAft>
                <a:spcPts val="0"/>
              </a:spcAft>
              <a:buClr>
                <a:schemeClr val="dk1"/>
              </a:buClr>
              <a:buSzPts val="2400"/>
              <a:buNone/>
            </a:pPr>
            <a:r>
              <a:rPr lang="en-US" b="1" dirty="0"/>
              <a:t>(4) 15.5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2" name="Google Shape;132;p1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6. A man can row downstream at the rate of 16 km/</a:t>
            </a:r>
            <a:r>
              <a:rPr lang="en-US" b="1" dirty="0" err="1"/>
              <a:t>hr</a:t>
            </a:r>
            <a:r>
              <a:rPr lang="en-US" b="1" dirty="0"/>
              <a:t> and upstream at 11 km/hr. Find man’s rate in still water.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14 km/hr. 	</a:t>
            </a:r>
          </a:p>
          <a:p>
            <a:pPr marL="0" lvl="0" indent="0" algn="l" rtl="0">
              <a:lnSpc>
                <a:spcPct val="90000"/>
              </a:lnSpc>
              <a:spcBef>
                <a:spcPts val="1000"/>
              </a:spcBef>
              <a:spcAft>
                <a:spcPts val="0"/>
              </a:spcAft>
              <a:buClr>
                <a:schemeClr val="dk1"/>
              </a:buClr>
              <a:buSzPts val="2400"/>
              <a:buNone/>
            </a:pPr>
            <a:r>
              <a:rPr lang="en-US" b="1" dirty="0">
                <a:solidFill>
                  <a:srgbClr val="FF0000"/>
                </a:solidFill>
              </a:rPr>
              <a:t>(2) 13.5 km/hr. </a:t>
            </a:r>
            <a:r>
              <a:rPr lang="en-US" b="1" dirty="0"/>
              <a:t>	</a:t>
            </a:r>
          </a:p>
          <a:p>
            <a:pPr marL="0" lvl="0" indent="0" algn="l" rtl="0">
              <a:lnSpc>
                <a:spcPct val="90000"/>
              </a:lnSpc>
              <a:spcBef>
                <a:spcPts val="1000"/>
              </a:spcBef>
              <a:spcAft>
                <a:spcPts val="0"/>
              </a:spcAft>
              <a:buClr>
                <a:schemeClr val="dk1"/>
              </a:buClr>
              <a:buSzPts val="2400"/>
              <a:buNone/>
            </a:pPr>
            <a:r>
              <a:rPr lang="en-US" b="1" dirty="0"/>
              <a:t>(3) 14.5 km/hr. 	</a:t>
            </a:r>
          </a:p>
          <a:p>
            <a:pPr marL="0" lvl="0" indent="0" algn="l" rtl="0">
              <a:lnSpc>
                <a:spcPct val="90000"/>
              </a:lnSpc>
              <a:spcBef>
                <a:spcPts val="1000"/>
              </a:spcBef>
              <a:spcAft>
                <a:spcPts val="0"/>
              </a:spcAft>
              <a:buClr>
                <a:schemeClr val="dk1"/>
              </a:buClr>
              <a:buSzPts val="2400"/>
              <a:buNone/>
            </a:pPr>
            <a:r>
              <a:rPr lang="en-US" b="1" dirty="0"/>
              <a:t>(4) 15.5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b="1" dirty="0"/>
          </a:p>
        </p:txBody>
      </p:sp>
    </p:spTree>
    <p:extLst>
      <p:ext uri="{BB962C8B-B14F-4D97-AF65-F5344CB8AC3E}">
        <p14:creationId xmlns:p14="http://schemas.microsoft.com/office/powerpoint/2010/main" val="667174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8" name="Google Shape;138;p2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7. A boat moves with a speed of 11 km per hour along the stream and 7 km per hour against the stream. The rate of the stream is _____ km/hr.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1 km/hr. 		</a:t>
            </a:r>
          </a:p>
          <a:p>
            <a:pPr marL="0" lvl="0" indent="0" algn="l" rtl="0">
              <a:lnSpc>
                <a:spcPct val="90000"/>
              </a:lnSpc>
              <a:spcBef>
                <a:spcPts val="1000"/>
              </a:spcBef>
              <a:spcAft>
                <a:spcPts val="0"/>
              </a:spcAft>
              <a:buClr>
                <a:schemeClr val="dk1"/>
              </a:buClr>
              <a:buSzPts val="2400"/>
              <a:buNone/>
            </a:pPr>
            <a:r>
              <a:rPr lang="en-US" b="1" dirty="0"/>
              <a:t>(2) 1.5 km/hr. 	</a:t>
            </a:r>
          </a:p>
          <a:p>
            <a:pPr marL="0" lvl="0" indent="0" algn="l" rtl="0">
              <a:lnSpc>
                <a:spcPct val="90000"/>
              </a:lnSpc>
              <a:spcBef>
                <a:spcPts val="1000"/>
              </a:spcBef>
              <a:spcAft>
                <a:spcPts val="0"/>
              </a:spcAft>
              <a:buClr>
                <a:schemeClr val="dk1"/>
              </a:buClr>
              <a:buSzPts val="2400"/>
              <a:buNone/>
            </a:pPr>
            <a:r>
              <a:rPr lang="en-US" b="1" dirty="0"/>
              <a:t>(3) 2 km/hr. 		</a:t>
            </a:r>
          </a:p>
          <a:p>
            <a:pPr marL="0" lvl="0" indent="0" algn="l" rtl="0">
              <a:lnSpc>
                <a:spcPct val="90000"/>
              </a:lnSpc>
              <a:spcBef>
                <a:spcPts val="1000"/>
              </a:spcBef>
              <a:spcAft>
                <a:spcPts val="0"/>
              </a:spcAft>
              <a:buClr>
                <a:schemeClr val="dk1"/>
              </a:buClr>
              <a:buSzPts val="2400"/>
              <a:buNone/>
            </a:pPr>
            <a:r>
              <a:rPr lang="en-US" b="1" dirty="0"/>
              <a:t>(4) 2.5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8" name="Google Shape;138;p2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7. A boat moves with a speed of 11 km per hour along the stream and 7 km per hour against the stream. The rate of the stream is _____ km/hr.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1 km/hr. 		</a:t>
            </a:r>
          </a:p>
          <a:p>
            <a:pPr marL="0" lvl="0" indent="0" algn="l" rtl="0">
              <a:lnSpc>
                <a:spcPct val="90000"/>
              </a:lnSpc>
              <a:spcBef>
                <a:spcPts val="1000"/>
              </a:spcBef>
              <a:spcAft>
                <a:spcPts val="0"/>
              </a:spcAft>
              <a:buClr>
                <a:schemeClr val="dk1"/>
              </a:buClr>
              <a:buSzPts val="2400"/>
              <a:buNone/>
            </a:pPr>
            <a:r>
              <a:rPr lang="en-US" b="1" dirty="0"/>
              <a:t>(2) 1.5 km/hr. 	</a:t>
            </a:r>
          </a:p>
          <a:p>
            <a:pPr marL="0" lvl="0" indent="0" algn="l" rtl="0">
              <a:lnSpc>
                <a:spcPct val="90000"/>
              </a:lnSpc>
              <a:spcBef>
                <a:spcPts val="1000"/>
              </a:spcBef>
              <a:spcAft>
                <a:spcPts val="0"/>
              </a:spcAft>
              <a:buClr>
                <a:schemeClr val="dk1"/>
              </a:buClr>
              <a:buSzPts val="2400"/>
              <a:buNone/>
            </a:pPr>
            <a:r>
              <a:rPr lang="en-US" b="1" dirty="0">
                <a:solidFill>
                  <a:srgbClr val="FF0000"/>
                </a:solidFill>
              </a:rPr>
              <a:t>(3) 2 km/hr. 	</a:t>
            </a:r>
            <a:r>
              <a:rPr lang="en-US" b="1" dirty="0"/>
              <a:t>	</a:t>
            </a:r>
          </a:p>
          <a:p>
            <a:pPr marL="0" lvl="0" indent="0" algn="l" rtl="0">
              <a:lnSpc>
                <a:spcPct val="90000"/>
              </a:lnSpc>
              <a:spcBef>
                <a:spcPts val="1000"/>
              </a:spcBef>
              <a:spcAft>
                <a:spcPts val="0"/>
              </a:spcAft>
              <a:buClr>
                <a:schemeClr val="dk1"/>
              </a:buClr>
              <a:buSzPts val="2400"/>
              <a:buNone/>
            </a:pPr>
            <a:r>
              <a:rPr lang="en-US" b="1" dirty="0"/>
              <a:t>(4) 2.5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extLst>
      <p:ext uri="{BB962C8B-B14F-4D97-AF65-F5344CB8AC3E}">
        <p14:creationId xmlns:p14="http://schemas.microsoft.com/office/powerpoint/2010/main" val="1507593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4" name="Google Shape;144;p2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8. A man rows upstream 11 km and downstream 26 km taking 5 hours each time. The velocity of the current is _____ km/hr.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1 km/hr. 		</a:t>
            </a:r>
          </a:p>
          <a:p>
            <a:pPr marL="0" lvl="0" indent="0" algn="l" rtl="0">
              <a:lnSpc>
                <a:spcPct val="90000"/>
              </a:lnSpc>
              <a:spcBef>
                <a:spcPts val="1000"/>
              </a:spcBef>
              <a:spcAft>
                <a:spcPts val="0"/>
              </a:spcAft>
              <a:buClr>
                <a:schemeClr val="dk1"/>
              </a:buClr>
              <a:buSzPts val="2400"/>
              <a:buNone/>
            </a:pPr>
            <a:r>
              <a:rPr lang="en-US" b="1" dirty="0"/>
              <a:t>(2) 1.3 km/hr. 	</a:t>
            </a:r>
          </a:p>
          <a:p>
            <a:pPr marL="0" lvl="0" indent="0" algn="l" rtl="0">
              <a:lnSpc>
                <a:spcPct val="90000"/>
              </a:lnSpc>
              <a:spcBef>
                <a:spcPts val="1000"/>
              </a:spcBef>
              <a:spcAft>
                <a:spcPts val="0"/>
              </a:spcAft>
              <a:buClr>
                <a:schemeClr val="dk1"/>
              </a:buClr>
              <a:buSzPts val="2400"/>
              <a:buNone/>
            </a:pPr>
            <a:r>
              <a:rPr lang="en-US" b="1" dirty="0"/>
              <a:t>(3) 1.5 km/hr. 	</a:t>
            </a:r>
          </a:p>
          <a:p>
            <a:pPr marL="0" lvl="0" indent="0" algn="l" rtl="0">
              <a:lnSpc>
                <a:spcPct val="90000"/>
              </a:lnSpc>
              <a:spcBef>
                <a:spcPts val="1000"/>
              </a:spcBef>
              <a:spcAft>
                <a:spcPts val="0"/>
              </a:spcAft>
              <a:buClr>
                <a:schemeClr val="dk1"/>
              </a:buClr>
              <a:buSzPts val="2400"/>
              <a:buNone/>
            </a:pPr>
            <a:r>
              <a:rPr lang="en-US" b="1" dirty="0"/>
              <a:t>(4) 2.5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4" name="Google Shape;144;p2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8. A man rows upstream 11 km and downstream 26 km taking 5 hours each time. The velocity of the current is _____ km/hr.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1 km/hr. 		</a:t>
            </a:r>
          </a:p>
          <a:p>
            <a:pPr marL="0" lvl="0" indent="0" algn="l" rtl="0">
              <a:lnSpc>
                <a:spcPct val="90000"/>
              </a:lnSpc>
              <a:spcBef>
                <a:spcPts val="1000"/>
              </a:spcBef>
              <a:spcAft>
                <a:spcPts val="0"/>
              </a:spcAft>
              <a:buClr>
                <a:schemeClr val="dk1"/>
              </a:buClr>
              <a:buSzPts val="2400"/>
              <a:buNone/>
            </a:pPr>
            <a:r>
              <a:rPr lang="en-US" b="1" dirty="0"/>
              <a:t>(2) 1.3 km/hr. 	</a:t>
            </a:r>
          </a:p>
          <a:p>
            <a:pPr marL="0" lvl="0" indent="0" algn="l" rtl="0">
              <a:lnSpc>
                <a:spcPct val="90000"/>
              </a:lnSpc>
              <a:spcBef>
                <a:spcPts val="1000"/>
              </a:spcBef>
              <a:spcAft>
                <a:spcPts val="0"/>
              </a:spcAft>
              <a:buClr>
                <a:schemeClr val="dk1"/>
              </a:buClr>
              <a:buSzPts val="2400"/>
              <a:buNone/>
            </a:pPr>
            <a:r>
              <a:rPr lang="en-US" b="1" dirty="0">
                <a:solidFill>
                  <a:srgbClr val="FF0000"/>
                </a:solidFill>
              </a:rPr>
              <a:t>(3) 1.5 km/hr. </a:t>
            </a:r>
            <a:r>
              <a:rPr lang="en-US" b="1" dirty="0"/>
              <a:t>	</a:t>
            </a:r>
          </a:p>
          <a:p>
            <a:pPr marL="0" lvl="0" indent="0" algn="l" rtl="0">
              <a:lnSpc>
                <a:spcPct val="90000"/>
              </a:lnSpc>
              <a:spcBef>
                <a:spcPts val="1000"/>
              </a:spcBef>
              <a:spcAft>
                <a:spcPts val="0"/>
              </a:spcAft>
              <a:buClr>
                <a:schemeClr val="dk1"/>
              </a:buClr>
              <a:buSzPts val="2400"/>
              <a:buNone/>
            </a:pPr>
            <a:r>
              <a:rPr lang="en-US" b="1" dirty="0"/>
              <a:t>(4) 2.5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extLst>
      <p:ext uri="{BB962C8B-B14F-4D97-AF65-F5344CB8AC3E}">
        <p14:creationId xmlns:p14="http://schemas.microsoft.com/office/powerpoint/2010/main" val="680666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r>
              <a:rPr lang="en-US" dirty="0"/>
              <a:t>Boat and Stream – Concept</a:t>
            </a:r>
          </a:p>
          <a:p>
            <a:r>
              <a:rPr lang="en-US" dirty="0"/>
              <a:t>There are a variety of sub concepts that are related to answering questions based on boat and streams concept. Given below are the four terms which are important for a candidate to know to understand the concept of streams.</a:t>
            </a:r>
          </a:p>
          <a:p>
            <a:r>
              <a:rPr lang="en-US" b="1" dirty="0"/>
              <a:t>Stream –</a:t>
            </a:r>
            <a:r>
              <a:rPr lang="en-US" dirty="0"/>
              <a:t> The moving water in a river is called a stream. </a:t>
            </a:r>
          </a:p>
          <a:p>
            <a:r>
              <a:rPr lang="en-US" b="1" dirty="0"/>
              <a:t>Upstream –</a:t>
            </a:r>
            <a:r>
              <a:rPr lang="en-US" dirty="0"/>
              <a:t> If the boat is flowing in the opposite direction to the stream, it is called upstream. In this case, the net speed of the boat is called the upstream speed</a:t>
            </a:r>
          </a:p>
          <a:p>
            <a:r>
              <a:rPr lang="en-US" b="1" dirty="0"/>
              <a:t>Downstream –</a:t>
            </a:r>
            <a:r>
              <a:rPr lang="en-US" dirty="0"/>
              <a:t> If the boat is flowing along the direction of the stream, it is called downstream. In this case, the net speed of the boat is called downstream speed</a:t>
            </a:r>
          </a:p>
          <a:p>
            <a:r>
              <a:rPr lang="en-US" b="1" dirty="0"/>
              <a:t>Still Water –</a:t>
            </a:r>
            <a:r>
              <a:rPr lang="en-US" dirty="0"/>
              <a:t> Under this circumstance the water is considered to be stationary and the speed of the water is zero</a:t>
            </a:r>
          </a:p>
        </p:txBody>
      </p:sp>
    </p:spTree>
    <p:extLst>
      <p:ext uri="{BB962C8B-B14F-4D97-AF65-F5344CB8AC3E}">
        <p14:creationId xmlns:p14="http://schemas.microsoft.com/office/powerpoint/2010/main" val="1763977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0" name="Google Shape;150;p2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9. A man can row 4.5 km/hr. in still water and he finds that it takes him twice as long to row up as to row down the river. find the rate of stream.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2 km/hr. 		</a:t>
            </a:r>
          </a:p>
          <a:p>
            <a:pPr marL="0" lvl="0" indent="0" algn="l" rtl="0">
              <a:lnSpc>
                <a:spcPct val="90000"/>
              </a:lnSpc>
              <a:spcBef>
                <a:spcPts val="1000"/>
              </a:spcBef>
              <a:spcAft>
                <a:spcPts val="0"/>
              </a:spcAft>
              <a:buClr>
                <a:schemeClr val="dk1"/>
              </a:buClr>
              <a:buSzPts val="2400"/>
              <a:buNone/>
            </a:pPr>
            <a:r>
              <a:rPr lang="en-US" b="1" dirty="0"/>
              <a:t>(2) 1.5 km/hr. 	</a:t>
            </a:r>
          </a:p>
          <a:p>
            <a:pPr marL="0" lvl="0" indent="0" algn="l" rtl="0">
              <a:lnSpc>
                <a:spcPct val="90000"/>
              </a:lnSpc>
              <a:spcBef>
                <a:spcPts val="1000"/>
              </a:spcBef>
              <a:spcAft>
                <a:spcPts val="0"/>
              </a:spcAft>
              <a:buClr>
                <a:schemeClr val="dk1"/>
              </a:buClr>
              <a:buSzPts val="2400"/>
              <a:buNone/>
            </a:pPr>
            <a:r>
              <a:rPr lang="en-US" b="1" dirty="0"/>
              <a:t>(3) 2.5 km/hr. 	</a:t>
            </a:r>
          </a:p>
          <a:p>
            <a:pPr marL="0" lvl="0" indent="0" algn="l" rtl="0">
              <a:lnSpc>
                <a:spcPct val="90000"/>
              </a:lnSpc>
              <a:spcBef>
                <a:spcPts val="1000"/>
              </a:spcBef>
              <a:spcAft>
                <a:spcPts val="0"/>
              </a:spcAft>
              <a:buClr>
                <a:schemeClr val="dk1"/>
              </a:buClr>
              <a:buSzPts val="2400"/>
              <a:buNone/>
            </a:pPr>
            <a:r>
              <a:rPr lang="en-US" b="1" dirty="0"/>
              <a:t>(4) 1.75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0" name="Google Shape;150;p2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9. A man can row 4.5 km/hr. in still water and he finds that it takes him twice as long to row up as to row down the river. find the rate of stream.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2 km/hr. 		</a:t>
            </a:r>
          </a:p>
          <a:p>
            <a:pPr marL="0" lvl="0" indent="0" algn="l" rtl="0">
              <a:lnSpc>
                <a:spcPct val="90000"/>
              </a:lnSpc>
              <a:spcBef>
                <a:spcPts val="1000"/>
              </a:spcBef>
              <a:spcAft>
                <a:spcPts val="0"/>
              </a:spcAft>
              <a:buClr>
                <a:schemeClr val="dk1"/>
              </a:buClr>
              <a:buSzPts val="2400"/>
              <a:buNone/>
            </a:pPr>
            <a:r>
              <a:rPr lang="en-US" b="1" dirty="0">
                <a:solidFill>
                  <a:srgbClr val="FF0000"/>
                </a:solidFill>
              </a:rPr>
              <a:t>(2) 1.5 km/hr. </a:t>
            </a:r>
            <a:r>
              <a:rPr lang="en-US" b="1" dirty="0"/>
              <a:t>	</a:t>
            </a:r>
          </a:p>
          <a:p>
            <a:pPr marL="0" lvl="0" indent="0" algn="l" rtl="0">
              <a:lnSpc>
                <a:spcPct val="90000"/>
              </a:lnSpc>
              <a:spcBef>
                <a:spcPts val="1000"/>
              </a:spcBef>
              <a:spcAft>
                <a:spcPts val="0"/>
              </a:spcAft>
              <a:buClr>
                <a:schemeClr val="dk1"/>
              </a:buClr>
              <a:buSzPts val="2400"/>
              <a:buNone/>
            </a:pPr>
            <a:r>
              <a:rPr lang="en-US" b="1" dirty="0"/>
              <a:t>(3) 2.5 km/hr. 	</a:t>
            </a:r>
          </a:p>
          <a:p>
            <a:pPr marL="0" lvl="0" indent="0" algn="l" rtl="0">
              <a:lnSpc>
                <a:spcPct val="90000"/>
              </a:lnSpc>
              <a:spcBef>
                <a:spcPts val="1000"/>
              </a:spcBef>
              <a:spcAft>
                <a:spcPts val="0"/>
              </a:spcAft>
              <a:buClr>
                <a:schemeClr val="dk1"/>
              </a:buClr>
              <a:buSzPts val="2400"/>
              <a:buNone/>
            </a:pPr>
            <a:r>
              <a:rPr lang="en-US" b="1" dirty="0"/>
              <a:t>(4) 1.75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extLst>
      <p:ext uri="{BB962C8B-B14F-4D97-AF65-F5344CB8AC3E}">
        <p14:creationId xmlns:p14="http://schemas.microsoft.com/office/powerpoint/2010/main" val="2543201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6" name="Google Shape;156;p2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A man can row 6 km/hr. in still water. It takes him twice as long to row up as to row down the river. Find the rate of the stream.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2 km/hr. 		</a:t>
            </a:r>
          </a:p>
          <a:p>
            <a:pPr marL="0" lvl="0" indent="0" algn="l" rtl="0">
              <a:lnSpc>
                <a:spcPct val="90000"/>
              </a:lnSpc>
              <a:spcBef>
                <a:spcPts val="1000"/>
              </a:spcBef>
              <a:spcAft>
                <a:spcPts val="0"/>
              </a:spcAft>
              <a:buClr>
                <a:schemeClr val="dk1"/>
              </a:buClr>
              <a:buSzPts val="2400"/>
              <a:buNone/>
            </a:pPr>
            <a:r>
              <a:rPr lang="en-US" b="1" dirty="0"/>
              <a:t>(2) 3 km/hr. 		</a:t>
            </a:r>
          </a:p>
          <a:p>
            <a:pPr marL="0" lvl="0" indent="0" algn="l" rtl="0">
              <a:lnSpc>
                <a:spcPct val="90000"/>
              </a:lnSpc>
              <a:spcBef>
                <a:spcPts val="1000"/>
              </a:spcBef>
              <a:spcAft>
                <a:spcPts val="0"/>
              </a:spcAft>
              <a:buClr>
                <a:schemeClr val="dk1"/>
              </a:buClr>
              <a:buSzPts val="2400"/>
              <a:buNone/>
            </a:pPr>
            <a:r>
              <a:rPr lang="en-US" b="1" dirty="0"/>
              <a:t>(3) 1.5 km/hr. 	</a:t>
            </a:r>
          </a:p>
          <a:p>
            <a:pPr marL="0" lvl="0" indent="0" algn="l" rtl="0">
              <a:lnSpc>
                <a:spcPct val="90000"/>
              </a:lnSpc>
              <a:spcBef>
                <a:spcPts val="1000"/>
              </a:spcBef>
              <a:spcAft>
                <a:spcPts val="0"/>
              </a:spcAft>
              <a:buClr>
                <a:schemeClr val="dk1"/>
              </a:buClr>
              <a:buSzPts val="2400"/>
              <a:buNone/>
            </a:pPr>
            <a:r>
              <a:rPr lang="en-US" b="1" dirty="0"/>
              <a:t>(4) 1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6" name="Google Shape;156;p2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A man can row 6 km/hr. in still water. It takes him twice as long to row up as to row down the river. Find the rate of the stream.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2 km/hr. </a:t>
            </a:r>
            <a:r>
              <a:rPr lang="en-US" b="1" dirty="0"/>
              <a:t>		</a:t>
            </a:r>
          </a:p>
          <a:p>
            <a:pPr marL="0" lvl="0" indent="0" algn="l" rtl="0">
              <a:lnSpc>
                <a:spcPct val="90000"/>
              </a:lnSpc>
              <a:spcBef>
                <a:spcPts val="1000"/>
              </a:spcBef>
              <a:spcAft>
                <a:spcPts val="0"/>
              </a:spcAft>
              <a:buClr>
                <a:schemeClr val="dk1"/>
              </a:buClr>
              <a:buSzPts val="2400"/>
              <a:buNone/>
            </a:pPr>
            <a:r>
              <a:rPr lang="en-US" b="1" dirty="0"/>
              <a:t>(2) 3 km/hr. 		</a:t>
            </a:r>
          </a:p>
          <a:p>
            <a:pPr marL="0" lvl="0" indent="0" algn="l" rtl="0">
              <a:lnSpc>
                <a:spcPct val="90000"/>
              </a:lnSpc>
              <a:spcBef>
                <a:spcPts val="1000"/>
              </a:spcBef>
              <a:spcAft>
                <a:spcPts val="0"/>
              </a:spcAft>
              <a:buClr>
                <a:schemeClr val="dk1"/>
              </a:buClr>
              <a:buSzPts val="2400"/>
              <a:buNone/>
            </a:pPr>
            <a:r>
              <a:rPr lang="en-US" b="1" dirty="0"/>
              <a:t>(3) 1.5 km/hr. 	</a:t>
            </a:r>
          </a:p>
          <a:p>
            <a:pPr marL="0" lvl="0" indent="0" algn="l" rtl="0">
              <a:lnSpc>
                <a:spcPct val="90000"/>
              </a:lnSpc>
              <a:spcBef>
                <a:spcPts val="1000"/>
              </a:spcBef>
              <a:spcAft>
                <a:spcPts val="0"/>
              </a:spcAft>
              <a:buClr>
                <a:schemeClr val="dk1"/>
              </a:buClr>
              <a:buSzPts val="2400"/>
              <a:buNone/>
            </a:pPr>
            <a:r>
              <a:rPr lang="en-US" b="1" dirty="0"/>
              <a:t>(4) 1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2212859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2" name="Google Shape;162;p2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The speed of a boat in still water is 15 km/hr. and the rate of current is 3 km/hr. The distance travelled downstream in 12 minutes is– </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rabicParenBoth"/>
            </a:pPr>
            <a:r>
              <a:rPr lang="en-US" b="1" dirty="0"/>
              <a:t>3.6 km 	</a:t>
            </a:r>
          </a:p>
          <a:p>
            <a:pPr marL="0" lvl="0" indent="0" algn="l" rtl="0">
              <a:lnSpc>
                <a:spcPct val="90000"/>
              </a:lnSpc>
              <a:spcBef>
                <a:spcPts val="1000"/>
              </a:spcBef>
              <a:spcAft>
                <a:spcPts val="0"/>
              </a:spcAft>
              <a:buClr>
                <a:schemeClr val="dk1"/>
              </a:buClr>
              <a:buSzPts val="2400"/>
              <a:buNone/>
            </a:pPr>
            <a:r>
              <a:rPr lang="en-US" b="1" dirty="0"/>
              <a:t>(2) 2.4 km 	</a:t>
            </a:r>
          </a:p>
          <a:p>
            <a:pPr marL="0" lvl="0" indent="0" algn="l" rtl="0">
              <a:lnSpc>
                <a:spcPct val="90000"/>
              </a:lnSpc>
              <a:spcBef>
                <a:spcPts val="1000"/>
              </a:spcBef>
              <a:spcAft>
                <a:spcPts val="0"/>
              </a:spcAft>
              <a:buClr>
                <a:schemeClr val="dk1"/>
              </a:buClr>
              <a:buSzPts val="2400"/>
              <a:buNone/>
            </a:pPr>
            <a:r>
              <a:rPr lang="en-US" b="1" dirty="0"/>
              <a:t>(3) 1.2 km 	</a:t>
            </a:r>
          </a:p>
          <a:p>
            <a:pPr marL="0" lvl="0" indent="0" algn="l" rtl="0">
              <a:lnSpc>
                <a:spcPct val="90000"/>
              </a:lnSpc>
              <a:spcBef>
                <a:spcPts val="1000"/>
              </a:spcBef>
              <a:spcAft>
                <a:spcPts val="0"/>
              </a:spcAft>
              <a:buClr>
                <a:schemeClr val="dk1"/>
              </a:buClr>
              <a:buSzPts val="2400"/>
              <a:buNone/>
            </a:pPr>
            <a:r>
              <a:rPr lang="en-US" b="1" dirty="0"/>
              <a:t>(4) 1.8 km 	</a:t>
            </a:r>
          </a:p>
          <a:p>
            <a:pPr marL="0" lvl="0" indent="0" algn="l" rtl="0">
              <a:lnSpc>
                <a:spcPct val="90000"/>
              </a:lnSpc>
              <a:spcBef>
                <a:spcPts val="1000"/>
              </a:spcBef>
              <a:spcAft>
                <a:spcPts val="0"/>
              </a:spcAft>
              <a:buClr>
                <a:schemeClr val="dk1"/>
              </a:buClr>
              <a:buSzPts val="2400"/>
              <a:buNone/>
            </a:pPr>
            <a:r>
              <a:rPr lang="en-US" b="1" dirty="0"/>
              <a:t>(5) None of these</a:t>
            </a:r>
            <a:endParaRPr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2" name="Google Shape;162;p2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The speed of a boat in still water is 15 km/hr. and the rate of current is 3 km/hr. The distance travelled downstream in 12 minutes is– </a:t>
            </a:r>
            <a:endParaRPr dirty="0"/>
          </a:p>
          <a:p>
            <a:pPr marL="228600" lvl="0" indent="-228600" algn="l" rtl="0">
              <a:lnSpc>
                <a:spcPct val="90000"/>
              </a:lnSpc>
              <a:spcBef>
                <a:spcPts val="1000"/>
              </a:spcBef>
              <a:spcAft>
                <a:spcPts val="0"/>
              </a:spcAft>
              <a:buClr>
                <a:schemeClr val="dk1"/>
              </a:buClr>
              <a:buSzPts val="2400"/>
              <a:buNone/>
            </a:pPr>
            <a:endParaRPr lang="en-US" b="1"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3.6 km </a:t>
            </a:r>
            <a:r>
              <a:rPr lang="en-US" b="1" dirty="0"/>
              <a:t>	</a:t>
            </a:r>
          </a:p>
          <a:p>
            <a:pPr marL="0" lvl="0" indent="0" algn="l" rtl="0">
              <a:lnSpc>
                <a:spcPct val="90000"/>
              </a:lnSpc>
              <a:spcBef>
                <a:spcPts val="1000"/>
              </a:spcBef>
              <a:spcAft>
                <a:spcPts val="0"/>
              </a:spcAft>
              <a:buClr>
                <a:schemeClr val="dk1"/>
              </a:buClr>
              <a:buSzPts val="2400"/>
              <a:buNone/>
            </a:pPr>
            <a:r>
              <a:rPr lang="en-US" b="1" dirty="0"/>
              <a:t>(2) 2.4 km 	</a:t>
            </a:r>
          </a:p>
          <a:p>
            <a:pPr marL="0" lvl="0" indent="0" algn="l" rtl="0">
              <a:lnSpc>
                <a:spcPct val="90000"/>
              </a:lnSpc>
              <a:spcBef>
                <a:spcPts val="1000"/>
              </a:spcBef>
              <a:spcAft>
                <a:spcPts val="0"/>
              </a:spcAft>
              <a:buClr>
                <a:schemeClr val="dk1"/>
              </a:buClr>
              <a:buSzPts val="2400"/>
              <a:buNone/>
            </a:pPr>
            <a:r>
              <a:rPr lang="en-US" b="1" dirty="0"/>
              <a:t>(3) 1.2 km 	</a:t>
            </a:r>
          </a:p>
          <a:p>
            <a:pPr marL="0" lvl="0" indent="0" algn="l" rtl="0">
              <a:lnSpc>
                <a:spcPct val="90000"/>
              </a:lnSpc>
              <a:spcBef>
                <a:spcPts val="1000"/>
              </a:spcBef>
              <a:spcAft>
                <a:spcPts val="0"/>
              </a:spcAft>
              <a:buClr>
                <a:schemeClr val="dk1"/>
              </a:buClr>
              <a:buSzPts val="2400"/>
              <a:buNone/>
            </a:pPr>
            <a:r>
              <a:rPr lang="en-US" b="1" dirty="0"/>
              <a:t>(4) 1.8 km 	</a:t>
            </a:r>
          </a:p>
          <a:p>
            <a:pPr marL="0" lvl="0" indent="0" algn="l" rtl="0">
              <a:lnSpc>
                <a:spcPct val="90000"/>
              </a:lnSpc>
              <a:spcBef>
                <a:spcPts val="1000"/>
              </a:spcBef>
              <a:spcAft>
                <a:spcPts val="0"/>
              </a:spcAft>
              <a:buClr>
                <a:schemeClr val="dk1"/>
              </a:buClr>
              <a:buSzPts val="2400"/>
              <a:buNone/>
            </a:pPr>
            <a:r>
              <a:rPr lang="en-US" b="1" dirty="0"/>
              <a:t>(5) None of these</a:t>
            </a:r>
            <a:endParaRPr b="1" dirty="0"/>
          </a:p>
        </p:txBody>
      </p:sp>
    </p:spTree>
    <p:extLst>
      <p:ext uri="{BB962C8B-B14F-4D97-AF65-F5344CB8AC3E}">
        <p14:creationId xmlns:p14="http://schemas.microsoft.com/office/powerpoint/2010/main" val="3531735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8" name="Google Shape;168;p2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12. Speed of a boat in standing water is 7 km/hr. and the speed of the stream is 1.5 km/hr. A distance of 7.7 km, going upstream is covered in–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1 hr. 15 min 	</a:t>
            </a:r>
          </a:p>
          <a:p>
            <a:pPr marL="0" lvl="0" indent="0" algn="l" rtl="0">
              <a:lnSpc>
                <a:spcPct val="90000"/>
              </a:lnSpc>
              <a:spcBef>
                <a:spcPts val="1000"/>
              </a:spcBef>
              <a:spcAft>
                <a:spcPts val="0"/>
              </a:spcAft>
              <a:buClr>
                <a:schemeClr val="dk1"/>
              </a:buClr>
              <a:buSzPts val="2400"/>
              <a:buNone/>
            </a:pPr>
            <a:r>
              <a:rPr lang="en-US" b="1" dirty="0"/>
              <a:t>(2) 1 hr. 12 min. 	</a:t>
            </a:r>
          </a:p>
          <a:p>
            <a:pPr marL="0" lvl="0" indent="0" algn="l" rtl="0">
              <a:lnSpc>
                <a:spcPct val="90000"/>
              </a:lnSpc>
              <a:spcBef>
                <a:spcPts val="1000"/>
              </a:spcBef>
              <a:spcAft>
                <a:spcPts val="0"/>
              </a:spcAft>
              <a:buClr>
                <a:schemeClr val="dk1"/>
              </a:buClr>
              <a:buSzPts val="2400"/>
              <a:buNone/>
            </a:pPr>
            <a:r>
              <a:rPr lang="en-US" b="1" dirty="0"/>
              <a:t>(3) 1 hr. 24 min 	</a:t>
            </a:r>
          </a:p>
          <a:p>
            <a:pPr marL="0" lvl="0" indent="0" algn="l" rtl="0">
              <a:lnSpc>
                <a:spcPct val="90000"/>
              </a:lnSpc>
              <a:spcBef>
                <a:spcPts val="1000"/>
              </a:spcBef>
              <a:spcAft>
                <a:spcPts val="0"/>
              </a:spcAft>
              <a:buClr>
                <a:schemeClr val="dk1"/>
              </a:buClr>
              <a:buSzPts val="2400"/>
              <a:buNone/>
            </a:pPr>
            <a:r>
              <a:rPr lang="en-US" b="1" dirty="0"/>
              <a:t>(4) 2 hr. 6 min 	</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(5) None of these</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8" name="Google Shape;168;p2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12. Speed of a boat in standing water is 7 km/hr. and the speed of the stream is 1.5 km/hr. A distance of 7.7 km, going upstream is covered in–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1 hr. 15 min 	</a:t>
            </a:r>
          </a:p>
          <a:p>
            <a:pPr marL="0" lvl="0" indent="0" algn="l" rtl="0">
              <a:lnSpc>
                <a:spcPct val="90000"/>
              </a:lnSpc>
              <a:spcBef>
                <a:spcPts val="1000"/>
              </a:spcBef>
              <a:spcAft>
                <a:spcPts val="0"/>
              </a:spcAft>
              <a:buClr>
                <a:schemeClr val="dk1"/>
              </a:buClr>
              <a:buSzPts val="2400"/>
              <a:buNone/>
            </a:pPr>
            <a:r>
              <a:rPr lang="en-US" b="1" dirty="0"/>
              <a:t>(2) 1 hr. 12 min. 	</a:t>
            </a:r>
          </a:p>
          <a:p>
            <a:pPr marL="0" lvl="0" indent="0" algn="l" rtl="0">
              <a:lnSpc>
                <a:spcPct val="90000"/>
              </a:lnSpc>
              <a:spcBef>
                <a:spcPts val="1000"/>
              </a:spcBef>
              <a:spcAft>
                <a:spcPts val="0"/>
              </a:spcAft>
              <a:buClr>
                <a:schemeClr val="dk1"/>
              </a:buClr>
              <a:buSzPts val="2400"/>
              <a:buNone/>
            </a:pPr>
            <a:r>
              <a:rPr lang="en-US" b="1" dirty="0">
                <a:solidFill>
                  <a:srgbClr val="FF0000"/>
                </a:solidFill>
              </a:rPr>
              <a:t>(3) 1 hr. 24 min </a:t>
            </a:r>
            <a:r>
              <a:rPr lang="en-US" b="1" dirty="0"/>
              <a:t>	</a:t>
            </a:r>
          </a:p>
          <a:p>
            <a:pPr marL="0" lvl="0" indent="0" algn="l" rtl="0">
              <a:lnSpc>
                <a:spcPct val="90000"/>
              </a:lnSpc>
              <a:spcBef>
                <a:spcPts val="1000"/>
              </a:spcBef>
              <a:spcAft>
                <a:spcPts val="0"/>
              </a:spcAft>
              <a:buClr>
                <a:schemeClr val="dk1"/>
              </a:buClr>
              <a:buSzPts val="2400"/>
              <a:buNone/>
            </a:pPr>
            <a:r>
              <a:rPr lang="en-US" b="1" dirty="0"/>
              <a:t>(4) 2 hr. 6 min 	</a:t>
            </a:r>
            <a:endParaRPr dirty="0"/>
          </a:p>
          <a:p>
            <a:pPr marL="457200" lvl="0" indent="-457200" algn="l" rtl="0">
              <a:lnSpc>
                <a:spcPct val="90000"/>
              </a:lnSpc>
              <a:spcBef>
                <a:spcPts val="1000"/>
              </a:spcBef>
              <a:spcAft>
                <a:spcPts val="0"/>
              </a:spcAft>
              <a:buClr>
                <a:schemeClr val="dk1"/>
              </a:buClr>
              <a:buSzPts val="2400"/>
              <a:buAutoNum type="arabicParenBoth"/>
            </a:pPr>
            <a:r>
              <a:rPr lang="en-US" b="1" dirty="0"/>
              <a:t>(5) None of these</a:t>
            </a:r>
            <a:endParaRPr dirty="0"/>
          </a:p>
        </p:txBody>
      </p:sp>
    </p:spTree>
    <p:extLst>
      <p:ext uri="{BB962C8B-B14F-4D97-AF65-F5344CB8AC3E}">
        <p14:creationId xmlns:p14="http://schemas.microsoft.com/office/powerpoint/2010/main" val="4135898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4" name="Google Shape;174;p2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A boat travels upstream from B to A and downstream from A to B in 3 hours. If the speed of the boat in still water is 9 km/hr. and the speed of the current is 3 km/ hr., the distance between A and B (in km) is– </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rabicParenBoth"/>
            </a:pPr>
            <a:r>
              <a:rPr lang="en-US" b="1" dirty="0"/>
              <a:t>4 		</a:t>
            </a:r>
          </a:p>
          <a:p>
            <a:pPr marL="0" lvl="0" indent="0" algn="l" rtl="0">
              <a:lnSpc>
                <a:spcPct val="90000"/>
              </a:lnSpc>
              <a:spcBef>
                <a:spcPts val="1000"/>
              </a:spcBef>
              <a:spcAft>
                <a:spcPts val="0"/>
              </a:spcAft>
              <a:buClr>
                <a:schemeClr val="dk1"/>
              </a:buClr>
              <a:buSzPts val="2400"/>
              <a:buNone/>
            </a:pPr>
            <a:r>
              <a:rPr lang="en-US" b="1" dirty="0"/>
              <a:t>(2) 6 		</a:t>
            </a:r>
          </a:p>
          <a:p>
            <a:pPr marL="0" lvl="0" indent="0" algn="l" rtl="0">
              <a:lnSpc>
                <a:spcPct val="90000"/>
              </a:lnSpc>
              <a:spcBef>
                <a:spcPts val="1000"/>
              </a:spcBef>
              <a:spcAft>
                <a:spcPts val="0"/>
              </a:spcAft>
              <a:buClr>
                <a:schemeClr val="dk1"/>
              </a:buClr>
              <a:buSzPts val="2400"/>
              <a:buNone/>
            </a:pPr>
            <a:r>
              <a:rPr lang="en-US" b="1" dirty="0"/>
              <a:t>(3) 8 		</a:t>
            </a:r>
          </a:p>
          <a:p>
            <a:pPr marL="0" lvl="0" indent="0" algn="l" rtl="0">
              <a:lnSpc>
                <a:spcPct val="90000"/>
              </a:lnSpc>
              <a:spcBef>
                <a:spcPts val="1000"/>
              </a:spcBef>
              <a:spcAft>
                <a:spcPts val="0"/>
              </a:spcAft>
              <a:buClr>
                <a:schemeClr val="dk1"/>
              </a:buClr>
              <a:buSzPts val="2400"/>
              <a:buNone/>
            </a:pPr>
            <a:r>
              <a:rPr lang="en-US" b="1" dirty="0"/>
              <a:t>(4) 12 		</a:t>
            </a:r>
          </a:p>
          <a:p>
            <a:pPr marL="0" lvl="0" indent="0" algn="l" rtl="0">
              <a:lnSpc>
                <a:spcPct val="90000"/>
              </a:lnSpc>
              <a:spcBef>
                <a:spcPts val="1000"/>
              </a:spcBef>
              <a:spcAft>
                <a:spcPts val="0"/>
              </a:spcAft>
              <a:buClr>
                <a:schemeClr val="dk1"/>
              </a:buClr>
              <a:buSzPts val="2400"/>
              <a:buNone/>
            </a:pPr>
            <a:r>
              <a:rPr lang="en-US" b="1" dirty="0"/>
              <a:t>(5) None of these</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4" name="Google Shape;174;p2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A boat travels upstream from B to A and downstream from A to B in 3 hours. If the speed of the boat in still water is 9 km/hr. and the speed of the current is 3 km/ hr., the distance between A and B (in km) is– </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rabicParenBoth"/>
            </a:pPr>
            <a:r>
              <a:rPr lang="en-US" b="1" dirty="0"/>
              <a:t>4 		</a:t>
            </a:r>
          </a:p>
          <a:p>
            <a:pPr marL="0" lvl="0" indent="0" algn="l" rtl="0">
              <a:lnSpc>
                <a:spcPct val="90000"/>
              </a:lnSpc>
              <a:spcBef>
                <a:spcPts val="1000"/>
              </a:spcBef>
              <a:spcAft>
                <a:spcPts val="0"/>
              </a:spcAft>
              <a:buClr>
                <a:schemeClr val="dk1"/>
              </a:buClr>
              <a:buSzPts val="2400"/>
              <a:buNone/>
            </a:pPr>
            <a:r>
              <a:rPr lang="en-US" b="1" dirty="0"/>
              <a:t>(2) 6 		</a:t>
            </a:r>
          </a:p>
          <a:p>
            <a:pPr marL="0" lvl="0" indent="0" algn="l" rtl="0">
              <a:lnSpc>
                <a:spcPct val="90000"/>
              </a:lnSpc>
              <a:spcBef>
                <a:spcPts val="1000"/>
              </a:spcBef>
              <a:spcAft>
                <a:spcPts val="0"/>
              </a:spcAft>
              <a:buClr>
                <a:schemeClr val="dk1"/>
              </a:buClr>
              <a:buSzPts val="2400"/>
              <a:buNone/>
            </a:pPr>
            <a:r>
              <a:rPr lang="en-US" b="1" dirty="0"/>
              <a:t>(3) 8 		</a:t>
            </a:r>
          </a:p>
          <a:p>
            <a:pPr marL="0" lvl="0" indent="0" algn="l" rtl="0">
              <a:lnSpc>
                <a:spcPct val="90000"/>
              </a:lnSpc>
              <a:spcBef>
                <a:spcPts val="1000"/>
              </a:spcBef>
              <a:spcAft>
                <a:spcPts val="0"/>
              </a:spcAft>
              <a:buClr>
                <a:schemeClr val="dk1"/>
              </a:buClr>
              <a:buSzPts val="2400"/>
              <a:buNone/>
            </a:pPr>
            <a:r>
              <a:rPr lang="en-US" b="1" dirty="0">
                <a:solidFill>
                  <a:srgbClr val="FF0000"/>
                </a:solidFill>
              </a:rPr>
              <a:t>(4) 12 </a:t>
            </a:r>
            <a:r>
              <a:rPr lang="en-US" b="1" dirty="0"/>
              <a:t>		</a:t>
            </a:r>
          </a:p>
          <a:p>
            <a:pPr marL="0" lvl="0" indent="0" algn="l" rtl="0">
              <a:lnSpc>
                <a:spcPct val="90000"/>
              </a:lnSpc>
              <a:spcBef>
                <a:spcPts val="1000"/>
              </a:spcBef>
              <a:spcAft>
                <a:spcPts val="0"/>
              </a:spcAft>
              <a:buClr>
                <a:schemeClr val="dk1"/>
              </a:buClr>
              <a:buSzPts val="2400"/>
              <a:buNone/>
            </a:pPr>
            <a:r>
              <a:rPr lang="en-US" b="1" dirty="0"/>
              <a:t>(5) None of these</a:t>
            </a:r>
            <a:endParaRPr dirty="0"/>
          </a:p>
        </p:txBody>
      </p:sp>
    </p:spTree>
    <p:extLst>
      <p:ext uri="{BB962C8B-B14F-4D97-AF65-F5344CB8AC3E}">
        <p14:creationId xmlns:p14="http://schemas.microsoft.com/office/powerpoint/2010/main" val="3934699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r>
              <a:rPr lang="en-US" dirty="0"/>
              <a:t>Upstream and Downstream – Formula</a:t>
            </a:r>
          </a:p>
          <a:p>
            <a:r>
              <a:rPr lang="en-US" dirty="0"/>
              <a:t>Given below are a few important formulas with the help of which you can solve the questions based on boat and streams. </a:t>
            </a:r>
          </a:p>
          <a:p>
            <a:r>
              <a:rPr lang="en-US" dirty="0"/>
              <a:t>Candidates must learn these formulas by heart to ensure they are able to answer the simple formula based questions correctly and do not end up losing marks for direct questions. </a:t>
            </a:r>
          </a:p>
          <a:p>
            <a:r>
              <a:rPr lang="en-US" b="1" dirty="0"/>
              <a:t>Upstream = (u−v) km/</a:t>
            </a:r>
            <a:r>
              <a:rPr lang="en-US" b="1" dirty="0" err="1"/>
              <a:t>hr</a:t>
            </a:r>
            <a:r>
              <a:rPr lang="en-US" dirty="0"/>
              <a:t>, where “u” is the speed of the boat in still water and “v” is the speed of the stream</a:t>
            </a:r>
          </a:p>
          <a:p>
            <a:r>
              <a:rPr lang="en-US" b="1" dirty="0"/>
              <a:t>Downstream = (</a:t>
            </a:r>
            <a:r>
              <a:rPr lang="en-US" b="1" dirty="0" err="1"/>
              <a:t>u+v</a:t>
            </a:r>
            <a:r>
              <a:rPr lang="en-US" b="1" dirty="0"/>
              <a:t>)Km/</a:t>
            </a:r>
            <a:r>
              <a:rPr lang="en-US" b="1" dirty="0" err="1"/>
              <a:t>hr</a:t>
            </a:r>
            <a:r>
              <a:rPr lang="en-US" dirty="0"/>
              <a:t>, where “u” is the speed of the boat in still water and “v” is the speed of the stream</a:t>
            </a:r>
          </a:p>
          <a:p>
            <a:r>
              <a:rPr lang="en-US" b="1" dirty="0"/>
              <a:t>Speed of Boat in Still Water = ½ (Downstream Speed + Upstream Speed)</a:t>
            </a:r>
            <a:endParaRPr lang="en-US" dirty="0"/>
          </a:p>
          <a:p>
            <a:r>
              <a:rPr lang="en-US" b="1" dirty="0"/>
              <a:t>Speed of Stream = ½ (Downstream Speed – Upstream Speed)</a:t>
            </a:r>
            <a:endParaRPr lang="en-US" dirty="0"/>
          </a:p>
          <a:p>
            <a:r>
              <a:rPr lang="en-US" b="1" dirty="0"/>
              <a:t>Average Speed of Boat = {(Upstream Speed × Downstream Speed) / Boat’s Speed in </a:t>
            </a:r>
            <a:r>
              <a:rPr lang="en-US" b="1" dirty="0" err="1"/>
              <a:t>Stii</a:t>
            </a:r>
            <a:r>
              <a:rPr lang="en-US" b="1" dirty="0"/>
              <a:t> Water}</a:t>
            </a:r>
            <a:endParaRPr lang="en-US" dirty="0"/>
          </a:p>
        </p:txBody>
      </p:sp>
    </p:spTree>
    <p:extLst>
      <p:ext uri="{BB962C8B-B14F-4D97-AF65-F5344CB8AC3E}">
        <p14:creationId xmlns:p14="http://schemas.microsoft.com/office/powerpoint/2010/main" val="3053371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0" name="Google Shape;180;p2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14. A man can row 6 km/hr. in the still water. If the river is running at 2 km/hr., it takes him 3 hours to row to a place and back. How far is the place? </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rabicParenBoth"/>
            </a:pPr>
            <a:r>
              <a:rPr lang="en-US" b="1" dirty="0"/>
              <a:t>8 km 	</a:t>
            </a:r>
          </a:p>
          <a:p>
            <a:pPr marL="0" lvl="0" indent="0" algn="l" rtl="0">
              <a:lnSpc>
                <a:spcPct val="90000"/>
              </a:lnSpc>
              <a:spcBef>
                <a:spcPts val="1000"/>
              </a:spcBef>
              <a:spcAft>
                <a:spcPts val="0"/>
              </a:spcAft>
              <a:buClr>
                <a:schemeClr val="dk1"/>
              </a:buClr>
              <a:buSzPts val="2400"/>
              <a:buNone/>
            </a:pPr>
            <a:r>
              <a:rPr lang="en-US" b="1" dirty="0"/>
              <a:t>(2) 12 km 	</a:t>
            </a:r>
          </a:p>
          <a:p>
            <a:pPr marL="0" lvl="0" indent="0" algn="l" rtl="0">
              <a:lnSpc>
                <a:spcPct val="90000"/>
              </a:lnSpc>
              <a:spcBef>
                <a:spcPts val="1000"/>
              </a:spcBef>
              <a:spcAft>
                <a:spcPts val="0"/>
              </a:spcAft>
              <a:buClr>
                <a:schemeClr val="dk1"/>
              </a:buClr>
              <a:buSzPts val="2400"/>
              <a:buNone/>
            </a:pPr>
            <a:r>
              <a:rPr lang="en-US" b="1" dirty="0"/>
              <a:t>(3) 9 km 	</a:t>
            </a:r>
          </a:p>
          <a:p>
            <a:pPr marL="0" lvl="0" indent="0" algn="l" rtl="0">
              <a:lnSpc>
                <a:spcPct val="90000"/>
              </a:lnSpc>
              <a:spcBef>
                <a:spcPts val="1000"/>
              </a:spcBef>
              <a:spcAft>
                <a:spcPts val="0"/>
              </a:spcAft>
              <a:buClr>
                <a:schemeClr val="dk1"/>
              </a:buClr>
              <a:buSzPts val="2400"/>
              <a:buNone/>
            </a:pPr>
            <a:r>
              <a:rPr lang="en-US" b="1" dirty="0"/>
              <a:t>(4) 6 km 	</a:t>
            </a:r>
          </a:p>
          <a:p>
            <a:pPr marL="0" lvl="0" indent="0" algn="l" rtl="0">
              <a:lnSpc>
                <a:spcPct val="90000"/>
              </a:lnSpc>
              <a:spcBef>
                <a:spcPts val="1000"/>
              </a:spcBef>
              <a:spcAft>
                <a:spcPts val="0"/>
              </a:spcAft>
              <a:buClr>
                <a:schemeClr val="dk1"/>
              </a:buClr>
              <a:buSzPts val="2400"/>
              <a:buNone/>
            </a:pPr>
            <a:r>
              <a:rPr lang="en-US" b="1" dirty="0"/>
              <a:t>(5) None of these</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0" name="Google Shape;180;p2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14. A man can row 6 km/hr. in the still water. If the river is running at 2 km/hr., it takes him 3 hours to row to a place and back. How far is the place? </a:t>
            </a:r>
            <a:endParaRPr dirty="0"/>
          </a:p>
          <a:p>
            <a:pPr marL="228600" lvl="0" indent="-228600" algn="l" rtl="0">
              <a:lnSpc>
                <a:spcPct val="90000"/>
              </a:lnSpc>
              <a:spcBef>
                <a:spcPts val="1000"/>
              </a:spcBef>
              <a:spcAft>
                <a:spcPts val="0"/>
              </a:spcAft>
              <a:buClr>
                <a:schemeClr val="dk1"/>
              </a:buClr>
              <a:buSzPts val="2400"/>
              <a:buNone/>
            </a:pPr>
            <a:endParaRPr lang="en-US" b="1"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8 km </a:t>
            </a:r>
            <a:r>
              <a:rPr lang="en-US" b="1" dirty="0"/>
              <a:t>	</a:t>
            </a:r>
          </a:p>
          <a:p>
            <a:pPr marL="0" lvl="0" indent="0" algn="l" rtl="0">
              <a:lnSpc>
                <a:spcPct val="90000"/>
              </a:lnSpc>
              <a:spcBef>
                <a:spcPts val="1000"/>
              </a:spcBef>
              <a:spcAft>
                <a:spcPts val="0"/>
              </a:spcAft>
              <a:buClr>
                <a:schemeClr val="dk1"/>
              </a:buClr>
              <a:buSzPts val="2400"/>
              <a:buNone/>
            </a:pPr>
            <a:r>
              <a:rPr lang="en-US" b="1" dirty="0"/>
              <a:t>(2) 12 km 	</a:t>
            </a:r>
          </a:p>
          <a:p>
            <a:pPr marL="0" lvl="0" indent="0" algn="l" rtl="0">
              <a:lnSpc>
                <a:spcPct val="90000"/>
              </a:lnSpc>
              <a:spcBef>
                <a:spcPts val="1000"/>
              </a:spcBef>
              <a:spcAft>
                <a:spcPts val="0"/>
              </a:spcAft>
              <a:buClr>
                <a:schemeClr val="dk1"/>
              </a:buClr>
              <a:buSzPts val="2400"/>
              <a:buNone/>
            </a:pPr>
            <a:r>
              <a:rPr lang="en-US" b="1" dirty="0"/>
              <a:t>(3) 9 km 	</a:t>
            </a:r>
          </a:p>
          <a:p>
            <a:pPr marL="0" lvl="0" indent="0" algn="l" rtl="0">
              <a:lnSpc>
                <a:spcPct val="90000"/>
              </a:lnSpc>
              <a:spcBef>
                <a:spcPts val="1000"/>
              </a:spcBef>
              <a:spcAft>
                <a:spcPts val="0"/>
              </a:spcAft>
              <a:buClr>
                <a:schemeClr val="dk1"/>
              </a:buClr>
              <a:buSzPts val="2400"/>
              <a:buNone/>
            </a:pPr>
            <a:r>
              <a:rPr lang="en-US" b="1" dirty="0"/>
              <a:t>(4) 6 km 	</a:t>
            </a:r>
          </a:p>
          <a:p>
            <a:pPr marL="0" lvl="0" indent="0" algn="l" rtl="0">
              <a:lnSpc>
                <a:spcPct val="90000"/>
              </a:lnSpc>
              <a:spcBef>
                <a:spcPts val="1000"/>
              </a:spcBef>
              <a:spcAft>
                <a:spcPts val="0"/>
              </a:spcAft>
              <a:buClr>
                <a:schemeClr val="dk1"/>
              </a:buClr>
              <a:buSzPts val="2400"/>
              <a:buNone/>
            </a:pPr>
            <a:r>
              <a:rPr lang="en-US" b="1" dirty="0"/>
              <a:t>(5) None of these</a:t>
            </a:r>
            <a:endParaRPr dirty="0"/>
          </a:p>
        </p:txBody>
      </p:sp>
    </p:spTree>
    <p:extLst>
      <p:ext uri="{BB962C8B-B14F-4D97-AF65-F5344CB8AC3E}">
        <p14:creationId xmlns:p14="http://schemas.microsoft.com/office/powerpoint/2010/main" val="620493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7" name="Google Shape;187;p2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15. The rate of flow of river water is 4 km/hr. A boat goes 6 km and back to the starting point in 2 hours. Find the speed of the boat in still water.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6 km/hr. 		</a:t>
            </a:r>
          </a:p>
          <a:p>
            <a:pPr marL="0" lvl="0" indent="0" algn="l" rtl="0">
              <a:lnSpc>
                <a:spcPct val="90000"/>
              </a:lnSpc>
              <a:spcBef>
                <a:spcPts val="1000"/>
              </a:spcBef>
              <a:spcAft>
                <a:spcPts val="0"/>
              </a:spcAft>
              <a:buClr>
                <a:schemeClr val="dk1"/>
              </a:buClr>
              <a:buSzPts val="2400"/>
              <a:buNone/>
            </a:pPr>
            <a:r>
              <a:rPr lang="en-US" b="1" dirty="0"/>
              <a:t>(2) 8 km/hr. 		</a:t>
            </a:r>
          </a:p>
          <a:p>
            <a:pPr marL="0" lvl="0" indent="0" algn="l" rtl="0">
              <a:lnSpc>
                <a:spcPct val="90000"/>
              </a:lnSpc>
              <a:spcBef>
                <a:spcPts val="1000"/>
              </a:spcBef>
              <a:spcAft>
                <a:spcPts val="0"/>
              </a:spcAft>
              <a:buClr>
                <a:schemeClr val="dk1"/>
              </a:buClr>
              <a:buSzPts val="2400"/>
              <a:buNone/>
            </a:pPr>
            <a:r>
              <a:rPr lang="en-US" b="1" dirty="0"/>
              <a:t>(3) 9 km/hr. 		</a:t>
            </a:r>
          </a:p>
          <a:p>
            <a:pPr marL="0" lvl="0" indent="0" algn="l" rtl="0">
              <a:lnSpc>
                <a:spcPct val="90000"/>
              </a:lnSpc>
              <a:spcBef>
                <a:spcPts val="1000"/>
              </a:spcBef>
              <a:spcAft>
                <a:spcPts val="0"/>
              </a:spcAft>
              <a:buClr>
                <a:schemeClr val="dk1"/>
              </a:buClr>
              <a:buSzPts val="2400"/>
              <a:buNone/>
            </a:pPr>
            <a:r>
              <a:rPr lang="en-US" b="1" dirty="0"/>
              <a:t>(4) 10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7" name="Google Shape;187;p2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15. The rate of flow of river water is 4 km/hr. A boat goes 6 km and back to the starting point in 2 hours. Find the speed of the boat in still water.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6 km/hr. 		</a:t>
            </a:r>
          </a:p>
          <a:p>
            <a:pPr marL="0" lvl="0" indent="0" algn="l" rtl="0">
              <a:lnSpc>
                <a:spcPct val="90000"/>
              </a:lnSpc>
              <a:spcBef>
                <a:spcPts val="1000"/>
              </a:spcBef>
              <a:spcAft>
                <a:spcPts val="0"/>
              </a:spcAft>
              <a:buClr>
                <a:schemeClr val="dk1"/>
              </a:buClr>
              <a:buSzPts val="2400"/>
              <a:buNone/>
            </a:pPr>
            <a:r>
              <a:rPr lang="en-US" b="1" dirty="0">
                <a:solidFill>
                  <a:srgbClr val="FF0000"/>
                </a:solidFill>
              </a:rPr>
              <a:t>(2) 8 km/hr. </a:t>
            </a:r>
            <a:r>
              <a:rPr lang="en-US" b="1" dirty="0"/>
              <a:t>		</a:t>
            </a:r>
          </a:p>
          <a:p>
            <a:pPr marL="0" lvl="0" indent="0" algn="l" rtl="0">
              <a:lnSpc>
                <a:spcPct val="90000"/>
              </a:lnSpc>
              <a:spcBef>
                <a:spcPts val="1000"/>
              </a:spcBef>
              <a:spcAft>
                <a:spcPts val="0"/>
              </a:spcAft>
              <a:buClr>
                <a:schemeClr val="dk1"/>
              </a:buClr>
              <a:buSzPts val="2400"/>
              <a:buNone/>
            </a:pPr>
            <a:r>
              <a:rPr lang="en-US" b="1" dirty="0"/>
              <a:t>(3) 9 km/hr. 		</a:t>
            </a:r>
          </a:p>
          <a:p>
            <a:pPr marL="0" lvl="0" indent="0" algn="l" rtl="0">
              <a:lnSpc>
                <a:spcPct val="90000"/>
              </a:lnSpc>
              <a:spcBef>
                <a:spcPts val="1000"/>
              </a:spcBef>
              <a:spcAft>
                <a:spcPts val="0"/>
              </a:spcAft>
              <a:buClr>
                <a:schemeClr val="dk1"/>
              </a:buClr>
              <a:buSzPts val="2400"/>
              <a:buNone/>
            </a:pPr>
            <a:r>
              <a:rPr lang="en-US" b="1" dirty="0"/>
              <a:t>(4) 10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2328966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3" name="Google Shape;193;p2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16. In a stream running at 2 km/hr., a motorboat goes 12 km upstream and back again to the starting point in 2.5 hours. Find the speed of the motorboat in still water. </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rabicParenBoth"/>
            </a:pPr>
            <a:r>
              <a:rPr lang="en-US" b="1" dirty="0"/>
              <a:t>15 km/hr. 	</a:t>
            </a:r>
          </a:p>
          <a:p>
            <a:pPr marL="0" lvl="0" indent="0" algn="l" rtl="0">
              <a:lnSpc>
                <a:spcPct val="90000"/>
              </a:lnSpc>
              <a:spcBef>
                <a:spcPts val="1000"/>
              </a:spcBef>
              <a:spcAft>
                <a:spcPts val="0"/>
              </a:spcAft>
              <a:buClr>
                <a:schemeClr val="dk1"/>
              </a:buClr>
              <a:buSzPts val="2400"/>
              <a:buNone/>
            </a:pPr>
            <a:r>
              <a:rPr lang="en-US" b="1" dirty="0"/>
              <a:t>(2) 12 km/hr. 	</a:t>
            </a:r>
          </a:p>
          <a:p>
            <a:pPr marL="0" lvl="0" indent="0" algn="l" rtl="0">
              <a:lnSpc>
                <a:spcPct val="90000"/>
              </a:lnSpc>
              <a:spcBef>
                <a:spcPts val="1000"/>
              </a:spcBef>
              <a:spcAft>
                <a:spcPts val="0"/>
              </a:spcAft>
              <a:buClr>
                <a:schemeClr val="dk1"/>
              </a:buClr>
              <a:buSzPts val="2400"/>
              <a:buNone/>
            </a:pPr>
            <a:r>
              <a:rPr lang="en-US" b="1" dirty="0"/>
              <a:t>(3) 10 km/hr. 	</a:t>
            </a:r>
          </a:p>
          <a:p>
            <a:pPr marL="0" lvl="0" indent="0" algn="l" rtl="0">
              <a:lnSpc>
                <a:spcPct val="90000"/>
              </a:lnSpc>
              <a:spcBef>
                <a:spcPts val="1000"/>
              </a:spcBef>
              <a:spcAft>
                <a:spcPts val="0"/>
              </a:spcAft>
              <a:buClr>
                <a:schemeClr val="dk1"/>
              </a:buClr>
              <a:buSzPts val="2400"/>
              <a:buNone/>
            </a:pPr>
            <a:r>
              <a:rPr lang="en-US" b="1" dirty="0"/>
              <a:t>(4) 9 km/hr. 	</a:t>
            </a:r>
            <a:endParaRPr dirty="0"/>
          </a:p>
          <a:p>
            <a:pPr marL="228600" lvl="0" indent="-228600" algn="l" rtl="0">
              <a:lnSpc>
                <a:spcPct val="90000"/>
              </a:lnSpc>
              <a:spcBef>
                <a:spcPts val="1000"/>
              </a:spcBef>
              <a:spcAft>
                <a:spcPts val="0"/>
              </a:spcAft>
              <a:buClr>
                <a:schemeClr val="dk1"/>
              </a:buClr>
              <a:buSzPts val="2400"/>
              <a:buNone/>
            </a:pPr>
            <a:r>
              <a:rPr lang="en-US" b="1" dirty="0"/>
              <a:t>(5) None of these</a:t>
            </a:r>
            <a:endParaRPr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3" name="Google Shape;193;p2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16. In a stream running at 2 km/hr., a motorboat goes 12 km upstream and back again to the starting point in 2.5 hours. Find the speed of the motorboat in still water. </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rabicParenBoth"/>
            </a:pPr>
            <a:r>
              <a:rPr lang="en-US" b="1" dirty="0"/>
              <a:t>15 km/hr. 	</a:t>
            </a:r>
          </a:p>
          <a:p>
            <a:pPr marL="0" lvl="0" indent="0" algn="l" rtl="0">
              <a:lnSpc>
                <a:spcPct val="90000"/>
              </a:lnSpc>
              <a:spcBef>
                <a:spcPts val="1000"/>
              </a:spcBef>
              <a:spcAft>
                <a:spcPts val="0"/>
              </a:spcAft>
              <a:buClr>
                <a:schemeClr val="dk1"/>
              </a:buClr>
              <a:buSzPts val="2400"/>
              <a:buNone/>
            </a:pPr>
            <a:r>
              <a:rPr lang="en-US" b="1" dirty="0"/>
              <a:t>(2) 12 km/hr. 	</a:t>
            </a:r>
          </a:p>
          <a:p>
            <a:pPr marL="0" lvl="0" indent="0" algn="l" rtl="0">
              <a:lnSpc>
                <a:spcPct val="90000"/>
              </a:lnSpc>
              <a:spcBef>
                <a:spcPts val="1000"/>
              </a:spcBef>
              <a:spcAft>
                <a:spcPts val="0"/>
              </a:spcAft>
              <a:buClr>
                <a:schemeClr val="dk1"/>
              </a:buClr>
              <a:buSzPts val="2400"/>
              <a:buNone/>
            </a:pPr>
            <a:r>
              <a:rPr lang="en-US" b="1" dirty="0">
                <a:solidFill>
                  <a:srgbClr val="FF0000"/>
                </a:solidFill>
              </a:rPr>
              <a:t>(3) 10 km/hr. </a:t>
            </a:r>
            <a:r>
              <a:rPr lang="en-US" b="1" dirty="0"/>
              <a:t>	</a:t>
            </a:r>
          </a:p>
          <a:p>
            <a:pPr marL="0" lvl="0" indent="0" algn="l" rtl="0">
              <a:lnSpc>
                <a:spcPct val="90000"/>
              </a:lnSpc>
              <a:spcBef>
                <a:spcPts val="1000"/>
              </a:spcBef>
              <a:spcAft>
                <a:spcPts val="0"/>
              </a:spcAft>
              <a:buClr>
                <a:schemeClr val="dk1"/>
              </a:buClr>
              <a:buSzPts val="2400"/>
              <a:buNone/>
            </a:pPr>
            <a:r>
              <a:rPr lang="en-US" b="1" dirty="0"/>
              <a:t>(4) 9 km/hr. 	</a:t>
            </a:r>
            <a:endParaRPr dirty="0"/>
          </a:p>
          <a:p>
            <a:pPr marL="228600" lvl="0" indent="-228600" algn="l" rtl="0">
              <a:lnSpc>
                <a:spcPct val="90000"/>
              </a:lnSpc>
              <a:spcBef>
                <a:spcPts val="1000"/>
              </a:spcBef>
              <a:spcAft>
                <a:spcPts val="0"/>
              </a:spcAft>
              <a:buClr>
                <a:schemeClr val="dk1"/>
              </a:buClr>
              <a:buSzPts val="2400"/>
              <a:buNone/>
            </a:pPr>
            <a:r>
              <a:rPr lang="en-US" b="1" dirty="0"/>
              <a:t>(5) None of these</a:t>
            </a:r>
            <a:endParaRPr b="1" dirty="0"/>
          </a:p>
        </p:txBody>
      </p:sp>
    </p:spTree>
    <p:extLst>
      <p:ext uri="{BB962C8B-B14F-4D97-AF65-F5344CB8AC3E}">
        <p14:creationId xmlns:p14="http://schemas.microsoft.com/office/powerpoint/2010/main" val="862981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9" name="Google Shape;199;p3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17. A man can row 45 km upstream and 66 km downstream in 15 hrs. Also, he can row 65 km upstream and 77 km downstream in 20 hrs. Find the speed of the man in still water and rate of the current.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8 km/hr., 3 km/hr.	</a:t>
            </a:r>
          </a:p>
          <a:p>
            <a:pPr marL="0" lvl="0" indent="0" algn="l" rtl="0">
              <a:lnSpc>
                <a:spcPct val="90000"/>
              </a:lnSpc>
              <a:spcBef>
                <a:spcPts val="1000"/>
              </a:spcBef>
              <a:spcAft>
                <a:spcPts val="0"/>
              </a:spcAft>
              <a:buClr>
                <a:schemeClr val="dk1"/>
              </a:buClr>
              <a:buSzPts val="2400"/>
              <a:buNone/>
            </a:pPr>
            <a:r>
              <a:rPr lang="en-US" b="1" dirty="0"/>
              <a:t>(2) 11 km/hr., 3 km/hr. 	</a:t>
            </a:r>
          </a:p>
          <a:p>
            <a:pPr marL="0" lvl="0" indent="0" algn="l" rtl="0">
              <a:lnSpc>
                <a:spcPct val="90000"/>
              </a:lnSpc>
              <a:spcBef>
                <a:spcPts val="1000"/>
              </a:spcBef>
              <a:spcAft>
                <a:spcPts val="0"/>
              </a:spcAft>
              <a:buClr>
                <a:schemeClr val="dk1"/>
              </a:buClr>
              <a:buSzPts val="2400"/>
              <a:buNone/>
            </a:pPr>
            <a:r>
              <a:rPr lang="en-US" b="1" dirty="0"/>
              <a:t>(3) 11 km/hr., 8 km/hr. 	</a:t>
            </a:r>
            <a:endParaRPr dirty="0"/>
          </a:p>
          <a:p>
            <a:pPr marL="457200" lvl="0" indent="-457200" algn="l" rtl="0">
              <a:lnSpc>
                <a:spcPct val="90000"/>
              </a:lnSpc>
              <a:spcBef>
                <a:spcPts val="1000"/>
              </a:spcBef>
              <a:spcAft>
                <a:spcPts val="0"/>
              </a:spcAft>
              <a:buClr>
                <a:schemeClr val="dk1"/>
              </a:buClr>
              <a:buSzPts val="2400"/>
              <a:buNone/>
            </a:pPr>
            <a:r>
              <a:rPr lang="en-US" b="1" dirty="0"/>
              <a:t>(4) 9 km/hr., 2 km/hr. 	</a:t>
            </a:r>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9" name="Google Shape;199;p3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17. A man can row 45 km upstream and 66 km downstream in 15 hrs. Also, he can row 65 km upstream and 77 km downstream in 20 hrs. Find the speed of the man in still water and rate of the current.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8 km/hr., 3 km/hr.</a:t>
            </a:r>
            <a:r>
              <a:rPr lang="en-US" b="1" dirty="0"/>
              <a:t>	</a:t>
            </a:r>
          </a:p>
          <a:p>
            <a:pPr marL="0" lvl="0" indent="0" algn="l" rtl="0">
              <a:lnSpc>
                <a:spcPct val="90000"/>
              </a:lnSpc>
              <a:spcBef>
                <a:spcPts val="1000"/>
              </a:spcBef>
              <a:spcAft>
                <a:spcPts val="0"/>
              </a:spcAft>
              <a:buClr>
                <a:schemeClr val="dk1"/>
              </a:buClr>
              <a:buSzPts val="2400"/>
              <a:buNone/>
            </a:pPr>
            <a:r>
              <a:rPr lang="en-US" b="1" dirty="0"/>
              <a:t>(2) 11 km/hr., 3 km/hr. 	</a:t>
            </a:r>
          </a:p>
          <a:p>
            <a:pPr marL="0" lvl="0" indent="0" algn="l" rtl="0">
              <a:lnSpc>
                <a:spcPct val="90000"/>
              </a:lnSpc>
              <a:spcBef>
                <a:spcPts val="1000"/>
              </a:spcBef>
              <a:spcAft>
                <a:spcPts val="0"/>
              </a:spcAft>
              <a:buClr>
                <a:schemeClr val="dk1"/>
              </a:buClr>
              <a:buSzPts val="2400"/>
              <a:buNone/>
            </a:pPr>
            <a:r>
              <a:rPr lang="en-US" b="1" dirty="0"/>
              <a:t>(3) 11 km/hr., 8 km/hr. 	</a:t>
            </a:r>
            <a:endParaRPr dirty="0"/>
          </a:p>
          <a:p>
            <a:pPr marL="457200" lvl="0" indent="-457200" algn="l" rtl="0">
              <a:lnSpc>
                <a:spcPct val="90000"/>
              </a:lnSpc>
              <a:spcBef>
                <a:spcPts val="1000"/>
              </a:spcBef>
              <a:spcAft>
                <a:spcPts val="0"/>
              </a:spcAft>
              <a:buClr>
                <a:schemeClr val="dk1"/>
              </a:buClr>
              <a:buSzPts val="2400"/>
              <a:buNone/>
            </a:pPr>
            <a:r>
              <a:rPr lang="en-US" b="1" dirty="0"/>
              <a:t>(4) 9 km/hr., 2 km/hr. 	</a:t>
            </a:r>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extLst>
      <p:ext uri="{BB962C8B-B14F-4D97-AF65-F5344CB8AC3E}">
        <p14:creationId xmlns:p14="http://schemas.microsoft.com/office/powerpoint/2010/main" val="1095486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5" name="Google Shape;205;p3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18. A man can row 60 km upstream and 88 km downstream in 20 hrs. Also, he can row 80 km upstream and 110 km downstream in 26 hrs. Find the speed of the man in still water and rate of the current.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12 km/hr., 4 km/hr. 	</a:t>
            </a:r>
          </a:p>
          <a:p>
            <a:pPr marL="0" lvl="0" indent="0" algn="l" rtl="0">
              <a:lnSpc>
                <a:spcPct val="90000"/>
              </a:lnSpc>
              <a:spcBef>
                <a:spcPts val="1000"/>
              </a:spcBef>
              <a:spcAft>
                <a:spcPts val="0"/>
              </a:spcAft>
              <a:buClr>
                <a:schemeClr val="dk1"/>
              </a:buClr>
              <a:buSzPts val="2400"/>
              <a:buNone/>
            </a:pPr>
            <a:r>
              <a:rPr lang="en-US" b="1" dirty="0"/>
              <a:t>(2) 16 km/hr., 6 km/hr. 	</a:t>
            </a:r>
          </a:p>
          <a:p>
            <a:pPr marL="0" lvl="0" indent="0" algn="l" rtl="0">
              <a:lnSpc>
                <a:spcPct val="90000"/>
              </a:lnSpc>
              <a:spcBef>
                <a:spcPts val="1000"/>
              </a:spcBef>
              <a:spcAft>
                <a:spcPts val="0"/>
              </a:spcAft>
              <a:buClr>
                <a:schemeClr val="dk1"/>
              </a:buClr>
              <a:buSzPts val="2400"/>
              <a:buNone/>
            </a:pPr>
            <a:r>
              <a:rPr lang="en-US" b="1" dirty="0"/>
              <a:t>(3) 8 km/hr., 3 km/hr. </a:t>
            </a:r>
            <a:endParaRPr dirty="0"/>
          </a:p>
          <a:p>
            <a:pPr marL="457200" lvl="0" indent="-457200" algn="l" rtl="0">
              <a:lnSpc>
                <a:spcPct val="90000"/>
              </a:lnSpc>
              <a:spcBef>
                <a:spcPts val="1000"/>
              </a:spcBef>
              <a:spcAft>
                <a:spcPts val="0"/>
              </a:spcAft>
              <a:buClr>
                <a:schemeClr val="dk1"/>
              </a:buClr>
              <a:buSzPts val="2400"/>
              <a:buNone/>
            </a:pPr>
            <a:r>
              <a:rPr lang="en-US" b="1" dirty="0"/>
              <a:t>(4) 7 km/hr., 4 km/hr. 	</a:t>
            </a:r>
          </a:p>
          <a:p>
            <a:pPr marL="457200" lvl="0" indent="-457200" algn="l" rtl="0">
              <a:lnSpc>
                <a:spcPct val="90000"/>
              </a:lnSpc>
              <a:spcBef>
                <a:spcPts val="1000"/>
              </a:spcBef>
              <a:spcAft>
                <a:spcPts val="0"/>
              </a:spcAft>
              <a:buClr>
                <a:schemeClr val="dk1"/>
              </a:buClr>
              <a:buSzPts val="2400"/>
              <a:buNone/>
            </a:pP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5" name="Google Shape;205;p3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18. A man can row 60 km upstream and 88 km downstream in 20 hrs. Also, he can row 80 km upstream and 110 km downstream in 26 hrs. Find the speed of the man in still water and rate of the current.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12 km/hr., 4 km/hr. 	</a:t>
            </a:r>
          </a:p>
          <a:p>
            <a:pPr marL="0" lvl="0" indent="0" algn="l" rtl="0">
              <a:lnSpc>
                <a:spcPct val="90000"/>
              </a:lnSpc>
              <a:spcBef>
                <a:spcPts val="1000"/>
              </a:spcBef>
              <a:spcAft>
                <a:spcPts val="0"/>
              </a:spcAft>
              <a:buClr>
                <a:schemeClr val="dk1"/>
              </a:buClr>
              <a:buSzPts val="2400"/>
              <a:buNone/>
            </a:pPr>
            <a:r>
              <a:rPr lang="en-US" b="1" dirty="0"/>
              <a:t>(2) 16 km/hr., 6 km/hr. 	</a:t>
            </a:r>
          </a:p>
          <a:p>
            <a:pPr marL="0" lvl="0" indent="0" algn="l" rtl="0">
              <a:lnSpc>
                <a:spcPct val="90000"/>
              </a:lnSpc>
              <a:spcBef>
                <a:spcPts val="1000"/>
              </a:spcBef>
              <a:spcAft>
                <a:spcPts val="0"/>
              </a:spcAft>
              <a:buClr>
                <a:schemeClr val="dk1"/>
              </a:buClr>
              <a:buSzPts val="2400"/>
              <a:buNone/>
            </a:pPr>
            <a:r>
              <a:rPr lang="en-US" b="1" dirty="0">
                <a:solidFill>
                  <a:srgbClr val="FF0000"/>
                </a:solidFill>
              </a:rPr>
              <a:t>(3) 8 km/hr., 3 km/hr. </a:t>
            </a:r>
            <a:endParaRPr dirty="0">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(4) 7 km/hr., 4 km/hr. 	</a:t>
            </a:r>
          </a:p>
          <a:p>
            <a:pPr marL="457200" lvl="0" indent="-457200" algn="l" rtl="0">
              <a:lnSpc>
                <a:spcPct val="90000"/>
              </a:lnSpc>
              <a:spcBef>
                <a:spcPts val="1000"/>
              </a:spcBef>
              <a:spcAft>
                <a:spcPts val="0"/>
              </a:spcAft>
              <a:buClr>
                <a:schemeClr val="dk1"/>
              </a:buClr>
              <a:buSzPts val="2400"/>
              <a:buNone/>
            </a:pP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1673748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 The speed of a boat in still water is 2 km/hr. If its speed upstream be 1 km/hr., then speed of then stream is– </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rabicParenBoth"/>
            </a:pPr>
            <a:r>
              <a:rPr lang="en-US" b="1" dirty="0"/>
              <a:t>2 km/hr. 	</a:t>
            </a:r>
          </a:p>
          <a:p>
            <a:pPr marL="0" lvl="0" indent="0" algn="l" rtl="0">
              <a:lnSpc>
                <a:spcPct val="90000"/>
              </a:lnSpc>
              <a:spcBef>
                <a:spcPts val="1000"/>
              </a:spcBef>
              <a:spcAft>
                <a:spcPts val="0"/>
              </a:spcAft>
              <a:buClr>
                <a:schemeClr val="dk1"/>
              </a:buClr>
              <a:buSzPts val="2400"/>
              <a:buNone/>
            </a:pPr>
            <a:r>
              <a:rPr lang="en-US" b="1" dirty="0"/>
              <a:t>(2) 3 km/hr. 	</a:t>
            </a:r>
          </a:p>
          <a:p>
            <a:pPr marL="0" lvl="0" indent="0" algn="l" rtl="0">
              <a:lnSpc>
                <a:spcPct val="90000"/>
              </a:lnSpc>
              <a:spcBef>
                <a:spcPts val="1000"/>
              </a:spcBef>
              <a:spcAft>
                <a:spcPts val="0"/>
              </a:spcAft>
              <a:buClr>
                <a:schemeClr val="dk1"/>
              </a:buClr>
              <a:buSzPts val="2400"/>
              <a:buNone/>
            </a:pPr>
            <a:r>
              <a:rPr lang="en-US" b="1" dirty="0"/>
              <a:t>(3) 1 km/hr. 	</a:t>
            </a:r>
          </a:p>
          <a:p>
            <a:pPr marL="0" lvl="0" indent="0" algn="l" rtl="0">
              <a:lnSpc>
                <a:spcPct val="90000"/>
              </a:lnSpc>
              <a:spcBef>
                <a:spcPts val="1000"/>
              </a:spcBef>
              <a:spcAft>
                <a:spcPts val="0"/>
              </a:spcAft>
              <a:buClr>
                <a:schemeClr val="dk1"/>
              </a:buClr>
              <a:buSzPts val="2400"/>
              <a:buNone/>
            </a:pPr>
            <a:r>
              <a:rPr lang="en-US" b="1" dirty="0"/>
              <a:t>(4) 1.5 km/hr.    </a:t>
            </a:r>
          </a:p>
          <a:p>
            <a:pPr marL="0" lvl="0" indent="0" algn="l" rtl="0">
              <a:lnSpc>
                <a:spcPct val="90000"/>
              </a:lnSpc>
              <a:spcBef>
                <a:spcPts val="1000"/>
              </a:spcBef>
              <a:spcAft>
                <a:spcPts val="0"/>
              </a:spcAft>
              <a:buClr>
                <a:schemeClr val="dk1"/>
              </a:buClr>
              <a:buSzPts val="2400"/>
              <a:buNone/>
            </a:pPr>
            <a:r>
              <a:rPr lang="en-US" b="1" dirty="0"/>
              <a:t>(5) None of these</a:t>
            </a:r>
            <a:endParaRPr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1" name="Google Shape;211;p3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19. Ajay can row a certain distance downstream in 5 hours and return the same distance in 7 hours. If the stream follows at the rate of 2 km per hour find the speed of Ajay in still water.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12 km/hr. 	</a:t>
            </a:r>
          </a:p>
          <a:p>
            <a:pPr marL="0" lvl="0" indent="0" algn="l" rtl="0">
              <a:lnSpc>
                <a:spcPct val="90000"/>
              </a:lnSpc>
              <a:spcBef>
                <a:spcPts val="1000"/>
              </a:spcBef>
              <a:spcAft>
                <a:spcPts val="0"/>
              </a:spcAft>
              <a:buClr>
                <a:schemeClr val="dk1"/>
              </a:buClr>
              <a:buSzPts val="2400"/>
              <a:buNone/>
            </a:pPr>
            <a:r>
              <a:rPr lang="en-US" b="1" dirty="0"/>
              <a:t>(2) 10 km/hr. 	</a:t>
            </a:r>
          </a:p>
          <a:p>
            <a:pPr marL="0" lvl="0" indent="0" algn="l" rtl="0">
              <a:lnSpc>
                <a:spcPct val="90000"/>
              </a:lnSpc>
              <a:spcBef>
                <a:spcPts val="1000"/>
              </a:spcBef>
              <a:spcAft>
                <a:spcPts val="0"/>
              </a:spcAft>
              <a:buClr>
                <a:schemeClr val="dk1"/>
              </a:buClr>
              <a:buSzPts val="2400"/>
              <a:buNone/>
            </a:pPr>
            <a:r>
              <a:rPr lang="en-US" b="1" dirty="0"/>
              <a:t>(3) 18 km/hr. 	</a:t>
            </a:r>
          </a:p>
          <a:p>
            <a:pPr marL="0" lvl="0" indent="0" algn="l" rtl="0">
              <a:lnSpc>
                <a:spcPct val="90000"/>
              </a:lnSpc>
              <a:spcBef>
                <a:spcPts val="1000"/>
              </a:spcBef>
              <a:spcAft>
                <a:spcPts val="0"/>
              </a:spcAft>
              <a:buClr>
                <a:schemeClr val="dk1"/>
              </a:buClr>
              <a:buSzPts val="2400"/>
              <a:buNone/>
            </a:pPr>
            <a:r>
              <a:rPr lang="en-US" b="1" dirty="0"/>
              <a:t>(4) 16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1" name="Google Shape;211;p3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19. Ajay can row a certain distance downstream in 5 hours and return the same distance in 7 hours. If the stream follows at the rate of 2 km per hour find the speed of Ajay in still water.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12 km/hr. </a:t>
            </a:r>
            <a:r>
              <a:rPr lang="en-US" b="1" dirty="0"/>
              <a:t>	</a:t>
            </a:r>
          </a:p>
          <a:p>
            <a:pPr marL="0" lvl="0" indent="0" algn="l" rtl="0">
              <a:lnSpc>
                <a:spcPct val="90000"/>
              </a:lnSpc>
              <a:spcBef>
                <a:spcPts val="1000"/>
              </a:spcBef>
              <a:spcAft>
                <a:spcPts val="0"/>
              </a:spcAft>
              <a:buClr>
                <a:schemeClr val="dk1"/>
              </a:buClr>
              <a:buSzPts val="2400"/>
              <a:buNone/>
            </a:pPr>
            <a:r>
              <a:rPr lang="en-US" b="1" dirty="0"/>
              <a:t>(2) 10 km/hr. 	</a:t>
            </a:r>
          </a:p>
          <a:p>
            <a:pPr marL="0" lvl="0" indent="0" algn="l" rtl="0">
              <a:lnSpc>
                <a:spcPct val="90000"/>
              </a:lnSpc>
              <a:spcBef>
                <a:spcPts val="1000"/>
              </a:spcBef>
              <a:spcAft>
                <a:spcPts val="0"/>
              </a:spcAft>
              <a:buClr>
                <a:schemeClr val="dk1"/>
              </a:buClr>
              <a:buSzPts val="2400"/>
              <a:buNone/>
            </a:pPr>
            <a:r>
              <a:rPr lang="en-US" b="1" dirty="0"/>
              <a:t>(3) 18 km/hr. 	</a:t>
            </a:r>
          </a:p>
          <a:p>
            <a:pPr marL="0" lvl="0" indent="0" algn="l" rtl="0">
              <a:lnSpc>
                <a:spcPct val="90000"/>
              </a:lnSpc>
              <a:spcBef>
                <a:spcPts val="1000"/>
              </a:spcBef>
              <a:spcAft>
                <a:spcPts val="0"/>
              </a:spcAft>
              <a:buClr>
                <a:schemeClr val="dk1"/>
              </a:buClr>
              <a:buSzPts val="2400"/>
              <a:buNone/>
            </a:pPr>
            <a:r>
              <a:rPr lang="en-US" b="1" dirty="0"/>
              <a:t>(4) 16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b="1" dirty="0"/>
          </a:p>
        </p:txBody>
      </p:sp>
    </p:spTree>
    <p:extLst>
      <p:ext uri="{BB962C8B-B14F-4D97-AF65-F5344CB8AC3E}">
        <p14:creationId xmlns:p14="http://schemas.microsoft.com/office/powerpoint/2010/main" val="839589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7" name="Google Shape;217;p3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20. </a:t>
            </a:r>
            <a:r>
              <a:rPr lang="en-US" b="1" dirty="0" err="1"/>
              <a:t>Rohit</a:t>
            </a:r>
            <a:r>
              <a:rPr lang="en-US" b="1" dirty="0"/>
              <a:t> can row a certain distance downstream in 8 hours and return the same distance in 12 hours. If the stream flows at the rate of 5 km per hour find the speed of </a:t>
            </a:r>
            <a:r>
              <a:rPr lang="en-US" b="1" dirty="0" err="1"/>
              <a:t>Rohit</a:t>
            </a:r>
            <a:r>
              <a:rPr lang="en-US" b="1" dirty="0"/>
              <a:t> in still water.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20 km/hr. 	</a:t>
            </a:r>
          </a:p>
          <a:p>
            <a:pPr marL="0" lvl="0" indent="0" algn="l" rtl="0">
              <a:lnSpc>
                <a:spcPct val="90000"/>
              </a:lnSpc>
              <a:spcBef>
                <a:spcPts val="1000"/>
              </a:spcBef>
              <a:spcAft>
                <a:spcPts val="0"/>
              </a:spcAft>
              <a:buClr>
                <a:schemeClr val="dk1"/>
              </a:buClr>
              <a:buSzPts val="2400"/>
              <a:buNone/>
            </a:pPr>
            <a:r>
              <a:rPr lang="en-US" b="1" dirty="0"/>
              <a:t>(2) 30 km/hr. 	</a:t>
            </a:r>
          </a:p>
          <a:p>
            <a:pPr marL="0" lvl="0" indent="0" algn="l" rtl="0">
              <a:lnSpc>
                <a:spcPct val="90000"/>
              </a:lnSpc>
              <a:spcBef>
                <a:spcPts val="1000"/>
              </a:spcBef>
              <a:spcAft>
                <a:spcPts val="0"/>
              </a:spcAft>
              <a:buClr>
                <a:schemeClr val="dk1"/>
              </a:buClr>
              <a:buSzPts val="2400"/>
              <a:buNone/>
            </a:pPr>
            <a:r>
              <a:rPr lang="en-US" b="1" dirty="0"/>
              <a:t>(3) 15 km/hr. 	</a:t>
            </a:r>
          </a:p>
          <a:p>
            <a:pPr marL="0" lvl="0" indent="0" algn="l" rtl="0">
              <a:lnSpc>
                <a:spcPct val="90000"/>
              </a:lnSpc>
              <a:spcBef>
                <a:spcPts val="1000"/>
              </a:spcBef>
              <a:spcAft>
                <a:spcPts val="0"/>
              </a:spcAft>
              <a:buClr>
                <a:schemeClr val="dk1"/>
              </a:buClr>
              <a:buSzPts val="2400"/>
              <a:buNone/>
            </a:pPr>
            <a:r>
              <a:rPr lang="en-US" b="1" dirty="0"/>
              <a:t>(4) 25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7" name="Google Shape;217;p33"/>
          <p:cNvSpPr txBox="1">
            <a:spLocks noGrp="1"/>
          </p:cNvSpPr>
          <p:nvPr>
            <p:ph type="body" idx="4294967295"/>
          </p:nvPr>
        </p:nvSpPr>
        <p:spPr>
          <a:xfrm>
            <a:off x="0" y="861750"/>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20. </a:t>
            </a:r>
            <a:r>
              <a:rPr lang="en-US" b="1" dirty="0" err="1"/>
              <a:t>Rohit</a:t>
            </a:r>
            <a:r>
              <a:rPr lang="en-US" b="1" dirty="0"/>
              <a:t> can row a certain distance downstream in 8 hours and return the same distance in 12 hours. If the stream flows at the rate of 5 km per hour find the speed of </a:t>
            </a:r>
            <a:r>
              <a:rPr lang="en-US" b="1" dirty="0" err="1"/>
              <a:t>Rohit</a:t>
            </a:r>
            <a:r>
              <a:rPr lang="en-US" b="1" dirty="0"/>
              <a:t> in still water.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20 km/hr. 	</a:t>
            </a:r>
          </a:p>
          <a:p>
            <a:pPr marL="0" lvl="0" indent="0" algn="l" rtl="0">
              <a:lnSpc>
                <a:spcPct val="90000"/>
              </a:lnSpc>
              <a:spcBef>
                <a:spcPts val="1000"/>
              </a:spcBef>
              <a:spcAft>
                <a:spcPts val="0"/>
              </a:spcAft>
              <a:buClr>
                <a:schemeClr val="dk1"/>
              </a:buClr>
              <a:buSzPts val="2400"/>
              <a:buNone/>
            </a:pPr>
            <a:r>
              <a:rPr lang="en-US" b="1" dirty="0"/>
              <a:t>(2) 30 km/hr. 	</a:t>
            </a:r>
          </a:p>
          <a:p>
            <a:pPr marL="0" lvl="0" indent="0" algn="l" rtl="0">
              <a:lnSpc>
                <a:spcPct val="90000"/>
              </a:lnSpc>
              <a:spcBef>
                <a:spcPts val="1000"/>
              </a:spcBef>
              <a:spcAft>
                <a:spcPts val="0"/>
              </a:spcAft>
              <a:buClr>
                <a:schemeClr val="dk1"/>
              </a:buClr>
              <a:buSzPts val="2400"/>
              <a:buNone/>
            </a:pPr>
            <a:r>
              <a:rPr lang="en-US" b="1" dirty="0"/>
              <a:t>(3) 15 km/hr. 	</a:t>
            </a:r>
          </a:p>
          <a:p>
            <a:pPr marL="0" lvl="0" indent="0" algn="l" rtl="0">
              <a:lnSpc>
                <a:spcPct val="90000"/>
              </a:lnSpc>
              <a:spcBef>
                <a:spcPts val="1000"/>
              </a:spcBef>
              <a:spcAft>
                <a:spcPts val="0"/>
              </a:spcAft>
              <a:buClr>
                <a:schemeClr val="dk1"/>
              </a:buClr>
              <a:buSzPts val="2400"/>
              <a:buNone/>
            </a:pPr>
            <a:r>
              <a:rPr lang="en-US" b="1" dirty="0">
                <a:solidFill>
                  <a:srgbClr val="FF0000"/>
                </a:solidFill>
              </a:rPr>
              <a:t>(4) 25 km/hr. </a:t>
            </a:r>
            <a:endParaRPr dirty="0">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extLst>
      <p:ext uri="{BB962C8B-B14F-4D97-AF65-F5344CB8AC3E}">
        <p14:creationId xmlns:p14="http://schemas.microsoft.com/office/powerpoint/2010/main" val="4040362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3" name="Google Shape;223;p3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21. A man can row at a speed of 4.5 km/hr. in still water to a certain upstream point and back to the starting point in a river which flows at 1.5 km/hr. Find his average speed for total journey.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4 km/hr. 		</a:t>
            </a:r>
          </a:p>
          <a:p>
            <a:pPr marL="0" lvl="0" indent="0" algn="l" rtl="0">
              <a:lnSpc>
                <a:spcPct val="90000"/>
              </a:lnSpc>
              <a:spcBef>
                <a:spcPts val="1000"/>
              </a:spcBef>
              <a:spcAft>
                <a:spcPts val="0"/>
              </a:spcAft>
              <a:buClr>
                <a:schemeClr val="dk1"/>
              </a:buClr>
              <a:buSzPts val="2400"/>
              <a:buNone/>
            </a:pPr>
            <a:r>
              <a:rPr lang="en-US" b="1" dirty="0"/>
              <a:t>(2) 6 km/hr. 		</a:t>
            </a:r>
          </a:p>
          <a:p>
            <a:pPr marL="0" lvl="0" indent="0" algn="l" rtl="0">
              <a:lnSpc>
                <a:spcPct val="90000"/>
              </a:lnSpc>
              <a:spcBef>
                <a:spcPts val="1000"/>
              </a:spcBef>
              <a:spcAft>
                <a:spcPts val="0"/>
              </a:spcAft>
              <a:buClr>
                <a:schemeClr val="dk1"/>
              </a:buClr>
              <a:buSzPts val="2400"/>
              <a:buNone/>
            </a:pPr>
            <a:r>
              <a:rPr lang="en-US" b="1" dirty="0"/>
              <a:t>(3) 4.5 km/hr. 	</a:t>
            </a:r>
          </a:p>
          <a:p>
            <a:pPr marL="0" lvl="0" indent="0" algn="l" rtl="0">
              <a:lnSpc>
                <a:spcPct val="90000"/>
              </a:lnSpc>
              <a:spcBef>
                <a:spcPts val="1000"/>
              </a:spcBef>
              <a:spcAft>
                <a:spcPts val="0"/>
              </a:spcAft>
              <a:buClr>
                <a:schemeClr val="dk1"/>
              </a:buClr>
              <a:buSzPts val="2400"/>
              <a:buNone/>
            </a:pPr>
            <a:r>
              <a:rPr lang="en-US" b="1" dirty="0"/>
              <a:t>(4) 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3" name="Google Shape;223;p3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21. A man can row at a speed of 4.5 km/hr. in still water to a certain upstream point and back to the starting point in a river which flows at 1.5 km/hr. Find his average speed for total journey.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4 km/hr. </a:t>
            </a:r>
            <a:r>
              <a:rPr lang="en-US" b="1" dirty="0"/>
              <a:t>		</a:t>
            </a:r>
          </a:p>
          <a:p>
            <a:pPr marL="0" lvl="0" indent="0" algn="l" rtl="0">
              <a:lnSpc>
                <a:spcPct val="90000"/>
              </a:lnSpc>
              <a:spcBef>
                <a:spcPts val="1000"/>
              </a:spcBef>
              <a:spcAft>
                <a:spcPts val="0"/>
              </a:spcAft>
              <a:buClr>
                <a:schemeClr val="dk1"/>
              </a:buClr>
              <a:buSzPts val="2400"/>
              <a:buNone/>
            </a:pPr>
            <a:r>
              <a:rPr lang="en-US" b="1" dirty="0"/>
              <a:t>(2) 6 km/hr. 		</a:t>
            </a:r>
          </a:p>
          <a:p>
            <a:pPr marL="0" lvl="0" indent="0" algn="l" rtl="0">
              <a:lnSpc>
                <a:spcPct val="90000"/>
              </a:lnSpc>
              <a:spcBef>
                <a:spcPts val="1000"/>
              </a:spcBef>
              <a:spcAft>
                <a:spcPts val="0"/>
              </a:spcAft>
              <a:buClr>
                <a:schemeClr val="dk1"/>
              </a:buClr>
              <a:buSzPts val="2400"/>
              <a:buNone/>
            </a:pPr>
            <a:r>
              <a:rPr lang="en-US" b="1" dirty="0"/>
              <a:t>(3) 4.5 km/hr. 	</a:t>
            </a:r>
          </a:p>
          <a:p>
            <a:pPr marL="0" lvl="0" indent="0" algn="l" rtl="0">
              <a:lnSpc>
                <a:spcPct val="90000"/>
              </a:lnSpc>
              <a:spcBef>
                <a:spcPts val="1000"/>
              </a:spcBef>
              <a:spcAft>
                <a:spcPts val="0"/>
              </a:spcAft>
              <a:buClr>
                <a:schemeClr val="dk1"/>
              </a:buClr>
              <a:buSzPts val="2400"/>
              <a:buNone/>
            </a:pPr>
            <a:r>
              <a:rPr lang="en-US" b="1" dirty="0"/>
              <a:t>(4) 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10678651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9" name="Google Shape;229;p3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22. A man row at a speed of 8 km/hr. in still water to a certain distance upstream and back to the starting point in a river which flows at 4 km/hr. Find his average speed for total journey.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8 km/hr. 		</a:t>
            </a:r>
          </a:p>
          <a:p>
            <a:pPr marL="0" lvl="0" indent="0" algn="l" rtl="0">
              <a:lnSpc>
                <a:spcPct val="90000"/>
              </a:lnSpc>
              <a:spcBef>
                <a:spcPts val="1000"/>
              </a:spcBef>
              <a:spcAft>
                <a:spcPts val="0"/>
              </a:spcAft>
              <a:buClr>
                <a:schemeClr val="dk1"/>
              </a:buClr>
              <a:buSzPts val="2400"/>
              <a:buNone/>
            </a:pPr>
            <a:r>
              <a:rPr lang="en-US" b="1" dirty="0"/>
              <a:t>(2) 6 km/hr. 		</a:t>
            </a:r>
          </a:p>
          <a:p>
            <a:pPr marL="0" lvl="0" indent="0" algn="l" rtl="0">
              <a:lnSpc>
                <a:spcPct val="90000"/>
              </a:lnSpc>
              <a:spcBef>
                <a:spcPts val="1000"/>
              </a:spcBef>
              <a:spcAft>
                <a:spcPts val="0"/>
              </a:spcAft>
              <a:buClr>
                <a:schemeClr val="dk1"/>
              </a:buClr>
              <a:buSzPts val="2400"/>
              <a:buNone/>
            </a:pPr>
            <a:r>
              <a:rPr lang="en-US" b="1" dirty="0"/>
              <a:t>(3) 4 km/hr. 		</a:t>
            </a:r>
          </a:p>
          <a:p>
            <a:pPr marL="0" lvl="0" indent="0" algn="l" rtl="0">
              <a:lnSpc>
                <a:spcPct val="90000"/>
              </a:lnSpc>
              <a:spcBef>
                <a:spcPts val="1000"/>
              </a:spcBef>
              <a:spcAft>
                <a:spcPts val="0"/>
              </a:spcAft>
              <a:buClr>
                <a:schemeClr val="dk1"/>
              </a:buClr>
              <a:buSzPts val="2400"/>
              <a:buNone/>
            </a:pPr>
            <a:r>
              <a:rPr lang="en-US" b="1" dirty="0"/>
              <a:t>(4) 10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9" name="Google Shape;229;p3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22. A man row at a speed of 8 km/hr. in still water to a certain distance upstream and back to the starting point in a river which flows at 4 km/hr. Find his average speed for total journey.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8 km/hr. 		</a:t>
            </a:r>
          </a:p>
          <a:p>
            <a:pPr marL="0" lvl="0" indent="0" algn="l" rtl="0">
              <a:lnSpc>
                <a:spcPct val="90000"/>
              </a:lnSpc>
              <a:spcBef>
                <a:spcPts val="1000"/>
              </a:spcBef>
              <a:spcAft>
                <a:spcPts val="0"/>
              </a:spcAft>
              <a:buClr>
                <a:schemeClr val="dk1"/>
              </a:buClr>
              <a:buSzPts val="2400"/>
              <a:buNone/>
            </a:pPr>
            <a:r>
              <a:rPr lang="en-US" b="1" dirty="0">
                <a:solidFill>
                  <a:srgbClr val="FF0000"/>
                </a:solidFill>
              </a:rPr>
              <a:t>(2) 6 km/hr. </a:t>
            </a:r>
            <a:r>
              <a:rPr lang="en-US" b="1" dirty="0"/>
              <a:t>		</a:t>
            </a:r>
          </a:p>
          <a:p>
            <a:pPr marL="0" lvl="0" indent="0" algn="l" rtl="0">
              <a:lnSpc>
                <a:spcPct val="90000"/>
              </a:lnSpc>
              <a:spcBef>
                <a:spcPts val="1000"/>
              </a:spcBef>
              <a:spcAft>
                <a:spcPts val="0"/>
              </a:spcAft>
              <a:buClr>
                <a:schemeClr val="dk1"/>
              </a:buClr>
              <a:buSzPts val="2400"/>
              <a:buNone/>
            </a:pPr>
            <a:r>
              <a:rPr lang="en-US" b="1" dirty="0"/>
              <a:t>(3) 4 km/hr. 		</a:t>
            </a:r>
          </a:p>
          <a:p>
            <a:pPr marL="0" lvl="0" indent="0" algn="l" rtl="0">
              <a:lnSpc>
                <a:spcPct val="90000"/>
              </a:lnSpc>
              <a:spcBef>
                <a:spcPts val="1000"/>
              </a:spcBef>
              <a:spcAft>
                <a:spcPts val="0"/>
              </a:spcAft>
              <a:buClr>
                <a:schemeClr val="dk1"/>
              </a:buClr>
              <a:buSzPts val="2400"/>
              <a:buNone/>
            </a:pPr>
            <a:r>
              <a:rPr lang="en-US" b="1" dirty="0"/>
              <a:t>(4) 10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extLst>
      <p:ext uri="{BB962C8B-B14F-4D97-AF65-F5344CB8AC3E}">
        <p14:creationId xmlns:p14="http://schemas.microsoft.com/office/powerpoint/2010/main" val="25257230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5" name="Google Shape;235;p3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23. A man can row 5 km/hr. in still water. If the river is running at 1 km/hr., it takes 2 hours more in upstream than to go downstream for the same distance. How far is the place?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24 km 		</a:t>
            </a:r>
          </a:p>
          <a:p>
            <a:pPr marL="0" lvl="0" indent="0" algn="l" rtl="0">
              <a:lnSpc>
                <a:spcPct val="90000"/>
              </a:lnSpc>
              <a:spcBef>
                <a:spcPts val="1000"/>
              </a:spcBef>
              <a:spcAft>
                <a:spcPts val="0"/>
              </a:spcAft>
              <a:buClr>
                <a:schemeClr val="dk1"/>
              </a:buClr>
              <a:buSzPts val="2400"/>
              <a:buNone/>
            </a:pPr>
            <a:r>
              <a:rPr lang="en-US" b="1" dirty="0"/>
              <a:t>(2) 20 km 		</a:t>
            </a:r>
          </a:p>
          <a:p>
            <a:pPr marL="0" lvl="0" indent="0" algn="l" rtl="0">
              <a:lnSpc>
                <a:spcPct val="90000"/>
              </a:lnSpc>
              <a:spcBef>
                <a:spcPts val="1000"/>
              </a:spcBef>
              <a:spcAft>
                <a:spcPts val="0"/>
              </a:spcAft>
              <a:buClr>
                <a:schemeClr val="dk1"/>
              </a:buClr>
              <a:buSzPts val="2400"/>
              <a:buNone/>
            </a:pPr>
            <a:r>
              <a:rPr lang="en-US" b="1" dirty="0"/>
              <a:t>(3) 18 km 		</a:t>
            </a:r>
          </a:p>
          <a:p>
            <a:pPr marL="0" lvl="0" indent="0" algn="l" rtl="0">
              <a:lnSpc>
                <a:spcPct val="90000"/>
              </a:lnSpc>
              <a:spcBef>
                <a:spcPts val="1000"/>
              </a:spcBef>
              <a:spcAft>
                <a:spcPts val="0"/>
              </a:spcAft>
              <a:buClr>
                <a:schemeClr val="dk1"/>
              </a:buClr>
              <a:buSzPts val="2400"/>
              <a:buNone/>
            </a:pPr>
            <a:r>
              <a:rPr lang="en-US" b="1" dirty="0"/>
              <a:t>(4) 16 km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5" name="Google Shape;235;p3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23. A man can row 5 km/hr. in still water. If the river is running at 1 km/hr., it takes 2 hours more in upstream than to go downstream for the same distance. How far is the place?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0" lvl="0" indent="0" algn="l" rtl="0">
              <a:lnSpc>
                <a:spcPct val="90000"/>
              </a:lnSpc>
              <a:spcBef>
                <a:spcPts val="1000"/>
              </a:spcBef>
              <a:spcAft>
                <a:spcPts val="0"/>
              </a:spcAft>
              <a:buClr>
                <a:schemeClr val="dk1"/>
              </a:buClr>
              <a:buSzPts val="2400"/>
              <a:buNone/>
            </a:pPr>
            <a:r>
              <a:rPr lang="en-US" b="1" dirty="0">
                <a:solidFill>
                  <a:srgbClr val="FF0000"/>
                </a:solidFill>
              </a:rPr>
              <a:t>(1) 24 km </a:t>
            </a:r>
            <a:r>
              <a:rPr lang="en-US" b="1" dirty="0"/>
              <a:t>		</a:t>
            </a:r>
          </a:p>
          <a:p>
            <a:pPr marL="0" lvl="0" indent="0" algn="l" rtl="0">
              <a:lnSpc>
                <a:spcPct val="90000"/>
              </a:lnSpc>
              <a:spcBef>
                <a:spcPts val="1000"/>
              </a:spcBef>
              <a:spcAft>
                <a:spcPts val="0"/>
              </a:spcAft>
              <a:buClr>
                <a:schemeClr val="dk1"/>
              </a:buClr>
              <a:buSzPts val="2400"/>
              <a:buNone/>
            </a:pPr>
            <a:r>
              <a:rPr lang="en-US" b="1" dirty="0"/>
              <a:t>(2) 20 km 		</a:t>
            </a:r>
          </a:p>
          <a:p>
            <a:pPr marL="0" lvl="0" indent="0" algn="l" rtl="0">
              <a:lnSpc>
                <a:spcPct val="90000"/>
              </a:lnSpc>
              <a:spcBef>
                <a:spcPts val="1000"/>
              </a:spcBef>
              <a:spcAft>
                <a:spcPts val="0"/>
              </a:spcAft>
              <a:buClr>
                <a:schemeClr val="dk1"/>
              </a:buClr>
              <a:buSzPts val="2400"/>
              <a:buNone/>
            </a:pPr>
            <a:r>
              <a:rPr lang="en-US" b="1" dirty="0"/>
              <a:t>(3) 18 km 		</a:t>
            </a:r>
          </a:p>
          <a:p>
            <a:pPr marL="0" lvl="0" indent="0" algn="l" rtl="0">
              <a:lnSpc>
                <a:spcPct val="90000"/>
              </a:lnSpc>
              <a:spcBef>
                <a:spcPts val="1000"/>
              </a:spcBef>
              <a:spcAft>
                <a:spcPts val="0"/>
              </a:spcAft>
              <a:buClr>
                <a:schemeClr val="dk1"/>
              </a:buClr>
              <a:buSzPts val="2400"/>
              <a:buNone/>
            </a:pPr>
            <a:r>
              <a:rPr lang="en-US" b="1" dirty="0"/>
              <a:t>(4) 16 km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extLst>
      <p:ext uri="{BB962C8B-B14F-4D97-AF65-F5344CB8AC3E}">
        <p14:creationId xmlns:p14="http://schemas.microsoft.com/office/powerpoint/2010/main" val="80677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 The speed of a boat in still water is 2 km/hr. If its speed upstream be 1 km/hr., then speed of then stream is– </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rabicParenBoth"/>
            </a:pPr>
            <a:r>
              <a:rPr lang="en-US" b="1" dirty="0"/>
              <a:t>2 km/hr. 	</a:t>
            </a:r>
          </a:p>
          <a:p>
            <a:pPr marL="0" lvl="0" indent="0" algn="l" rtl="0">
              <a:lnSpc>
                <a:spcPct val="90000"/>
              </a:lnSpc>
              <a:spcBef>
                <a:spcPts val="1000"/>
              </a:spcBef>
              <a:spcAft>
                <a:spcPts val="0"/>
              </a:spcAft>
              <a:buClr>
                <a:schemeClr val="dk1"/>
              </a:buClr>
              <a:buSzPts val="2400"/>
              <a:buNone/>
            </a:pPr>
            <a:r>
              <a:rPr lang="en-US" b="1" dirty="0"/>
              <a:t>(2) 3 km/hr. 	</a:t>
            </a:r>
          </a:p>
          <a:p>
            <a:pPr marL="0" lvl="0" indent="0" algn="l" rtl="0">
              <a:lnSpc>
                <a:spcPct val="90000"/>
              </a:lnSpc>
              <a:spcBef>
                <a:spcPts val="1000"/>
              </a:spcBef>
              <a:spcAft>
                <a:spcPts val="0"/>
              </a:spcAft>
              <a:buClr>
                <a:schemeClr val="dk1"/>
              </a:buClr>
              <a:buSzPts val="2400"/>
              <a:buNone/>
            </a:pPr>
            <a:r>
              <a:rPr lang="en-US" b="1" dirty="0">
                <a:solidFill>
                  <a:srgbClr val="FF0000"/>
                </a:solidFill>
              </a:rPr>
              <a:t>(3) 1 km/hr. </a:t>
            </a:r>
            <a:r>
              <a:rPr lang="en-US" b="1" dirty="0"/>
              <a:t>	</a:t>
            </a:r>
          </a:p>
          <a:p>
            <a:pPr marL="0" lvl="0" indent="0" algn="l" rtl="0">
              <a:lnSpc>
                <a:spcPct val="90000"/>
              </a:lnSpc>
              <a:spcBef>
                <a:spcPts val="1000"/>
              </a:spcBef>
              <a:spcAft>
                <a:spcPts val="0"/>
              </a:spcAft>
              <a:buClr>
                <a:schemeClr val="dk1"/>
              </a:buClr>
              <a:buSzPts val="2400"/>
              <a:buNone/>
            </a:pPr>
            <a:r>
              <a:rPr lang="en-US" b="1" dirty="0"/>
              <a:t>(4) 1.5 km/hr.    </a:t>
            </a:r>
          </a:p>
          <a:p>
            <a:pPr marL="0" lvl="0" indent="0" algn="l" rtl="0">
              <a:lnSpc>
                <a:spcPct val="90000"/>
              </a:lnSpc>
              <a:spcBef>
                <a:spcPts val="1000"/>
              </a:spcBef>
              <a:spcAft>
                <a:spcPts val="0"/>
              </a:spcAft>
              <a:buClr>
                <a:schemeClr val="dk1"/>
              </a:buClr>
              <a:buSzPts val="2400"/>
              <a:buNone/>
            </a:pPr>
            <a:r>
              <a:rPr lang="en-US" b="1" dirty="0"/>
              <a:t>(5) None of these</a:t>
            </a:r>
            <a:endParaRPr b="1" dirty="0"/>
          </a:p>
        </p:txBody>
      </p:sp>
    </p:spTree>
    <p:extLst>
      <p:ext uri="{BB962C8B-B14F-4D97-AF65-F5344CB8AC3E}">
        <p14:creationId xmlns:p14="http://schemas.microsoft.com/office/powerpoint/2010/main" val="14433071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1" name="Google Shape;241;p3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24. A man can row 7 km/hr. in still water. If the river is running at 3 km/hr., it takes 6 hours more in upstream than to go downstream for the same distance. How far is the place? </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rabicParenBoth"/>
            </a:pPr>
            <a:r>
              <a:rPr lang="en-US" b="1" dirty="0"/>
              <a:t>48 km 	</a:t>
            </a:r>
          </a:p>
          <a:p>
            <a:pPr marL="0" lvl="0" indent="0" algn="l" rtl="0">
              <a:lnSpc>
                <a:spcPct val="90000"/>
              </a:lnSpc>
              <a:spcBef>
                <a:spcPts val="1000"/>
              </a:spcBef>
              <a:spcAft>
                <a:spcPts val="0"/>
              </a:spcAft>
              <a:buClr>
                <a:schemeClr val="dk1"/>
              </a:buClr>
              <a:buSzPts val="2400"/>
              <a:buNone/>
            </a:pPr>
            <a:r>
              <a:rPr lang="en-US" b="1" dirty="0"/>
              <a:t>(2) 36 km 	</a:t>
            </a:r>
          </a:p>
          <a:p>
            <a:pPr marL="0" lvl="0" indent="0" algn="l" rtl="0">
              <a:lnSpc>
                <a:spcPct val="90000"/>
              </a:lnSpc>
              <a:spcBef>
                <a:spcPts val="1000"/>
              </a:spcBef>
              <a:spcAft>
                <a:spcPts val="0"/>
              </a:spcAft>
              <a:buClr>
                <a:schemeClr val="dk1"/>
              </a:buClr>
              <a:buSzPts val="2400"/>
              <a:buNone/>
            </a:pPr>
            <a:r>
              <a:rPr lang="en-US" b="1" dirty="0"/>
              <a:t>(3) 42 km 	</a:t>
            </a:r>
          </a:p>
          <a:p>
            <a:pPr marL="0" lvl="0" indent="0" algn="l" rtl="0">
              <a:lnSpc>
                <a:spcPct val="90000"/>
              </a:lnSpc>
              <a:spcBef>
                <a:spcPts val="1000"/>
              </a:spcBef>
              <a:spcAft>
                <a:spcPts val="0"/>
              </a:spcAft>
              <a:buClr>
                <a:schemeClr val="dk1"/>
              </a:buClr>
              <a:buSzPts val="2400"/>
              <a:buNone/>
            </a:pPr>
            <a:r>
              <a:rPr lang="en-US" b="1"/>
              <a:t>(4) 40 km 	</a:t>
            </a:r>
          </a:p>
          <a:p>
            <a:pPr marL="0" lvl="0" indent="0" algn="l" rtl="0">
              <a:lnSpc>
                <a:spcPct val="90000"/>
              </a:lnSpc>
              <a:spcBef>
                <a:spcPts val="1000"/>
              </a:spcBef>
              <a:spcAft>
                <a:spcPts val="0"/>
              </a:spcAft>
              <a:buClr>
                <a:schemeClr val="dk1"/>
              </a:buClr>
              <a:buSzPts val="2400"/>
              <a:buNone/>
            </a:pPr>
            <a:r>
              <a:rPr lang="en-US" b="1"/>
              <a:t>(5) None of these</a:t>
            </a:r>
            <a:endParaRPr/>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1" name="Google Shape;241;p3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24. A man can row 7 km/hr. in still water. If the river is running at 3 km/hr., it takes 6 hours more in upstream than to go downstream for the same distance. How far is the place? </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rabicParenBoth"/>
            </a:pPr>
            <a:r>
              <a:rPr lang="en-US" b="1" dirty="0"/>
              <a:t>48 km 	</a:t>
            </a:r>
          </a:p>
          <a:p>
            <a:pPr marL="0" lvl="0" indent="0" algn="l" rtl="0">
              <a:lnSpc>
                <a:spcPct val="90000"/>
              </a:lnSpc>
              <a:spcBef>
                <a:spcPts val="1000"/>
              </a:spcBef>
              <a:spcAft>
                <a:spcPts val="0"/>
              </a:spcAft>
              <a:buClr>
                <a:schemeClr val="dk1"/>
              </a:buClr>
              <a:buSzPts val="2400"/>
              <a:buNone/>
            </a:pPr>
            <a:r>
              <a:rPr lang="en-US" b="1" dirty="0"/>
              <a:t>(2) 36 km 	</a:t>
            </a:r>
          </a:p>
          <a:p>
            <a:pPr marL="0" lvl="0" indent="0" algn="l" rtl="0">
              <a:lnSpc>
                <a:spcPct val="90000"/>
              </a:lnSpc>
              <a:spcBef>
                <a:spcPts val="1000"/>
              </a:spcBef>
              <a:spcAft>
                <a:spcPts val="0"/>
              </a:spcAft>
              <a:buClr>
                <a:schemeClr val="dk1"/>
              </a:buClr>
              <a:buSzPts val="2400"/>
              <a:buNone/>
            </a:pPr>
            <a:r>
              <a:rPr lang="en-US" b="1" dirty="0"/>
              <a:t>(3) 42 km 	</a:t>
            </a:r>
          </a:p>
          <a:p>
            <a:pPr marL="0" lvl="0" indent="0" algn="l" rtl="0">
              <a:lnSpc>
                <a:spcPct val="90000"/>
              </a:lnSpc>
              <a:spcBef>
                <a:spcPts val="1000"/>
              </a:spcBef>
              <a:spcAft>
                <a:spcPts val="0"/>
              </a:spcAft>
              <a:buClr>
                <a:schemeClr val="dk1"/>
              </a:buClr>
              <a:buSzPts val="2400"/>
              <a:buNone/>
            </a:pPr>
            <a:r>
              <a:rPr lang="en-US" b="1" dirty="0">
                <a:solidFill>
                  <a:srgbClr val="FF0000"/>
                </a:solidFill>
              </a:rPr>
              <a:t>(4) 40 km </a:t>
            </a:r>
            <a:r>
              <a:rPr lang="en-US" b="1" dirty="0"/>
              <a:t>	</a:t>
            </a:r>
          </a:p>
          <a:p>
            <a:pPr marL="0" lvl="0" indent="0" algn="l" rtl="0">
              <a:lnSpc>
                <a:spcPct val="90000"/>
              </a:lnSpc>
              <a:spcBef>
                <a:spcPts val="1000"/>
              </a:spcBef>
              <a:spcAft>
                <a:spcPts val="0"/>
              </a:spcAft>
              <a:buClr>
                <a:schemeClr val="dk1"/>
              </a:buClr>
              <a:buSzPts val="2400"/>
              <a:buNone/>
            </a:pP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146500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1" name="Google Shape;241;p3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endParaRPr dirty="0"/>
          </a:p>
          <a:p>
            <a:pPr marL="228600" lvl="0" indent="-228600" algn="l" rtl="0">
              <a:lnSpc>
                <a:spcPct val="90000"/>
              </a:lnSpc>
              <a:spcBef>
                <a:spcPts val="1000"/>
              </a:spcBef>
              <a:spcAft>
                <a:spcPts val="0"/>
              </a:spcAft>
              <a:buClr>
                <a:schemeClr val="dk1"/>
              </a:buClr>
              <a:buSzPts val="2400"/>
              <a:buNone/>
            </a:pPr>
            <a:r>
              <a:rPr lang="en-US" sz="5400" dirty="0">
                <a:solidFill>
                  <a:srgbClr val="FF0000"/>
                </a:solidFill>
                <a:latin typeface="Arial Black" panose="020B0A04020102020204" pitchFamily="34" charset="0"/>
              </a:rPr>
              <a:t>     </a:t>
            </a:r>
          </a:p>
          <a:p>
            <a:pPr marL="228600" lvl="0" indent="-228600" algn="l" rtl="0">
              <a:lnSpc>
                <a:spcPct val="90000"/>
              </a:lnSpc>
              <a:spcBef>
                <a:spcPts val="1000"/>
              </a:spcBef>
              <a:spcAft>
                <a:spcPts val="0"/>
              </a:spcAft>
              <a:buClr>
                <a:schemeClr val="dk1"/>
              </a:buClr>
              <a:buSzPts val="2400"/>
              <a:buNone/>
            </a:pPr>
            <a:endParaRPr lang="en-US" sz="5400" dirty="0">
              <a:solidFill>
                <a:srgbClr val="FF0000"/>
              </a:solidFill>
              <a:latin typeface="Arial Black" panose="020B0A04020102020204" pitchFamily="34" charset="0"/>
            </a:endParaRPr>
          </a:p>
          <a:p>
            <a:pPr marL="228600" indent="-228600">
              <a:buNone/>
            </a:pPr>
            <a:r>
              <a:rPr lang="en-US" sz="5400" dirty="0">
                <a:solidFill>
                  <a:srgbClr val="FF0000"/>
                </a:solidFill>
                <a:latin typeface="Arial Black" panose="020B0A04020102020204" pitchFamily="34" charset="0"/>
              </a:rPr>
              <a:t>                 THANK YOU</a:t>
            </a:r>
          </a:p>
          <a:p>
            <a:pPr marL="228600" lvl="0" indent="-228600" algn="l" rtl="0">
              <a:lnSpc>
                <a:spcPct val="90000"/>
              </a:lnSpc>
              <a:spcBef>
                <a:spcPts val="1000"/>
              </a:spcBef>
              <a:spcAft>
                <a:spcPts val="0"/>
              </a:spcAft>
              <a:buClr>
                <a:schemeClr val="dk1"/>
              </a:buClr>
              <a:buSzPts val="2400"/>
              <a:buNone/>
            </a:pPr>
            <a:r>
              <a:rPr lang="en-US" sz="5400" dirty="0">
                <a:solidFill>
                  <a:srgbClr val="FF0000"/>
                </a:solidFill>
                <a:latin typeface="Arial Black" panose="020B0A04020102020204" pitchFamily="34" charset="0"/>
              </a:rPr>
              <a:t>                                                                                        </a:t>
            </a:r>
            <a:endParaRPr dirty="0"/>
          </a:p>
        </p:txBody>
      </p:sp>
    </p:spTree>
    <p:extLst>
      <p:ext uri="{BB962C8B-B14F-4D97-AF65-F5344CB8AC3E}">
        <p14:creationId xmlns:p14="http://schemas.microsoft.com/office/powerpoint/2010/main" val="144478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8" name="Google Shape;108;p1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A boat goes 14 km upstream in 56 minutes. The speed of stream is 2 km/hr. The speed of boat in still water is–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6 km/hr. 		</a:t>
            </a:r>
          </a:p>
          <a:p>
            <a:pPr marL="0" lvl="0" indent="0" algn="l" rtl="0">
              <a:lnSpc>
                <a:spcPct val="90000"/>
              </a:lnSpc>
              <a:spcBef>
                <a:spcPts val="1000"/>
              </a:spcBef>
              <a:spcAft>
                <a:spcPts val="0"/>
              </a:spcAft>
              <a:buClr>
                <a:schemeClr val="dk1"/>
              </a:buClr>
              <a:buSzPts val="2400"/>
              <a:buNone/>
            </a:pPr>
            <a:r>
              <a:rPr lang="en-US" b="1" dirty="0"/>
              <a:t>(2) 15 km/hr. 	</a:t>
            </a:r>
          </a:p>
          <a:p>
            <a:pPr marL="0" lvl="0" indent="0" algn="l" rtl="0">
              <a:lnSpc>
                <a:spcPct val="90000"/>
              </a:lnSpc>
              <a:spcBef>
                <a:spcPts val="1000"/>
              </a:spcBef>
              <a:spcAft>
                <a:spcPts val="0"/>
              </a:spcAft>
              <a:buClr>
                <a:schemeClr val="dk1"/>
              </a:buClr>
              <a:buSzPts val="2400"/>
              <a:buNone/>
            </a:pPr>
            <a:r>
              <a:rPr lang="en-US" b="1" dirty="0"/>
              <a:t>(3) 14 km/hr. 	</a:t>
            </a:r>
          </a:p>
          <a:p>
            <a:pPr marL="0" lvl="0" indent="0" algn="l" rtl="0">
              <a:lnSpc>
                <a:spcPct val="90000"/>
              </a:lnSpc>
              <a:spcBef>
                <a:spcPts val="1000"/>
              </a:spcBef>
              <a:spcAft>
                <a:spcPts val="0"/>
              </a:spcAft>
              <a:buClr>
                <a:schemeClr val="dk1"/>
              </a:buClr>
              <a:buSzPts val="2400"/>
              <a:buNone/>
            </a:pPr>
            <a:r>
              <a:rPr lang="en-US" b="1" dirty="0"/>
              <a:t>(4) 17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8" name="Google Shape;108;p1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A boat goes 14 km upstream in 56 minutes. The speed of stream is 2 km/hr. The speed of boat in still water is–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6 km/hr. 		</a:t>
            </a:r>
          </a:p>
          <a:p>
            <a:pPr marL="0" lvl="0" indent="0" algn="l" rtl="0">
              <a:lnSpc>
                <a:spcPct val="90000"/>
              </a:lnSpc>
              <a:spcBef>
                <a:spcPts val="1000"/>
              </a:spcBef>
              <a:spcAft>
                <a:spcPts val="0"/>
              </a:spcAft>
              <a:buClr>
                <a:schemeClr val="dk1"/>
              </a:buClr>
              <a:buSzPts val="2400"/>
              <a:buNone/>
            </a:pPr>
            <a:r>
              <a:rPr lang="en-US" b="1" dirty="0"/>
              <a:t>(2) 15 km/hr. 	</a:t>
            </a:r>
          </a:p>
          <a:p>
            <a:pPr marL="0" lvl="0" indent="0" algn="l" rtl="0">
              <a:lnSpc>
                <a:spcPct val="90000"/>
              </a:lnSpc>
              <a:spcBef>
                <a:spcPts val="1000"/>
              </a:spcBef>
              <a:spcAft>
                <a:spcPts val="0"/>
              </a:spcAft>
              <a:buClr>
                <a:schemeClr val="dk1"/>
              </a:buClr>
              <a:buSzPts val="2400"/>
              <a:buNone/>
            </a:pPr>
            <a:r>
              <a:rPr lang="en-US" b="1" dirty="0"/>
              <a:t>(3) 14 km/hr. 	</a:t>
            </a:r>
          </a:p>
          <a:p>
            <a:pPr marL="0" lvl="0" indent="0" algn="l" rtl="0">
              <a:lnSpc>
                <a:spcPct val="90000"/>
              </a:lnSpc>
              <a:spcBef>
                <a:spcPts val="1000"/>
              </a:spcBef>
              <a:spcAft>
                <a:spcPts val="0"/>
              </a:spcAft>
              <a:buClr>
                <a:schemeClr val="dk1"/>
              </a:buClr>
              <a:buSzPts val="2400"/>
              <a:buNone/>
            </a:pPr>
            <a:r>
              <a:rPr lang="en-US" b="1" dirty="0">
                <a:solidFill>
                  <a:srgbClr val="FF0000"/>
                </a:solidFill>
              </a:rPr>
              <a:t>(4) 17 km/hr. </a:t>
            </a:r>
            <a:endParaRPr dirty="0">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dirty="0"/>
          </a:p>
        </p:txBody>
      </p:sp>
    </p:spTree>
    <p:extLst>
      <p:ext uri="{BB962C8B-B14F-4D97-AF65-F5344CB8AC3E}">
        <p14:creationId xmlns:p14="http://schemas.microsoft.com/office/powerpoint/2010/main" val="491969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4" name="Google Shape;114;p1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The speed of a boat in still water is 10 km/hr. If its speed downstream be 13 km/hr., then speed of the stream is :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1.5 km/hr. 	</a:t>
            </a:r>
          </a:p>
          <a:p>
            <a:pPr marL="0" lvl="0" indent="0" algn="l" rtl="0">
              <a:lnSpc>
                <a:spcPct val="90000"/>
              </a:lnSpc>
              <a:spcBef>
                <a:spcPts val="1000"/>
              </a:spcBef>
              <a:spcAft>
                <a:spcPts val="0"/>
              </a:spcAft>
              <a:buClr>
                <a:schemeClr val="dk1"/>
              </a:buClr>
              <a:buSzPts val="2400"/>
              <a:buNone/>
            </a:pPr>
            <a:r>
              <a:rPr lang="en-US" b="1" dirty="0"/>
              <a:t>(2) 3 km/hr. 		</a:t>
            </a:r>
          </a:p>
          <a:p>
            <a:pPr marL="0" lvl="0" indent="0" algn="l" rtl="0">
              <a:lnSpc>
                <a:spcPct val="90000"/>
              </a:lnSpc>
              <a:spcBef>
                <a:spcPts val="1000"/>
              </a:spcBef>
              <a:spcAft>
                <a:spcPts val="0"/>
              </a:spcAft>
              <a:buClr>
                <a:schemeClr val="dk1"/>
              </a:buClr>
              <a:buSzPts val="2400"/>
              <a:buNone/>
            </a:pPr>
            <a:r>
              <a:rPr lang="en-US" b="1" dirty="0"/>
              <a:t>(3) 11.5 km/hr. 	</a:t>
            </a:r>
          </a:p>
          <a:p>
            <a:pPr marL="0" lvl="0" indent="0" algn="l" rtl="0">
              <a:lnSpc>
                <a:spcPct val="90000"/>
              </a:lnSpc>
              <a:spcBef>
                <a:spcPts val="1000"/>
              </a:spcBef>
              <a:spcAft>
                <a:spcPts val="0"/>
              </a:spcAft>
              <a:buClr>
                <a:schemeClr val="dk1"/>
              </a:buClr>
              <a:buSzPts val="2400"/>
              <a:buNone/>
            </a:pPr>
            <a:r>
              <a:rPr lang="en-US" b="1" dirty="0"/>
              <a:t>(4) 5.75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4" name="Google Shape;114;p1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BOAT AND STREAM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The speed of a boat in still water is 10 km/hr. If its speed downstream be 13 km/hr., then speed of the stream is : </a:t>
            </a:r>
            <a:endParaRPr dirty="0"/>
          </a:p>
          <a:p>
            <a:pPr marL="457200" lvl="0" indent="-457200" algn="l" rtl="0">
              <a:lnSpc>
                <a:spcPct val="90000"/>
              </a:lnSpc>
              <a:spcBef>
                <a:spcPts val="1000"/>
              </a:spcBef>
              <a:spcAft>
                <a:spcPts val="0"/>
              </a:spcAft>
              <a:buClr>
                <a:schemeClr val="dk1"/>
              </a:buClr>
              <a:buSzPts val="2400"/>
              <a:buAutoNum type="arabicParenBoth"/>
            </a:pPr>
            <a:endParaRPr lang="en-US" b="1" dirty="0"/>
          </a:p>
          <a:p>
            <a:pPr marL="457200" lvl="0" indent="-457200" algn="l" rtl="0">
              <a:lnSpc>
                <a:spcPct val="90000"/>
              </a:lnSpc>
              <a:spcBef>
                <a:spcPts val="1000"/>
              </a:spcBef>
              <a:spcAft>
                <a:spcPts val="0"/>
              </a:spcAft>
              <a:buClr>
                <a:schemeClr val="dk1"/>
              </a:buClr>
              <a:buSzPts val="2400"/>
              <a:buAutoNum type="arabicParenBoth"/>
            </a:pPr>
            <a:r>
              <a:rPr lang="en-US" b="1" dirty="0"/>
              <a:t>1.5 km/hr. 	</a:t>
            </a:r>
          </a:p>
          <a:p>
            <a:pPr marL="0" lvl="0" indent="0" algn="l" rtl="0">
              <a:lnSpc>
                <a:spcPct val="90000"/>
              </a:lnSpc>
              <a:spcBef>
                <a:spcPts val="1000"/>
              </a:spcBef>
              <a:spcAft>
                <a:spcPts val="0"/>
              </a:spcAft>
              <a:buClr>
                <a:schemeClr val="dk1"/>
              </a:buClr>
              <a:buSzPts val="2400"/>
              <a:buNone/>
            </a:pPr>
            <a:r>
              <a:rPr lang="en-US" b="1" dirty="0">
                <a:solidFill>
                  <a:srgbClr val="FF0000"/>
                </a:solidFill>
              </a:rPr>
              <a:t>(2) 3 km/hr. 	</a:t>
            </a:r>
            <a:r>
              <a:rPr lang="en-US" b="1" dirty="0"/>
              <a:t>	</a:t>
            </a:r>
          </a:p>
          <a:p>
            <a:pPr marL="0" lvl="0" indent="0" algn="l" rtl="0">
              <a:lnSpc>
                <a:spcPct val="90000"/>
              </a:lnSpc>
              <a:spcBef>
                <a:spcPts val="1000"/>
              </a:spcBef>
              <a:spcAft>
                <a:spcPts val="0"/>
              </a:spcAft>
              <a:buClr>
                <a:schemeClr val="dk1"/>
              </a:buClr>
              <a:buSzPts val="2400"/>
              <a:buNone/>
            </a:pPr>
            <a:r>
              <a:rPr lang="en-US" b="1" dirty="0"/>
              <a:t>(3) 11.5 km/hr. 	</a:t>
            </a:r>
          </a:p>
          <a:p>
            <a:pPr marL="0" lvl="0" indent="0" algn="l" rtl="0">
              <a:lnSpc>
                <a:spcPct val="90000"/>
              </a:lnSpc>
              <a:spcBef>
                <a:spcPts val="1000"/>
              </a:spcBef>
              <a:spcAft>
                <a:spcPts val="0"/>
              </a:spcAft>
              <a:buClr>
                <a:schemeClr val="dk1"/>
              </a:buClr>
              <a:buSzPts val="2400"/>
              <a:buNone/>
            </a:pPr>
            <a:r>
              <a:rPr lang="en-US" b="1" dirty="0"/>
              <a:t>(4) 5.75 km/hr. </a:t>
            </a:r>
            <a:endParaRPr dirty="0"/>
          </a:p>
          <a:p>
            <a:pPr marL="457200" lvl="0" indent="-457200" algn="l" rtl="0">
              <a:lnSpc>
                <a:spcPct val="90000"/>
              </a:lnSpc>
              <a:spcBef>
                <a:spcPts val="1000"/>
              </a:spcBef>
              <a:spcAft>
                <a:spcPts val="0"/>
              </a:spcAft>
              <a:buClr>
                <a:schemeClr val="dk1"/>
              </a:buClr>
              <a:buSzPts val="2400"/>
              <a:buNone/>
            </a:pPr>
            <a:r>
              <a:rPr lang="en-US" b="1" dirty="0"/>
              <a:t>(5) None of these</a:t>
            </a:r>
            <a:endParaRPr dirty="0"/>
          </a:p>
          <a:p>
            <a:pPr marL="228600" lvl="0" indent="-228600" algn="l" rtl="0">
              <a:lnSpc>
                <a:spcPct val="90000"/>
              </a:lnSpc>
              <a:spcBef>
                <a:spcPts val="1000"/>
              </a:spcBef>
              <a:spcAft>
                <a:spcPts val="0"/>
              </a:spcAft>
              <a:buClr>
                <a:schemeClr val="dk1"/>
              </a:buClr>
              <a:buSzPts val="2400"/>
              <a:buNone/>
            </a:pPr>
            <a:endParaRPr dirty="0"/>
          </a:p>
        </p:txBody>
      </p:sp>
    </p:spTree>
    <p:extLst>
      <p:ext uri="{BB962C8B-B14F-4D97-AF65-F5344CB8AC3E}">
        <p14:creationId xmlns:p14="http://schemas.microsoft.com/office/powerpoint/2010/main" val="88675477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4486</Words>
  <Application>Microsoft Office PowerPoint</Application>
  <PresentationFormat>Widescreen</PresentationFormat>
  <Paragraphs>463</Paragraphs>
  <Slides>52</Slides>
  <Notes>52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 Black</vt:lpstr>
      <vt:lpstr>Calibri</vt:lpstr>
      <vt:lpstr>Arial</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cp:lastModifiedBy>mukesh kumar</cp:lastModifiedBy>
  <cp:revision>7</cp:revision>
  <dcterms:modified xsi:type="dcterms:W3CDTF">2024-02-22T05:25:18Z</dcterms:modified>
</cp:coreProperties>
</file>