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47" r:id="rId2"/>
    <p:sldId id="348" r:id="rId3"/>
    <p:sldId id="349" r:id="rId4"/>
    <p:sldId id="309" r:id="rId5"/>
    <p:sldId id="310" r:id="rId6"/>
    <p:sldId id="311" r:id="rId7"/>
    <p:sldId id="312" r:id="rId8"/>
    <p:sldId id="313" r:id="rId9"/>
    <p:sldId id="314" r:id="rId10"/>
    <p:sldId id="315" r:id="rId11"/>
    <p:sldId id="316" r:id="rId12"/>
    <p:sldId id="317" r:id="rId13"/>
    <p:sldId id="319" r:id="rId14"/>
    <p:sldId id="320" r:id="rId15"/>
    <p:sldId id="321" r:id="rId16"/>
    <p:sldId id="322" r:id="rId17"/>
    <p:sldId id="323" r:id="rId18"/>
    <p:sldId id="324" r:id="rId19"/>
    <p:sldId id="325" r:id="rId20"/>
    <p:sldId id="327" r:id="rId21"/>
    <p:sldId id="328" r:id="rId22"/>
    <p:sldId id="329" r:id="rId23"/>
    <p:sldId id="330" r:id="rId24"/>
    <p:sldId id="332" r:id="rId25"/>
    <p:sldId id="336" r:id="rId26"/>
    <p:sldId id="337" r:id="rId27"/>
    <p:sldId id="338" r:id="rId28"/>
    <p:sldId id="339" r:id="rId29"/>
    <p:sldId id="341" r:id="rId30"/>
    <p:sldId id="342" r:id="rId31"/>
    <p:sldId id="343" r:id="rId32"/>
    <p:sldId id="344" r:id="rId33"/>
    <p:sldId id="34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65" d="100"/>
          <a:sy n="65" d="100"/>
        </p:scale>
        <p:origin x="72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07-02-2024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07-02-2024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b="1" dirty="0" smtClean="0">
              <a:solidFill>
                <a:srgbClr val="FF0000"/>
              </a:solidFill>
              <a:latin typeface="Arial Black" pitchFamily="34" charset="0"/>
            </a:endParaRPr>
          </a:p>
          <a:p>
            <a:pPr marL="0" indent="0">
              <a:buNone/>
            </a:pPr>
            <a:endParaRPr lang="en-US" b="1" dirty="0">
              <a:solidFill>
                <a:srgbClr val="FF0000"/>
              </a:solidFill>
              <a:latin typeface="Arial Black" pitchFamily="34" charset="0"/>
            </a:endParaRPr>
          </a:p>
          <a:p>
            <a:pPr marL="0" indent="0">
              <a:buNone/>
            </a:pPr>
            <a:endParaRPr lang="en-US" b="1" dirty="0" smtClean="0">
              <a:solidFill>
                <a:srgbClr val="FF0000"/>
              </a:solidFill>
              <a:latin typeface="Arial Black" pitchFamily="34" charset="0"/>
            </a:endParaRPr>
          </a:p>
          <a:p>
            <a:pPr marL="0" indent="0">
              <a:buNone/>
            </a:pPr>
            <a:endParaRPr lang="en-US" b="1" dirty="0">
              <a:solidFill>
                <a:srgbClr val="FF0000"/>
              </a:solidFill>
              <a:latin typeface="Arial Black" pitchFamily="34" charset="0"/>
            </a:endParaRPr>
          </a:p>
          <a:p>
            <a:pPr marL="0" indent="0">
              <a:buNone/>
            </a:pPr>
            <a:r>
              <a:rPr lang="en-US" b="1" dirty="0" smtClean="0">
                <a:solidFill>
                  <a:srgbClr val="FF0000"/>
                </a:solidFill>
                <a:latin typeface="Arial Black" pitchFamily="34" charset="0"/>
              </a:rPr>
              <a:t>		</a:t>
            </a:r>
            <a:r>
              <a:rPr lang="en-US" sz="4000" b="1" dirty="0" smtClean="0">
                <a:solidFill>
                  <a:srgbClr val="FF0000"/>
                </a:solidFill>
                <a:latin typeface="Arial Black" pitchFamily="34" charset="0"/>
              </a:rPr>
              <a:t>ALLIGATION </a:t>
            </a:r>
            <a:r>
              <a:rPr lang="en-US" sz="4000" b="1" dirty="0">
                <a:solidFill>
                  <a:srgbClr val="FF0000"/>
                </a:solidFill>
                <a:latin typeface="Arial Black" pitchFamily="34" charset="0"/>
              </a:rPr>
              <a:t>AND MIXTURE</a:t>
            </a:r>
            <a:endParaRPr lang="en-IN" sz="4000" dirty="0">
              <a:solidFill>
                <a:srgbClr val="FF0000"/>
              </a:solidFill>
              <a:latin typeface="Arial Black" panose="020B0A04020102020204" pitchFamily="34" charset="0"/>
            </a:endParaRPr>
          </a:p>
        </p:txBody>
      </p:sp>
      <p:sp>
        <p:nvSpPr>
          <p:cNvPr id="4"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245341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7. 150 gm of sugar solution has 20% sugar in it. How much sugar should be added to make it 25% in the solution? </a:t>
            </a:r>
          </a:p>
          <a:p>
            <a:pPr>
              <a:buNone/>
            </a:pPr>
            <a:r>
              <a:rPr lang="en-US" b="1" dirty="0" smtClean="0"/>
              <a:t>(1) 10 gm 	(2) 45 gm 	(3) 35 gm 	(4) 40 gm 	(5) None of these</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8. There are 75 students in a class, 48 are distributed among them so that each boy gets Re. 1 and each girl gets 40 P. Find the number of boys and girls in that class. </a:t>
            </a:r>
          </a:p>
          <a:p>
            <a:pPr>
              <a:buNone/>
            </a:pPr>
            <a:r>
              <a:rPr lang="en-US" b="1" dirty="0" smtClean="0"/>
              <a:t>(1) 30, 45 	(2) 40, 35 	(3) 25, 50 	(4) 35, 40 	(5) None of these</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9. There are 50 students in a class, 32 are distributed among them so that each boy gets Re. 1 and each girl gets 50 p. Find the number of girls and boys in that class. </a:t>
            </a:r>
          </a:p>
          <a:p>
            <a:pPr marL="457200" indent="-457200">
              <a:buAutoNum type="arabicParenBoth"/>
            </a:pPr>
            <a:r>
              <a:rPr lang="en-US" b="1" dirty="0" smtClean="0"/>
              <a:t>14 </a:t>
            </a:r>
            <a:r>
              <a:rPr lang="en-US" b="1" dirty="0" err="1" smtClean="0"/>
              <a:t>grils</a:t>
            </a:r>
            <a:r>
              <a:rPr lang="en-US" b="1" dirty="0" smtClean="0"/>
              <a:t>, 36 boys 	(2) 36 girls, 14 boys 	(3) 20 girls, 30 boys </a:t>
            </a:r>
          </a:p>
          <a:p>
            <a:pPr marL="457200" indent="-457200">
              <a:buNone/>
            </a:pPr>
            <a:r>
              <a:rPr lang="en-US" b="1" dirty="0" smtClean="0"/>
              <a:t>(4) 30 girls, 20 boys 	(5) None of these</a:t>
            </a:r>
          </a:p>
          <a:p>
            <a:pPr>
              <a:buNone/>
            </a:pPr>
            <a:r>
              <a:rPr lang="en-US" b="1" dirty="0" smtClean="0">
                <a:latin typeface="Arial Black" pitchFamily="34" charset="0"/>
              </a:rPr>
              <a:t> </a:t>
            </a: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10. A person has a chemical of Rs.50 per </a:t>
            </a:r>
            <a:r>
              <a:rPr lang="en-US" b="1" dirty="0" err="1" smtClean="0"/>
              <a:t>litre</a:t>
            </a:r>
            <a:r>
              <a:rPr lang="en-US" b="1" dirty="0" smtClean="0"/>
              <a:t>. In what ratio should water be mixed in that chemical so that after selling the mixture at Rs. 40 per </a:t>
            </a:r>
            <a:r>
              <a:rPr lang="en-US" b="1" dirty="0" err="1" smtClean="0"/>
              <a:t>litre</a:t>
            </a:r>
            <a:r>
              <a:rPr lang="en-US" b="1" dirty="0" smtClean="0"/>
              <a:t> he may get a profit of 50%. </a:t>
            </a:r>
          </a:p>
          <a:p>
            <a:pPr>
              <a:buNone/>
            </a:pPr>
            <a:r>
              <a:rPr lang="en-US" b="1" dirty="0" smtClean="0"/>
              <a:t>(1) 7 : 8 	(2) 9 : 8 	(3) 10 : 7 	(4) 4 : 3 	(5) None of these</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11. A person travels 245 km in 6 hours in two stages. In the first part of the journey, he travels by bus at the speed of 30 km per hr. In the second part of the journey, he travels by train at the speed of 50 km per hr. How much distance did he travel by train? </a:t>
            </a:r>
          </a:p>
          <a:p>
            <a:pPr marL="457200" indent="-457200">
              <a:buAutoNum type="arabicParenBoth"/>
            </a:pPr>
            <a:r>
              <a:rPr lang="en-US" b="1" dirty="0" smtClean="0"/>
              <a:t>162.5 km 	(2) 82.5 km 		(3) 164 km 		(4) 83 km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r>
              <a:rPr lang="en-US" b="1" dirty="0" smtClean="0"/>
              <a:t>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12. A trader has 25 kg of rice, part of which he sells at 4% profit and the rest at 9% profit. He gains 7% on the whole. What is the quantity sold at 9% profit? (1) 15 kg 	(2) 10 kg 	(3) 18 kg 	(4) 12 kg 	(5) None of these</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13. </a:t>
            </a:r>
            <a:r>
              <a:rPr lang="en-US" b="1" dirty="0" err="1" smtClean="0"/>
              <a:t>Ritu’s</a:t>
            </a:r>
            <a:r>
              <a:rPr lang="en-US" b="1" dirty="0" smtClean="0"/>
              <a:t> expenditure and saving are in the ratio 5 : 2. Her income increases by 12%. Her expenditure also increases by 14%. By how many % does her saving increase? </a:t>
            </a:r>
          </a:p>
          <a:p>
            <a:pPr>
              <a:buNone/>
            </a:pPr>
            <a:r>
              <a:rPr lang="en-US" b="1" dirty="0" smtClean="0"/>
              <a:t>(1) 14% 	(2) 7% 	(3) 8% 	(4) 9% 	(5) None of these</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14. </a:t>
            </a:r>
            <a:r>
              <a:rPr lang="en-US" b="1" dirty="0" err="1" smtClean="0"/>
              <a:t>Sita’s</a:t>
            </a:r>
            <a:r>
              <a:rPr lang="en-US" b="1" dirty="0" smtClean="0"/>
              <a:t> expenditure and saving are in the ratio 5 : 3. Her income increase by 15%. Her expenditure also increases by 9%. By how many % does her saving increase? </a:t>
            </a:r>
          </a:p>
          <a:p>
            <a:pPr>
              <a:buNone/>
            </a:pPr>
            <a:r>
              <a:rPr lang="en-US" b="1" dirty="0" smtClean="0"/>
              <a:t>(1) 20% 	(2) 30% 	(3) 25% 	(4) 24% 	(5) None of these</a:t>
            </a: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15. A vessel of 120 </a:t>
            </a:r>
            <a:r>
              <a:rPr lang="en-US" b="1" dirty="0" err="1" smtClean="0"/>
              <a:t>litres</a:t>
            </a:r>
            <a:r>
              <a:rPr lang="en-US" b="1" dirty="0" smtClean="0"/>
              <a:t> is filled with milk and water. 80% of milk and 40% of water is taken out of the vessel. It is found that the vessel is vacated by 65%. What is the ratio of milk to water? </a:t>
            </a:r>
          </a:p>
          <a:p>
            <a:pPr>
              <a:buNone/>
            </a:pPr>
            <a:r>
              <a:rPr lang="en-US" b="1" dirty="0" smtClean="0"/>
              <a:t>(1) 5 : 3 	(2) 6 : 5 	(3) 3 : 5 	(4) 4 : 3 	(5) None of these</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16. In a zoo, there are rabbits and pigeons. If heads are counted, there are 100 and if legs are counted, there are 290. How many rabbits are there? </a:t>
            </a:r>
          </a:p>
          <a:p>
            <a:pPr>
              <a:buNone/>
            </a:pPr>
            <a:r>
              <a:rPr lang="en-US" b="1" dirty="0" smtClean="0"/>
              <a:t>(1) 55 		(2) 45 		(3) 40 		(4) 50 		(5) None of these</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8649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17. A jar contains a mixture of two liquids A and B in the ratio 3 : 1. When 15 </a:t>
            </a:r>
            <a:r>
              <a:rPr lang="en-US" b="1" dirty="0" err="1" smtClean="0"/>
              <a:t>litres</a:t>
            </a:r>
            <a:r>
              <a:rPr lang="en-US" b="1" dirty="0" smtClean="0"/>
              <a:t> of the mixture is taken out and 9 </a:t>
            </a:r>
            <a:r>
              <a:rPr lang="en-US" b="1" dirty="0" err="1" smtClean="0"/>
              <a:t>litres</a:t>
            </a:r>
            <a:r>
              <a:rPr lang="en-US" b="1" dirty="0" smtClean="0"/>
              <a:t> of liquid B is poured into the jar, the ratio becomes 3 : 4. How many </a:t>
            </a:r>
            <a:r>
              <a:rPr lang="en-US" b="1" dirty="0" err="1" smtClean="0"/>
              <a:t>litres</a:t>
            </a:r>
            <a:r>
              <a:rPr lang="en-US" b="1" dirty="0" smtClean="0"/>
              <a:t> of liquid was contained in the jar? </a:t>
            </a:r>
          </a:p>
          <a:p>
            <a:pPr>
              <a:buNone/>
            </a:pPr>
            <a:r>
              <a:rPr lang="en-US" b="1" dirty="0" smtClean="0"/>
              <a:t>(1) 27 </a:t>
            </a:r>
            <a:r>
              <a:rPr lang="en-US" b="1" dirty="0" err="1" smtClean="0"/>
              <a:t>litres</a:t>
            </a:r>
            <a:r>
              <a:rPr lang="en-US" b="1" dirty="0" smtClean="0"/>
              <a:t> 	(2) 24 </a:t>
            </a:r>
            <a:r>
              <a:rPr lang="en-US" b="1" dirty="0" err="1" smtClean="0"/>
              <a:t>litres</a:t>
            </a:r>
            <a:r>
              <a:rPr lang="en-US" b="1" dirty="0" smtClean="0"/>
              <a:t> 	(3) 30 </a:t>
            </a:r>
            <a:r>
              <a:rPr lang="en-US" b="1" dirty="0" err="1" smtClean="0"/>
              <a:t>litres</a:t>
            </a:r>
            <a:r>
              <a:rPr lang="en-US" b="1" dirty="0" smtClean="0"/>
              <a:t> 	(4) 21 </a:t>
            </a:r>
            <a:r>
              <a:rPr lang="en-US" b="1" dirty="0" err="1" smtClean="0"/>
              <a:t>litres</a:t>
            </a:r>
            <a:r>
              <a:rPr lang="en-US" b="1" dirty="0" smtClean="0"/>
              <a:t> 	(5) None of these</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18</a:t>
            </a:r>
            <a:r>
              <a:rPr lang="en-US" b="1" dirty="0" smtClean="0"/>
              <a:t>. A vessel contains mixture of liquids A and B in the ratio 3 : 2. When 20 </a:t>
            </a:r>
            <a:r>
              <a:rPr lang="en-US" b="1" dirty="0" err="1" smtClean="0"/>
              <a:t>litres</a:t>
            </a:r>
            <a:r>
              <a:rPr lang="en-US" b="1" dirty="0" smtClean="0"/>
              <a:t> of the mixture is taken out and replaced by 20 </a:t>
            </a:r>
            <a:r>
              <a:rPr lang="en-US" b="1" dirty="0" err="1" smtClean="0"/>
              <a:t>litres</a:t>
            </a:r>
            <a:r>
              <a:rPr lang="en-US" b="1" dirty="0" smtClean="0"/>
              <a:t> of liquid B, the ratio changes to 1 : 4. How many </a:t>
            </a:r>
            <a:r>
              <a:rPr lang="en-US" b="1" dirty="0" err="1" smtClean="0"/>
              <a:t>litres</a:t>
            </a:r>
            <a:r>
              <a:rPr lang="en-US" b="1" dirty="0" smtClean="0"/>
              <a:t> of liquid A was there initially present in the vessel? </a:t>
            </a:r>
          </a:p>
          <a:p>
            <a:pPr>
              <a:buNone/>
            </a:pPr>
            <a:r>
              <a:rPr lang="en-US" b="1" dirty="0" smtClean="0"/>
              <a:t>(1) 14 </a:t>
            </a:r>
            <a:r>
              <a:rPr lang="en-US" b="1" dirty="0" err="1" smtClean="0"/>
              <a:t>litres</a:t>
            </a:r>
            <a:r>
              <a:rPr lang="en-US" b="1" dirty="0" smtClean="0"/>
              <a:t> 	(2) 20 </a:t>
            </a:r>
            <a:r>
              <a:rPr lang="en-US" b="1" dirty="0" err="1" smtClean="0"/>
              <a:t>litres</a:t>
            </a:r>
            <a:r>
              <a:rPr lang="en-US" b="1" dirty="0" smtClean="0"/>
              <a:t> 	(3) 18 </a:t>
            </a:r>
            <a:r>
              <a:rPr lang="en-US" b="1" dirty="0" err="1" smtClean="0"/>
              <a:t>litres</a:t>
            </a:r>
            <a:r>
              <a:rPr lang="en-US" b="1" dirty="0" smtClean="0"/>
              <a:t> 	(4) 30 </a:t>
            </a:r>
            <a:r>
              <a:rPr lang="en-US" b="1" dirty="0" err="1" smtClean="0"/>
              <a:t>litres</a:t>
            </a:r>
            <a:r>
              <a:rPr lang="en-US" b="1" dirty="0" smtClean="0"/>
              <a:t> 	(5) None of these</a:t>
            </a:r>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19</a:t>
            </a:r>
            <a:r>
              <a:rPr lang="en-US" b="1" dirty="0" smtClean="0"/>
              <a:t>. 56 </a:t>
            </a:r>
            <a:r>
              <a:rPr lang="en-US" b="1" dirty="0" err="1" smtClean="0"/>
              <a:t>litres</a:t>
            </a:r>
            <a:r>
              <a:rPr lang="en-US" b="1" dirty="0" smtClean="0"/>
              <a:t> of a mixture contains milk and water in the ratio 5 : 2. How much water is to be added to get a new mixture containing milk and water in the ratio 5 : 3? </a:t>
            </a:r>
          </a:p>
          <a:p>
            <a:pPr>
              <a:buNone/>
            </a:pPr>
            <a:r>
              <a:rPr lang="en-US" b="1" dirty="0" smtClean="0"/>
              <a:t>(1) 9 </a:t>
            </a:r>
            <a:r>
              <a:rPr lang="en-US" b="1" dirty="0" err="1" smtClean="0"/>
              <a:t>litres</a:t>
            </a:r>
            <a:r>
              <a:rPr lang="en-US" b="1" dirty="0" smtClean="0"/>
              <a:t> 	(2) 6 </a:t>
            </a:r>
            <a:r>
              <a:rPr lang="en-US" b="1" dirty="0" err="1" smtClean="0"/>
              <a:t>litres</a:t>
            </a:r>
            <a:r>
              <a:rPr lang="en-US" b="1" dirty="0" smtClean="0"/>
              <a:t> 	(3) 7 </a:t>
            </a:r>
            <a:r>
              <a:rPr lang="en-US" b="1" dirty="0" err="1" smtClean="0"/>
              <a:t>litres</a:t>
            </a:r>
            <a:r>
              <a:rPr lang="en-US" b="1" dirty="0" smtClean="0"/>
              <a:t> 	(4) 8 </a:t>
            </a:r>
            <a:r>
              <a:rPr lang="en-US" b="1" dirty="0" err="1" smtClean="0"/>
              <a:t>litres</a:t>
            </a:r>
            <a:r>
              <a:rPr lang="en-US" b="1" dirty="0" smtClean="0"/>
              <a:t> 	(5) None of these</a:t>
            </a:r>
            <a:r>
              <a:rPr lang="en-US" b="1" dirty="0" smtClean="0">
                <a:latin typeface="Arial Black" pitchFamily="34" charset="0"/>
              </a:rPr>
              <a:t> </a:t>
            </a:r>
            <a:r>
              <a:rPr lang="en-US" b="1" dirty="0" smtClean="0"/>
              <a:t> </a:t>
            </a:r>
          </a:p>
          <a:p>
            <a:pPr>
              <a:buNone/>
            </a:pPr>
            <a:r>
              <a:rPr lang="en-US" b="1" dirty="0" smtClean="0"/>
              <a:t>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20. 36 </a:t>
            </a:r>
            <a:r>
              <a:rPr lang="en-US" b="1" dirty="0" err="1" smtClean="0"/>
              <a:t>litres</a:t>
            </a:r>
            <a:r>
              <a:rPr lang="en-US" b="1" dirty="0" smtClean="0"/>
              <a:t> of a mixture contains milk and water in the ratio 2 : 1. How much water is to be added to get a new mixture containing milk and water in the ratio 1 : 1? </a:t>
            </a:r>
          </a:p>
          <a:p>
            <a:pPr>
              <a:buNone/>
            </a:pPr>
            <a:r>
              <a:rPr lang="en-US" b="1" dirty="0" smtClean="0"/>
              <a:t>(1) 12 </a:t>
            </a:r>
            <a:r>
              <a:rPr lang="en-US" b="1" dirty="0" err="1" smtClean="0"/>
              <a:t>litres</a:t>
            </a:r>
            <a:r>
              <a:rPr lang="en-US" b="1" dirty="0" smtClean="0"/>
              <a:t> 	(2) 16 </a:t>
            </a:r>
            <a:r>
              <a:rPr lang="en-US" b="1" dirty="0" err="1" smtClean="0"/>
              <a:t>litres</a:t>
            </a:r>
            <a:r>
              <a:rPr lang="en-US" b="1" dirty="0" smtClean="0"/>
              <a:t> 	(3) 8 </a:t>
            </a:r>
            <a:r>
              <a:rPr lang="en-US" b="1" dirty="0" err="1" smtClean="0"/>
              <a:t>litres</a:t>
            </a:r>
            <a:r>
              <a:rPr lang="en-US" b="1" dirty="0" smtClean="0"/>
              <a:t> 	(4) 15 </a:t>
            </a:r>
            <a:r>
              <a:rPr lang="en-US" b="1" dirty="0" err="1" smtClean="0"/>
              <a:t>litres</a:t>
            </a:r>
            <a:r>
              <a:rPr lang="en-US" b="1" dirty="0" smtClean="0"/>
              <a:t> 	(5) None of these</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21. Three equal glasses are filled with mixtures of milk and water. The proportion of milk and water in each glass is as follows. In the first glass as 3 : 1, in the second glass as 5 : 3 and in the third as 9 : 7. The contents of the three glasses are emptied into a single vessel. What is the proportion of milk and water in it? </a:t>
            </a:r>
          </a:p>
          <a:p>
            <a:pPr>
              <a:buNone/>
            </a:pPr>
            <a:r>
              <a:rPr lang="en-US" b="1" dirty="0" smtClean="0"/>
              <a:t>(1) 31 : 17 	(2) 17 : 31 	(3) 15 : 31 	(4) 31 : 15 	(5) None of these </a:t>
            </a:r>
            <a:endParaRPr 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22. In an alloy, zinc and copper are in the ratio 3 : 4. In the second alloy the same elements are in the ratio 4 : 5. In what ratio should these two alloys be mixed to form a new alloy in which the two elements are in ratio 7 : 3? </a:t>
            </a:r>
          </a:p>
          <a:p>
            <a:pPr marL="457200" indent="-457200">
              <a:buAutoNum type="arabicParenBoth"/>
            </a:pPr>
            <a:r>
              <a:rPr lang="en-US" b="1" dirty="0" smtClean="0"/>
              <a:t>161 : 181 	(2) 181 : 181 	(3) 161 : 171 	(4) Not possible </a:t>
            </a:r>
          </a:p>
          <a:p>
            <a:pPr marL="457200" indent="-457200">
              <a:buNone/>
            </a:pPr>
            <a:r>
              <a:rPr lang="en-US" b="1" dirty="0" smtClean="0"/>
              <a:t>(5) None of these</a:t>
            </a: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23. A vessel is filled with a liquid, 3 parts of which are water and 5 parts syrup. How much of the mixture must be drawn off and replaced with water so that the mixture may be half water and half syrup? </a:t>
            </a:r>
          </a:p>
          <a:p>
            <a:pPr>
              <a:buNone/>
            </a:pPr>
            <a:r>
              <a:rPr lang="en-US" b="1" dirty="0" smtClean="0"/>
              <a:t>(1)1/5  	(2) 1/7 	(3) 4/5 	(4) 3/10 	(5) None of these</a:t>
            </a: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24</a:t>
            </a:r>
            <a:r>
              <a:rPr lang="en-US" b="1" dirty="0" smtClean="0"/>
              <a:t>. A cask contains 3 parts ale and 1 part porter. How much of the mixture must be drawn off and porter substituted in order that the resulting mixture may be half and half? </a:t>
            </a:r>
          </a:p>
          <a:p>
            <a:pPr>
              <a:buNone/>
            </a:pPr>
            <a:r>
              <a:rPr lang="en-US" b="1" dirty="0" smtClean="0"/>
              <a:t>(1) 1/3 	(2) 1/2 	(3) 1/5 	(4) 2/3 	(5) None of these </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25</a:t>
            </a:r>
            <a:r>
              <a:rPr lang="en-US" b="1" dirty="0" smtClean="0"/>
              <a:t>. How much chicory at 24 a kg should be added to 15 kg of tea at 60 a kg, as to make the mixture worth 39 a kg? </a:t>
            </a:r>
          </a:p>
          <a:p>
            <a:pPr>
              <a:buNone/>
            </a:pPr>
            <a:r>
              <a:rPr lang="en-US" b="1" dirty="0" smtClean="0"/>
              <a:t>(1) 21 kg 	(2) 20 kg 	(3) 27 kg 	(4) 18 kg 	(5) None of these</a:t>
            </a: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sz="2000" b="1" dirty="0" smtClean="0">
                <a:latin typeface="Arial Black" pitchFamily="34" charset="0"/>
              </a:rPr>
              <a:t>Q 26</a:t>
            </a:r>
            <a:r>
              <a:rPr lang="en-US" sz="2000" b="1" dirty="0" smtClean="0"/>
              <a:t>. An 25-litres cylinder contains a mixture of oxygen and nitrogen, the volume of oxygen being 25% of total volume. A few </a:t>
            </a:r>
            <a:r>
              <a:rPr lang="en-US" sz="2000" b="1" dirty="0" err="1" smtClean="0"/>
              <a:t>litres</a:t>
            </a:r>
            <a:r>
              <a:rPr lang="en-US" sz="2000" b="1" dirty="0" smtClean="0"/>
              <a:t> of the mixture is released and an equal amount of nitrogen is added. Then the same amount of the mixture as before is released and replaced by nitrogen for the second time. As a result, the oxygen content becomes 9% of the total volume. How many </a:t>
            </a:r>
            <a:r>
              <a:rPr lang="en-US" sz="2000" b="1" dirty="0" err="1" smtClean="0"/>
              <a:t>litres</a:t>
            </a:r>
            <a:r>
              <a:rPr lang="en-US" sz="2000" b="1" dirty="0" smtClean="0"/>
              <a:t> of mixture is released each time? </a:t>
            </a:r>
          </a:p>
          <a:p>
            <a:pPr marL="457200" indent="-457200">
              <a:buAutoNum type="arabicParenBoth"/>
            </a:pPr>
            <a:r>
              <a:rPr lang="en-US" sz="2000" b="1" dirty="0" smtClean="0"/>
              <a:t>15 </a:t>
            </a:r>
            <a:r>
              <a:rPr lang="en-US" sz="2000" b="1" dirty="0" err="1" smtClean="0"/>
              <a:t>litres</a:t>
            </a:r>
            <a:r>
              <a:rPr lang="en-US" sz="2000" b="1" dirty="0" smtClean="0"/>
              <a:t> 		(2) 10 </a:t>
            </a:r>
            <a:r>
              <a:rPr lang="en-US" sz="2000" b="1" dirty="0" err="1" smtClean="0"/>
              <a:t>litres</a:t>
            </a:r>
            <a:r>
              <a:rPr lang="en-US" sz="2000" b="1" dirty="0" smtClean="0"/>
              <a:t> 		(3) 14 </a:t>
            </a:r>
            <a:r>
              <a:rPr lang="en-US" sz="2000" b="1" dirty="0" err="1" smtClean="0"/>
              <a:t>litres</a:t>
            </a:r>
            <a:r>
              <a:rPr lang="en-US" sz="2000" b="1" dirty="0" smtClean="0"/>
              <a:t> 		(4) 18 </a:t>
            </a:r>
            <a:r>
              <a:rPr lang="en-US" sz="2000" b="1" dirty="0" err="1" smtClean="0"/>
              <a:t>litres</a:t>
            </a:r>
            <a:r>
              <a:rPr lang="en-US" sz="2000" b="1" dirty="0" smtClean="0"/>
              <a:t> </a:t>
            </a:r>
          </a:p>
          <a:p>
            <a:pPr marL="457200" indent="-457200">
              <a:buNone/>
            </a:pPr>
            <a:r>
              <a:rPr lang="en-US" sz="2000" b="1" dirty="0" smtClean="0"/>
              <a:t>(5) None of these</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85242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27</a:t>
            </a:r>
            <a:r>
              <a:rPr lang="en-US" b="1" dirty="0" smtClean="0"/>
              <a:t>. From a cask of wine, containing 64 </a:t>
            </a:r>
            <a:r>
              <a:rPr lang="en-US" b="1" dirty="0" err="1" smtClean="0"/>
              <a:t>litres</a:t>
            </a:r>
            <a:r>
              <a:rPr lang="en-US" b="1" dirty="0" smtClean="0"/>
              <a:t>, 8 </a:t>
            </a:r>
            <a:r>
              <a:rPr lang="en-US" b="1" dirty="0" err="1" smtClean="0"/>
              <a:t>litres</a:t>
            </a:r>
            <a:r>
              <a:rPr lang="en-US" b="1" dirty="0" smtClean="0"/>
              <a:t> are drawn out and the cask is filled up with water. If the same process is repeated a second, then a third time, what will be the proportion of wine to water in the resulting mixture? </a:t>
            </a:r>
          </a:p>
          <a:p>
            <a:pPr marL="457200" indent="-457200">
              <a:buAutoNum type="arabicParenBoth"/>
            </a:pPr>
            <a:r>
              <a:rPr lang="en-US" b="1" dirty="0" smtClean="0"/>
              <a:t>343 : 169 	(2) 343 : 512 	(3) 169 : 343 	(4) 512 : 343 </a:t>
            </a:r>
          </a:p>
          <a:p>
            <a:pPr marL="457200" indent="-457200">
              <a:buNone/>
            </a:pPr>
            <a:r>
              <a:rPr lang="en-US" b="1" dirty="0" smtClean="0"/>
              <a:t>(5) None of these</a:t>
            </a:r>
            <a:endParaRPr 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28</a:t>
            </a:r>
            <a:r>
              <a:rPr lang="en-US" b="1" dirty="0" smtClean="0"/>
              <a:t>. A vessel contains 24 </a:t>
            </a:r>
            <a:r>
              <a:rPr lang="en-US" b="1" dirty="0" err="1" smtClean="0"/>
              <a:t>litres</a:t>
            </a:r>
            <a:r>
              <a:rPr lang="en-US" b="1" dirty="0" smtClean="0"/>
              <a:t> of milk. 4 </a:t>
            </a:r>
            <a:r>
              <a:rPr lang="en-US" b="1" dirty="0" err="1" smtClean="0"/>
              <a:t>litres</a:t>
            </a:r>
            <a:r>
              <a:rPr lang="en-US" b="1" dirty="0" smtClean="0"/>
              <a:t> are withdrawn and replaced by water. The process is repeated a second time. Find the ratio of milk to water in the resulting mixture? </a:t>
            </a:r>
          </a:p>
          <a:p>
            <a:pPr>
              <a:buNone/>
            </a:pPr>
            <a:r>
              <a:rPr lang="en-US" b="1" dirty="0" smtClean="0"/>
              <a:t>(1) 25 : 36 	(2) 36 : 11 	(3) 11 : 25 	(4) 25 : 11 	(5) None of these</a:t>
            </a:r>
            <a:r>
              <a:rPr lang="en-US" b="1" dirty="0" smtClean="0">
                <a:latin typeface="Arial Black" pitchFamily="34" charset="0"/>
              </a:rPr>
              <a:t> </a:t>
            </a:r>
            <a:r>
              <a:rPr lang="en-US" b="1" dirty="0" smtClean="0"/>
              <a:t> </a:t>
            </a:r>
          </a:p>
          <a:p>
            <a:pPr>
              <a:buNone/>
            </a:pPr>
            <a:r>
              <a:rPr lang="en-US" b="1" dirty="0" smtClean="0"/>
              <a:t> </a:t>
            </a:r>
            <a:endParaRPr 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29</a:t>
            </a:r>
            <a:r>
              <a:rPr lang="en-US" b="1" dirty="0" smtClean="0"/>
              <a:t>. Eight </a:t>
            </a:r>
            <a:r>
              <a:rPr lang="en-US" b="1" dirty="0" err="1" smtClean="0"/>
              <a:t>litres</a:t>
            </a:r>
            <a:r>
              <a:rPr lang="en-US" b="1" dirty="0" smtClean="0"/>
              <a:t> are drawn off from a vessel full of water and substituted by pure milk. Again eight </a:t>
            </a:r>
            <a:r>
              <a:rPr lang="en-US" b="1" dirty="0" err="1" smtClean="0"/>
              <a:t>litres</a:t>
            </a:r>
            <a:r>
              <a:rPr lang="en-US" b="1" dirty="0" smtClean="0"/>
              <a:t> of the mixture are drawn off and substituted by pure milk. If the vessel now contains water and milk in the ratio 9 : 40, find the capacity of the vessel. </a:t>
            </a:r>
          </a:p>
          <a:p>
            <a:pPr>
              <a:buNone/>
            </a:pPr>
            <a:r>
              <a:rPr lang="en-US" b="1" dirty="0" smtClean="0"/>
              <a:t>(1) 14 </a:t>
            </a:r>
            <a:r>
              <a:rPr lang="en-US" b="1" dirty="0" err="1" smtClean="0"/>
              <a:t>litres</a:t>
            </a:r>
            <a:r>
              <a:rPr lang="en-US" b="1" dirty="0" smtClean="0"/>
              <a:t> 	(2) 24 </a:t>
            </a:r>
            <a:r>
              <a:rPr lang="en-US" b="1" dirty="0" err="1" smtClean="0"/>
              <a:t>litres</a:t>
            </a:r>
            <a:r>
              <a:rPr lang="en-US" b="1" dirty="0" smtClean="0"/>
              <a:t> 	(3) 16 </a:t>
            </a:r>
            <a:r>
              <a:rPr lang="en-US" b="1" dirty="0" err="1" smtClean="0"/>
              <a:t>litres</a:t>
            </a:r>
            <a:r>
              <a:rPr lang="en-US" b="1" dirty="0" smtClean="0"/>
              <a:t> 	(4) 12 </a:t>
            </a:r>
            <a:r>
              <a:rPr lang="en-US" b="1" dirty="0" err="1" smtClean="0"/>
              <a:t>litres</a:t>
            </a:r>
            <a:r>
              <a:rPr lang="en-US" b="1" dirty="0" smtClean="0"/>
              <a:t> 	(5) None of these</a:t>
            </a: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smtClean="0">
                <a:latin typeface="Arial Black" pitchFamily="34" charset="0"/>
              </a:rPr>
              <a:t>Q </a:t>
            </a:r>
            <a:r>
              <a:rPr lang="en-US" b="1" smtClean="0"/>
              <a:t>30. </a:t>
            </a:r>
            <a:r>
              <a:rPr lang="en-US" b="1" dirty="0" smtClean="0"/>
              <a:t>There are two vessels of equal capacity, one full of milk, and the second one-third full of water. The second vessel is then filled up out of the first, the contents of the second are then poured back into the first till it is full and then again the contents of the first are poured back into the second till it is full. What is the proportion of milk in the second vessel? </a:t>
            </a:r>
          </a:p>
          <a:p>
            <a:pPr>
              <a:buNone/>
            </a:pPr>
            <a:r>
              <a:rPr lang="en-US" b="1" dirty="0" smtClean="0"/>
              <a:t>(1) Cannot possible 	(2) 20/27 	(3) 20/37 	(4) 7/27 (	5) None of these</a:t>
            </a: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1. In what proportion must wheat at 3.20 per kg be mixed with wheat at 3.70 per kg, so that the mixture be worth 3.35 a kg? </a:t>
            </a:r>
          </a:p>
          <a:p>
            <a:pPr>
              <a:buNone/>
            </a:pPr>
            <a:r>
              <a:rPr lang="en-US" b="1" dirty="0" smtClean="0"/>
              <a:t>(1) 9 : 5 	(2) 7 : 5 	(3) 7 : 3 	(4) 3 : 1 	(5) None of these</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2. </a:t>
            </a:r>
            <a:r>
              <a:rPr lang="en-US" b="1" dirty="0" err="1" smtClean="0"/>
              <a:t>Prabhu</a:t>
            </a:r>
            <a:r>
              <a:rPr lang="en-US" b="1" dirty="0" smtClean="0"/>
              <a:t> purchased 30 kg of rice at the rate of 17.50 per kg and another 30 kg rice at a certain rate. He mixed the two and sold the entire quantity at the rate of 18.60 per kg and made 20 per cent overall profit. At what price per kg did he purchase the lot of another 30 kg rice? </a:t>
            </a:r>
          </a:p>
          <a:p>
            <a:pPr>
              <a:buNone/>
            </a:pPr>
            <a:r>
              <a:rPr lang="en-US" b="1" dirty="0" smtClean="0"/>
              <a:t>(1) 14.50 	(2) 12.50 	(3) 15.50 	(4) 13.50 	(5) None of these</a:t>
            </a:r>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3. A mixture of a certain quantity of milk with 25 </a:t>
            </a:r>
            <a:r>
              <a:rPr lang="en-US" b="1" dirty="0" err="1" smtClean="0"/>
              <a:t>litres</a:t>
            </a:r>
            <a:r>
              <a:rPr lang="en-US" b="1" dirty="0" smtClean="0"/>
              <a:t> of water is worth 2 per </a:t>
            </a:r>
            <a:r>
              <a:rPr lang="en-US" b="1" dirty="0" err="1" smtClean="0"/>
              <a:t>litre</a:t>
            </a:r>
            <a:r>
              <a:rPr lang="en-US" b="1" dirty="0" smtClean="0"/>
              <a:t>. If pure milk be worth 12 per </a:t>
            </a:r>
            <a:r>
              <a:rPr lang="en-US" b="1" dirty="0" err="1" smtClean="0"/>
              <a:t>litre</a:t>
            </a:r>
            <a:r>
              <a:rPr lang="en-US" b="1" dirty="0" smtClean="0"/>
              <a:t> how much milk is there in the mixture? (1) 5 </a:t>
            </a:r>
            <a:r>
              <a:rPr lang="en-US" b="1" dirty="0" err="1" smtClean="0"/>
              <a:t>litres</a:t>
            </a:r>
            <a:r>
              <a:rPr lang="en-US" b="1" dirty="0" smtClean="0"/>
              <a:t> 		(2) 7 </a:t>
            </a:r>
            <a:r>
              <a:rPr lang="en-US" b="1" dirty="0" err="1" smtClean="0"/>
              <a:t>litres</a:t>
            </a:r>
            <a:r>
              <a:rPr lang="en-US" b="1" dirty="0" smtClean="0"/>
              <a:t> 		(3) 6 </a:t>
            </a:r>
            <a:r>
              <a:rPr lang="en-US" b="1" dirty="0" err="1" smtClean="0"/>
              <a:t>litres</a:t>
            </a:r>
            <a:r>
              <a:rPr lang="en-US" b="1" dirty="0" smtClean="0"/>
              <a:t> 		(4) 4 </a:t>
            </a:r>
            <a:r>
              <a:rPr lang="en-US" b="1" dirty="0" err="1" smtClean="0"/>
              <a:t>litres</a:t>
            </a:r>
            <a:r>
              <a:rPr lang="en-US" b="1" dirty="0" smtClean="0"/>
              <a:t> </a:t>
            </a:r>
          </a:p>
          <a:p>
            <a:pPr>
              <a:buNone/>
            </a:pPr>
            <a:r>
              <a:rPr lang="en-US" b="1" dirty="0" smtClean="0"/>
              <a:t>	(5) None of these</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4. In what proportion must water be mixed with spirit to gain 16% by selling it at cost price? </a:t>
            </a:r>
          </a:p>
          <a:p>
            <a:pPr>
              <a:buNone/>
            </a:pPr>
            <a:r>
              <a:rPr lang="en-US" b="1" dirty="0" smtClean="0"/>
              <a:t>(1) 4 : 25 	(2) 2 : 9 	(3) 1 : 6 	(4) 25 : 4 	(5) None of these</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5. In what proportion must water be mixed with spirit to gain 25% by selling it at cost price? </a:t>
            </a:r>
          </a:p>
          <a:p>
            <a:pPr>
              <a:buNone/>
            </a:pPr>
            <a:r>
              <a:rPr lang="en-US" b="1" dirty="0" smtClean="0"/>
              <a:t>(1) 4 : 1 	(2) 3 : 4 	(3) 4 : 3 	(4) 1 : 4 	(5) None of these</a:t>
            </a:r>
            <a:r>
              <a:rPr lang="en-US" b="1" dirty="0" smtClean="0">
                <a:latin typeface="Arial Black" pitchFamily="34" charset="0"/>
              </a:rPr>
              <a:t> </a:t>
            </a:r>
            <a:r>
              <a:rPr lang="en-US" b="1" dirty="0" smtClean="0"/>
              <a:t> </a:t>
            </a:r>
          </a:p>
          <a:p>
            <a:pPr>
              <a:buNone/>
            </a:pPr>
            <a:endParaRPr lang="en-US" b="1" dirty="0" smtClean="0"/>
          </a:p>
          <a:p>
            <a:pPr>
              <a:buNone/>
            </a:pPr>
            <a:r>
              <a:rPr lang="en-US" b="1" dirty="0" smtClean="0">
                <a:latin typeface="Arial Black" pitchFamily="34" charset="0"/>
              </a:rPr>
              <a:t> </a:t>
            </a:r>
            <a:r>
              <a:rPr lang="en-US" b="1" dirty="0" smtClean="0"/>
              <a:t>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smtClean="0">
                <a:solidFill>
                  <a:schemeClr val="tx1">
                    <a:lumMod val="95000"/>
                    <a:lumOff val="5000"/>
                  </a:schemeClr>
                </a:solidFill>
                <a:latin typeface="Arial Black" pitchFamily="34" charset="0"/>
              </a:rPr>
              <a:t>		ALLIGATION AND MIXTURE</a:t>
            </a:r>
          </a:p>
          <a:p>
            <a:pPr>
              <a:buNone/>
            </a:pPr>
            <a:r>
              <a:rPr lang="en-US" b="1" dirty="0" smtClean="0">
                <a:latin typeface="Arial Black" pitchFamily="34" charset="0"/>
              </a:rPr>
              <a:t>Q </a:t>
            </a:r>
            <a:r>
              <a:rPr lang="en-US" b="1" dirty="0" smtClean="0"/>
              <a:t>6. A petrol pump owner mixed leaded and unleaded petrol in such a way that the mixture contains 10% unleaded petrol. What quantity of leaded petrol should be added to 1 </a:t>
            </a:r>
            <a:r>
              <a:rPr lang="en-US" b="1" dirty="0" err="1" smtClean="0"/>
              <a:t>litre</a:t>
            </a:r>
            <a:r>
              <a:rPr lang="en-US" b="1" dirty="0" smtClean="0"/>
              <a:t> mixture so that the percentage of unleaded petrol becomes 5%. </a:t>
            </a:r>
          </a:p>
          <a:p>
            <a:pPr>
              <a:buNone/>
            </a:pPr>
            <a:r>
              <a:rPr lang="en-US" b="1" dirty="0" smtClean="0"/>
              <a:t>(1) 1000 ml 	(2) 900 ml 	(3) 1900 ml 	(4) 1800 ml 	(5) None of these</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779</TotalTime>
  <Words>2562</Words>
  <Application>Microsoft Office PowerPoint</Application>
  <PresentationFormat>Widescreen</PresentationFormat>
  <Paragraphs>146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Calibri Light</vt:lpstr>
      <vt:lpstr>Office Theme</vt:lpstr>
      <vt:lpstr> </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SKJADSBCKJWEF</cp:lastModifiedBy>
  <cp:revision>124</cp:revision>
  <dcterms:created xsi:type="dcterms:W3CDTF">2020-02-23T06:37:57Z</dcterms:created>
  <dcterms:modified xsi:type="dcterms:W3CDTF">2024-02-07T05:15:19Z</dcterms:modified>
</cp:coreProperties>
</file>