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embeddedFontLst>
    <p:embeddedFont>
      <p:font typeface="Arial Black" panose="020B0A04020102020204" pitchFamily="3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gBskIf1ebuclQtwBEqOSA1UQ4m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18180-6987-4DB5-AB1B-32BC1D606DE0}">
  <a:tblStyle styleId="{84D18180-6987-4DB5-AB1B-32BC1D606DE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customschemas.google.com/relationships/presentationmetadata" Target="meta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7D4C14C3-99A5-4B75-8D15-AB58CC994BD9}"/>
    <pc:docChg chg="custSel modSld modMainMaster">
      <pc:chgData name="mukesh kumar" userId="e98c6c8ac4fa17dc" providerId="LiveId" clId="{7D4C14C3-99A5-4B75-8D15-AB58CC994BD9}" dt="2024-02-22T05:26:29.768" v="110"/>
      <pc:docMkLst>
        <pc:docMk/>
      </pc:docMkLst>
      <pc:sldChg chg="modSp mod">
        <pc:chgData name="mukesh kumar" userId="e98c6c8ac4fa17dc" providerId="LiveId" clId="{7D4C14C3-99A5-4B75-8D15-AB58CC994BD9}" dt="2024-02-22T05:26:29.768" v="110"/>
        <pc:sldMkLst>
          <pc:docMk/>
          <pc:sldMk cId="0" sldId="256"/>
        </pc:sldMkLst>
        <pc:spChg chg="mod">
          <ac:chgData name="mukesh kumar" userId="e98c6c8ac4fa17dc" providerId="LiveId" clId="{7D4C14C3-99A5-4B75-8D15-AB58CC994BD9}" dt="2024-02-22T05:26:29.768" v="110"/>
          <ac:spMkLst>
            <pc:docMk/>
            <pc:sldMk cId="0" sldId="256"/>
            <ac:spMk id="101" creationId="{00000000-0000-0000-0000-000000000000}"/>
          </ac:spMkLst>
        </pc:spChg>
        <pc:spChg chg="mod">
          <ac:chgData name="mukesh kumar" userId="e98c6c8ac4fa17dc" providerId="LiveId" clId="{7D4C14C3-99A5-4B75-8D15-AB58CC994BD9}" dt="2024-02-22T05:25:29.119" v="0" actId="1076"/>
          <ac:spMkLst>
            <pc:docMk/>
            <pc:sldMk cId="0" sldId="256"/>
            <ac:spMk id="102" creationId="{00000000-0000-0000-0000-000000000000}"/>
          </ac:spMkLst>
        </pc:spChg>
      </pc:sldChg>
      <pc:sldChg chg="modSp mod">
        <pc:chgData name="mukesh kumar" userId="e98c6c8ac4fa17dc" providerId="LiveId" clId="{7D4C14C3-99A5-4B75-8D15-AB58CC994BD9}" dt="2024-02-22T05:26:29.768" v="110"/>
        <pc:sldMkLst>
          <pc:docMk/>
          <pc:sldMk cId="0" sldId="257"/>
        </pc:sldMkLst>
        <pc:spChg chg="mod">
          <ac:chgData name="mukesh kumar" userId="e98c6c8ac4fa17dc" providerId="LiveId" clId="{7D4C14C3-99A5-4B75-8D15-AB58CC994BD9}" dt="2024-02-22T05:26:29.768" v="110"/>
          <ac:spMkLst>
            <pc:docMk/>
            <pc:sldMk cId="0" sldId="257"/>
            <ac:spMk id="107" creationId="{00000000-0000-0000-0000-000000000000}"/>
          </ac:spMkLst>
        </pc:spChg>
      </pc:sldChg>
      <pc:sldChg chg="modSp mod">
        <pc:chgData name="mukesh kumar" userId="e98c6c8ac4fa17dc" providerId="LiveId" clId="{7D4C14C3-99A5-4B75-8D15-AB58CC994BD9}" dt="2024-02-22T05:26:29.768" v="110"/>
        <pc:sldMkLst>
          <pc:docMk/>
          <pc:sldMk cId="0" sldId="258"/>
        </pc:sldMkLst>
        <pc:spChg chg="mod">
          <ac:chgData name="mukesh kumar" userId="e98c6c8ac4fa17dc" providerId="LiveId" clId="{7D4C14C3-99A5-4B75-8D15-AB58CC994BD9}" dt="2024-02-22T05:26:29.768" v="110"/>
          <ac:spMkLst>
            <pc:docMk/>
            <pc:sldMk cId="0" sldId="258"/>
            <ac:spMk id="113" creationId="{00000000-0000-0000-0000-000000000000}"/>
          </ac:spMkLst>
        </pc:spChg>
      </pc:sldChg>
      <pc:sldChg chg="modSp mod">
        <pc:chgData name="mukesh kumar" userId="e98c6c8ac4fa17dc" providerId="LiveId" clId="{7D4C14C3-99A5-4B75-8D15-AB58CC994BD9}" dt="2024-02-22T05:26:29.768" v="110"/>
        <pc:sldMkLst>
          <pc:docMk/>
          <pc:sldMk cId="0" sldId="259"/>
        </pc:sldMkLst>
        <pc:spChg chg="mod">
          <ac:chgData name="mukesh kumar" userId="e98c6c8ac4fa17dc" providerId="LiveId" clId="{7D4C14C3-99A5-4B75-8D15-AB58CC994BD9}" dt="2024-02-22T05:26:29.768" v="110"/>
          <ac:spMkLst>
            <pc:docMk/>
            <pc:sldMk cId="0" sldId="259"/>
            <ac:spMk id="119" creationId="{00000000-0000-0000-0000-000000000000}"/>
          </ac:spMkLst>
        </pc:spChg>
        <pc:spChg chg="mod">
          <ac:chgData name="mukesh kumar" userId="e98c6c8ac4fa17dc" providerId="LiveId" clId="{7D4C14C3-99A5-4B75-8D15-AB58CC994BD9}" dt="2024-02-22T05:26:13.855" v="25" actId="27636"/>
          <ac:spMkLst>
            <pc:docMk/>
            <pc:sldMk cId="0" sldId="259"/>
            <ac:spMk id="120" creationId="{00000000-0000-0000-0000-000000000000}"/>
          </ac:spMkLst>
        </pc:spChg>
      </pc:sldChg>
      <pc:sldChg chg="modSp mod">
        <pc:chgData name="mukesh kumar" userId="e98c6c8ac4fa17dc" providerId="LiveId" clId="{7D4C14C3-99A5-4B75-8D15-AB58CC994BD9}" dt="2024-02-22T05:26:29.768" v="110"/>
        <pc:sldMkLst>
          <pc:docMk/>
          <pc:sldMk cId="0" sldId="260"/>
        </pc:sldMkLst>
        <pc:spChg chg="mod">
          <ac:chgData name="mukesh kumar" userId="e98c6c8ac4fa17dc" providerId="LiveId" clId="{7D4C14C3-99A5-4B75-8D15-AB58CC994BD9}" dt="2024-02-22T05:26:29.768" v="110"/>
          <ac:spMkLst>
            <pc:docMk/>
            <pc:sldMk cId="0" sldId="260"/>
            <ac:spMk id="125" creationId="{00000000-0000-0000-0000-000000000000}"/>
          </ac:spMkLst>
        </pc:spChg>
        <pc:spChg chg="mod">
          <ac:chgData name="mukesh kumar" userId="e98c6c8ac4fa17dc" providerId="LiveId" clId="{7D4C14C3-99A5-4B75-8D15-AB58CC994BD9}" dt="2024-02-22T05:26:13.875" v="28" actId="27636"/>
          <ac:spMkLst>
            <pc:docMk/>
            <pc:sldMk cId="0" sldId="260"/>
            <ac:spMk id="126" creationId="{00000000-0000-0000-0000-000000000000}"/>
          </ac:spMkLst>
        </pc:spChg>
      </pc:sldChg>
      <pc:sldChg chg="modSp mod">
        <pc:chgData name="mukesh kumar" userId="e98c6c8ac4fa17dc" providerId="LiveId" clId="{7D4C14C3-99A5-4B75-8D15-AB58CC994BD9}" dt="2024-02-22T05:26:29.768" v="110"/>
        <pc:sldMkLst>
          <pc:docMk/>
          <pc:sldMk cId="0" sldId="261"/>
        </pc:sldMkLst>
        <pc:spChg chg="mod">
          <ac:chgData name="mukesh kumar" userId="e98c6c8ac4fa17dc" providerId="LiveId" clId="{7D4C14C3-99A5-4B75-8D15-AB58CC994BD9}" dt="2024-02-22T05:26:29.768" v="110"/>
          <ac:spMkLst>
            <pc:docMk/>
            <pc:sldMk cId="0" sldId="261"/>
            <ac:spMk id="131" creationId="{00000000-0000-0000-0000-000000000000}"/>
          </ac:spMkLst>
        </pc:spChg>
      </pc:sldChg>
      <pc:sldChg chg="modSp mod">
        <pc:chgData name="mukesh kumar" userId="e98c6c8ac4fa17dc" providerId="LiveId" clId="{7D4C14C3-99A5-4B75-8D15-AB58CC994BD9}" dt="2024-02-22T05:26:29.768" v="110"/>
        <pc:sldMkLst>
          <pc:docMk/>
          <pc:sldMk cId="0" sldId="262"/>
        </pc:sldMkLst>
        <pc:spChg chg="mod">
          <ac:chgData name="mukesh kumar" userId="e98c6c8ac4fa17dc" providerId="LiveId" clId="{7D4C14C3-99A5-4B75-8D15-AB58CC994BD9}" dt="2024-02-22T05:26:29.768" v="110"/>
          <ac:spMkLst>
            <pc:docMk/>
            <pc:sldMk cId="0" sldId="262"/>
            <ac:spMk id="137" creationId="{00000000-0000-0000-0000-000000000000}"/>
          </ac:spMkLst>
        </pc:spChg>
      </pc:sldChg>
      <pc:sldChg chg="modSp mod">
        <pc:chgData name="mukesh kumar" userId="e98c6c8ac4fa17dc" providerId="LiveId" clId="{7D4C14C3-99A5-4B75-8D15-AB58CC994BD9}" dt="2024-02-22T05:26:29.768" v="110"/>
        <pc:sldMkLst>
          <pc:docMk/>
          <pc:sldMk cId="0" sldId="263"/>
        </pc:sldMkLst>
        <pc:spChg chg="mod">
          <ac:chgData name="mukesh kumar" userId="e98c6c8ac4fa17dc" providerId="LiveId" clId="{7D4C14C3-99A5-4B75-8D15-AB58CC994BD9}" dt="2024-02-22T05:26:29.768" v="110"/>
          <ac:spMkLst>
            <pc:docMk/>
            <pc:sldMk cId="0" sldId="263"/>
            <ac:spMk id="143" creationId="{00000000-0000-0000-0000-000000000000}"/>
          </ac:spMkLst>
        </pc:spChg>
      </pc:sldChg>
      <pc:sldChg chg="modSp mod">
        <pc:chgData name="mukesh kumar" userId="e98c6c8ac4fa17dc" providerId="LiveId" clId="{7D4C14C3-99A5-4B75-8D15-AB58CC994BD9}" dt="2024-02-22T05:26:29.768" v="110"/>
        <pc:sldMkLst>
          <pc:docMk/>
          <pc:sldMk cId="0" sldId="264"/>
        </pc:sldMkLst>
        <pc:spChg chg="mod">
          <ac:chgData name="mukesh kumar" userId="e98c6c8ac4fa17dc" providerId="LiveId" clId="{7D4C14C3-99A5-4B75-8D15-AB58CC994BD9}" dt="2024-02-22T05:26:29.768" v="110"/>
          <ac:spMkLst>
            <pc:docMk/>
            <pc:sldMk cId="0" sldId="264"/>
            <ac:spMk id="149" creationId="{00000000-0000-0000-0000-000000000000}"/>
          </ac:spMkLst>
        </pc:spChg>
      </pc:sldChg>
      <pc:sldChg chg="modSp mod">
        <pc:chgData name="mukesh kumar" userId="e98c6c8ac4fa17dc" providerId="LiveId" clId="{7D4C14C3-99A5-4B75-8D15-AB58CC994BD9}" dt="2024-02-22T05:26:29.768" v="110"/>
        <pc:sldMkLst>
          <pc:docMk/>
          <pc:sldMk cId="0" sldId="265"/>
        </pc:sldMkLst>
        <pc:spChg chg="mod">
          <ac:chgData name="mukesh kumar" userId="e98c6c8ac4fa17dc" providerId="LiveId" clId="{7D4C14C3-99A5-4B75-8D15-AB58CC994BD9}" dt="2024-02-22T05:26:29.768" v="110"/>
          <ac:spMkLst>
            <pc:docMk/>
            <pc:sldMk cId="0" sldId="265"/>
            <ac:spMk id="155" creationId="{00000000-0000-0000-0000-000000000000}"/>
          </ac:spMkLst>
        </pc:spChg>
      </pc:sldChg>
      <pc:sldChg chg="modSp mod">
        <pc:chgData name="mukesh kumar" userId="e98c6c8ac4fa17dc" providerId="LiveId" clId="{7D4C14C3-99A5-4B75-8D15-AB58CC994BD9}" dt="2024-02-22T05:26:29.768" v="110"/>
        <pc:sldMkLst>
          <pc:docMk/>
          <pc:sldMk cId="0" sldId="266"/>
        </pc:sldMkLst>
        <pc:spChg chg="mod">
          <ac:chgData name="mukesh kumar" userId="e98c6c8ac4fa17dc" providerId="LiveId" clId="{7D4C14C3-99A5-4B75-8D15-AB58CC994BD9}" dt="2024-02-22T05:26:29.768" v="110"/>
          <ac:spMkLst>
            <pc:docMk/>
            <pc:sldMk cId="0" sldId="266"/>
            <ac:spMk id="161" creationId="{00000000-0000-0000-0000-000000000000}"/>
          </ac:spMkLst>
        </pc:spChg>
      </pc:sldChg>
      <pc:sldChg chg="modSp mod">
        <pc:chgData name="mukesh kumar" userId="e98c6c8ac4fa17dc" providerId="LiveId" clId="{7D4C14C3-99A5-4B75-8D15-AB58CC994BD9}" dt="2024-02-22T05:26:29.768" v="110"/>
        <pc:sldMkLst>
          <pc:docMk/>
          <pc:sldMk cId="0" sldId="267"/>
        </pc:sldMkLst>
        <pc:spChg chg="mod">
          <ac:chgData name="mukesh kumar" userId="e98c6c8ac4fa17dc" providerId="LiveId" clId="{7D4C14C3-99A5-4B75-8D15-AB58CC994BD9}" dt="2024-02-22T05:26:29.768" v="110"/>
          <ac:spMkLst>
            <pc:docMk/>
            <pc:sldMk cId="0" sldId="267"/>
            <ac:spMk id="167" creationId="{00000000-0000-0000-0000-000000000000}"/>
          </ac:spMkLst>
        </pc:spChg>
        <pc:spChg chg="mod">
          <ac:chgData name="mukesh kumar" userId="e98c6c8ac4fa17dc" providerId="LiveId" clId="{7D4C14C3-99A5-4B75-8D15-AB58CC994BD9}" dt="2024-02-22T05:26:13.982" v="36" actId="27636"/>
          <ac:spMkLst>
            <pc:docMk/>
            <pc:sldMk cId="0" sldId="267"/>
            <ac:spMk id="168" creationId="{00000000-0000-0000-0000-000000000000}"/>
          </ac:spMkLst>
        </pc:spChg>
      </pc:sldChg>
      <pc:sldChg chg="modSp mod">
        <pc:chgData name="mukesh kumar" userId="e98c6c8ac4fa17dc" providerId="LiveId" clId="{7D4C14C3-99A5-4B75-8D15-AB58CC994BD9}" dt="2024-02-22T05:26:29.768" v="110"/>
        <pc:sldMkLst>
          <pc:docMk/>
          <pc:sldMk cId="0" sldId="268"/>
        </pc:sldMkLst>
        <pc:spChg chg="mod">
          <ac:chgData name="mukesh kumar" userId="e98c6c8ac4fa17dc" providerId="LiveId" clId="{7D4C14C3-99A5-4B75-8D15-AB58CC994BD9}" dt="2024-02-22T05:26:29.768" v="110"/>
          <ac:spMkLst>
            <pc:docMk/>
            <pc:sldMk cId="0" sldId="268"/>
            <ac:spMk id="173" creationId="{00000000-0000-0000-0000-000000000000}"/>
          </ac:spMkLst>
        </pc:spChg>
        <pc:spChg chg="mod">
          <ac:chgData name="mukesh kumar" userId="e98c6c8ac4fa17dc" providerId="LiveId" clId="{7D4C14C3-99A5-4B75-8D15-AB58CC994BD9}" dt="2024-02-22T05:26:13.991" v="37" actId="27636"/>
          <ac:spMkLst>
            <pc:docMk/>
            <pc:sldMk cId="0" sldId="268"/>
            <ac:spMk id="174" creationId="{00000000-0000-0000-0000-000000000000}"/>
          </ac:spMkLst>
        </pc:spChg>
      </pc:sldChg>
      <pc:sldChg chg="modSp mod">
        <pc:chgData name="mukesh kumar" userId="e98c6c8ac4fa17dc" providerId="LiveId" clId="{7D4C14C3-99A5-4B75-8D15-AB58CC994BD9}" dt="2024-02-22T05:26:29.768" v="110"/>
        <pc:sldMkLst>
          <pc:docMk/>
          <pc:sldMk cId="0" sldId="269"/>
        </pc:sldMkLst>
        <pc:spChg chg="mod">
          <ac:chgData name="mukesh kumar" userId="e98c6c8ac4fa17dc" providerId="LiveId" clId="{7D4C14C3-99A5-4B75-8D15-AB58CC994BD9}" dt="2024-02-22T05:26:29.768" v="110"/>
          <ac:spMkLst>
            <pc:docMk/>
            <pc:sldMk cId="0" sldId="269"/>
            <ac:spMk id="179" creationId="{00000000-0000-0000-0000-000000000000}"/>
          </ac:spMkLst>
        </pc:spChg>
      </pc:sldChg>
      <pc:sldChg chg="modSp mod">
        <pc:chgData name="mukesh kumar" userId="e98c6c8ac4fa17dc" providerId="LiveId" clId="{7D4C14C3-99A5-4B75-8D15-AB58CC994BD9}" dt="2024-02-22T05:26:29.768" v="110"/>
        <pc:sldMkLst>
          <pc:docMk/>
          <pc:sldMk cId="0" sldId="270"/>
        </pc:sldMkLst>
        <pc:spChg chg="mod">
          <ac:chgData name="mukesh kumar" userId="e98c6c8ac4fa17dc" providerId="LiveId" clId="{7D4C14C3-99A5-4B75-8D15-AB58CC994BD9}" dt="2024-02-22T05:26:29.768" v="110"/>
          <ac:spMkLst>
            <pc:docMk/>
            <pc:sldMk cId="0" sldId="270"/>
            <ac:spMk id="185" creationId="{00000000-0000-0000-0000-000000000000}"/>
          </ac:spMkLst>
        </pc:spChg>
      </pc:sldChg>
      <pc:sldChg chg="modSp mod">
        <pc:chgData name="mukesh kumar" userId="e98c6c8ac4fa17dc" providerId="LiveId" clId="{7D4C14C3-99A5-4B75-8D15-AB58CC994BD9}" dt="2024-02-22T05:26:29.768" v="110"/>
        <pc:sldMkLst>
          <pc:docMk/>
          <pc:sldMk cId="0" sldId="271"/>
        </pc:sldMkLst>
        <pc:spChg chg="mod">
          <ac:chgData name="mukesh kumar" userId="e98c6c8ac4fa17dc" providerId="LiveId" clId="{7D4C14C3-99A5-4B75-8D15-AB58CC994BD9}" dt="2024-02-22T05:26:29.768" v="110"/>
          <ac:spMkLst>
            <pc:docMk/>
            <pc:sldMk cId="0" sldId="271"/>
            <ac:spMk id="191" creationId="{00000000-0000-0000-0000-000000000000}"/>
          </ac:spMkLst>
        </pc:spChg>
      </pc:sldChg>
      <pc:sldChg chg="modSp mod">
        <pc:chgData name="mukesh kumar" userId="e98c6c8ac4fa17dc" providerId="LiveId" clId="{7D4C14C3-99A5-4B75-8D15-AB58CC994BD9}" dt="2024-02-22T05:26:29.768" v="110"/>
        <pc:sldMkLst>
          <pc:docMk/>
          <pc:sldMk cId="0" sldId="272"/>
        </pc:sldMkLst>
        <pc:spChg chg="mod">
          <ac:chgData name="mukesh kumar" userId="e98c6c8ac4fa17dc" providerId="LiveId" clId="{7D4C14C3-99A5-4B75-8D15-AB58CC994BD9}" dt="2024-02-22T05:26:29.768" v="110"/>
          <ac:spMkLst>
            <pc:docMk/>
            <pc:sldMk cId="0" sldId="272"/>
            <ac:spMk id="197" creationId="{00000000-0000-0000-0000-000000000000}"/>
          </ac:spMkLst>
        </pc:spChg>
      </pc:sldChg>
      <pc:sldChg chg="modSp mod">
        <pc:chgData name="mukesh kumar" userId="e98c6c8ac4fa17dc" providerId="LiveId" clId="{7D4C14C3-99A5-4B75-8D15-AB58CC994BD9}" dt="2024-02-22T05:26:29.768" v="110"/>
        <pc:sldMkLst>
          <pc:docMk/>
          <pc:sldMk cId="0" sldId="273"/>
        </pc:sldMkLst>
        <pc:spChg chg="mod">
          <ac:chgData name="mukesh kumar" userId="e98c6c8ac4fa17dc" providerId="LiveId" clId="{7D4C14C3-99A5-4B75-8D15-AB58CC994BD9}" dt="2024-02-22T05:26:29.768" v="110"/>
          <ac:spMkLst>
            <pc:docMk/>
            <pc:sldMk cId="0" sldId="273"/>
            <ac:spMk id="203" creationId="{00000000-0000-0000-0000-000000000000}"/>
          </ac:spMkLst>
        </pc:spChg>
        <pc:spChg chg="mod">
          <ac:chgData name="mukesh kumar" userId="e98c6c8ac4fa17dc" providerId="LiveId" clId="{7D4C14C3-99A5-4B75-8D15-AB58CC994BD9}" dt="2024-02-22T05:26:14.033" v="43" actId="27636"/>
          <ac:spMkLst>
            <pc:docMk/>
            <pc:sldMk cId="0" sldId="273"/>
            <ac:spMk id="204" creationId="{00000000-0000-0000-0000-000000000000}"/>
          </ac:spMkLst>
        </pc:spChg>
      </pc:sldChg>
      <pc:sldChg chg="modSp mod">
        <pc:chgData name="mukesh kumar" userId="e98c6c8ac4fa17dc" providerId="LiveId" clId="{7D4C14C3-99A5-4B75-8D15-AB58CC994BD9}" dt="2024-02-22T05:26:29.768" v="110"/>
        <pc:sldMkLst>
          <pc:docMk/>
          <pc:sldMk cId="0" sldId="274"/>
        </pc:sldMkLst>
        <pc:spChg chg="mod">
          <ac:chgData name="mukesh kumar" userId="e98c6c8ac4fa17dc" providerId="LiveId" clId="{7D4C14C3-99A5-4B75-8D15-AB58CC994BD9}" dt="2024-02-22T05:26:29.768" v="110"/>
          <ac:spMkLst>
            <pc:docMk/>
            <pc:sldMk cId="0" sldId="274"/>
            <ac:spMk id="209" creationId="{00000000-0000-0000-0000-000000000000}"/>
          </ac:spMkLst>
        </pc:spChg>
        <pc:spChg chg="mod">
          <ac:chgData name="mukesh kumar" userId="e98c6c8ac4fa17dc" providerId="LiveId" clId="{7D4C14C3-99A5-4B75-8D15-AB58CC994BD9}" dt="2024-02-22T05:26:14.051" v="45" actId="27636"/>
          <ac:spMkLst>
            <pc:docMk/>
            <pc:sldMk cId="0" sldId="274"/>
            <ac:spMk id="210" creationId="{00000000-0000-0000-0000-000000000000}"/>
          </ac:spMkLst>
        </pc:spChg>
      </pc:sldChg>
      <pc:sldChg chg="modSp mod">
        <pc:chgData name="mukesh kumar" userId="e98c6c8ac4fa17dc" providerId="LiveId" clId="{7D4C14C3-99A5-4B75-8D15-AB58CC994BD9}" dt="2024-02-22T05:26:29.768" v="110"/>
        <pc:sldMkLst>
          <pc:docMk/>
          <pc:sldMk cId="0" sldId="275"/>
        </pc:sldMkLst>
        <pc:spChg chg="mod">
          <ac:chgData name="mukesh kumar" userId="e98c6c8ac4fa17dc" providerId="LiveId" clId="{7D4C14C3-99A5-4B75-8D15-AB58CC994BD9}" dt="2024-02-22T05:26:29.768" v="110"/>
          <ac:spMkLst>
            <pc:docMk/>
            <pc:sldMk cId="0" sldId="275"/>
            <ac:spMk id="215" creationId="{00000000-0000-0000-0000-000000000000}"/>
          </ac:spMkLst>
        </pc:spChg>
      </pc:sldChg>
      <pc:sldChg chg="modSp mod">
        <pc:chgData name="mukesh kumar" userId="e98c6c8ac4fa17dc" providerId="LiveId" clId="{7D4C14C3-99A5-4B75-8D15-AB58CC994BD9}" dt="2024-02-22T05:26:29.768" v="110"/>
        <pc:sldMkLst>
          <pc:docMk/>
          <pc:sldMk cId="0" sldId="276"/>
        </pc:sldMkLst>
        <pc:spChg chg="mod">
          <ac:chgData name="mukesh kumar" userId="e98c6c8ac4fa17dc" providerId="LiveId" clId="{7D4C14C3-99A5-4B75-8D15-AB58CC994BD9}" dt="2024-02-22T05:26:29.768" v="110"/>
          <ac:spMkLst>
            <pc:docMk/>
            <pc:sldMk cId="0" sldId="276"/>
            <ac:spMk id="221" creationId="{00000000-0000-0000-0000-000000000000}"/>
          </ac:spMkLst>
        </pc:spChg>
      </pc:sldChg>
      <pc:sldChg chg="modSp mod">
        <pc:chgData name="mukesh kumar" userId="e98c6c8ac4fa17dc" providerId="LiveId" clId="{7D4C14C3-99A5-4B75-8D15-AB58CC994BD9}" dt="2024-02-22T05:26:29.768" v="110"/>
        <pc:sldMkLst>
          <pc:docMk/>
          <pc:sldMk cId="0" sldId="277"/>
        </pc:sldMkLst>
        <pc:spChg chg="mod">
          <ac:chgData name="mukesh kumar" userId="e98c6c8ac4fa17dc" providerId="LiveId" clId="{7D4C14C3-99A5-4B75-8D15-AB58CC994BD9}" dt="2024-02-22T05:26:29.768" v="110"/>
          <ac:spMkLst>
            <pc:docMk/>
            <pc:sldMk cId="0" sldId="277"/>
            <ac:spMk id="227" creationId="{00000000-0000-0000-0000-000000000000}"/>
          </ac:spMkLst>
        </pc:spChg>
      </pc:sldChg>
      <pc:sldChg chg="modSp mod">
        <pc:chgData name="mukesh kumar" userId="e98c6c8ac4fa17dc" providerId="LiveId" clId="{7D4C14C3-99A5-4B75-8D15-AB58CC994BD9}" dt="2024-02-22T05:26:29.768" v="110"/>
        <pc:sldMkLst>
          <pc:docMk/>
          <pc:sldMk cId="0" sldId="278"/>
        </pc:sldMkLst>
        <pc:spChg chg="mod">
          <ac:chgData name="mukesh kumar" userId="e98c6c8ac4fa17dc" providerId="LiveId" clId="{7D4C14C3-99A5-4B75-8D15-AB58CC994BD9}" dt="2024-02-22T05:26:29.768" v="110"/>
          <ac:spMkLst>
            <pc:docMk/>
            <pc:sldMk cId="0" sldId="278"/>
            <ac:spMk id="233" creationId="{00000000-0000-0000-0000-000000000000}"/>
          </ac:spMkLst>
        </pc:spChg>
      </pc:sldChg>
      <pc:sldChg chg="modSp mod">
        <pc:chgData name="mukesh kumar" userId="e98c6c8ac4fa17dc" providerId="LiveId" clId="{7D4C14C3-99A5-4B75-8D15-AB58CC994BD9}" dt="2024-02-22T05:26:29.768" v="110"/>
        <pc:sldMkLst>
          <pc:docMk/>
          <pc:sldMk cId="0" sldId="279"/>
        </pc:sldMkLst>
        <pc:spChg chg="mod">
          <ac:chgData name="mukesh kumar" userId="e98c6c8ac4fa17dc" providerId="LiveId" clId="{7D4C14C3-99A5-4B75-8D15-AB58CC994BD9}" dt="2024-02-22T05:26:29.768" v="110"/>
          <ac:spMkLst>
            <pc:docMk/>
            <pc:sldMk cId="0" sldId="279"/>
            <ac:spMk id="239" creationId="{00000000-0000-0000-0000-000000000000}"/>
          </ac:spMkLst>
        </pc:spChg>
      </pc:sldChg>
      <pc:sldChg chg="modSp mod">
        <pc:chgData name="mukesh kumar" userId="e98c6c8ac4fa17dc" providerId="LiveId" clId="{7D4C14C3-99A5-4B75-8D15-AB58CC994BD9}" dt="2024-02-22T05:26:29.768" v="110"/>
        <pc:sldMkLst>
          <pc:docMk/>
          <pc:sldMk cId="0" sldId="280"/>
        </pc:sldMkLst>
        <pc:spChg chg="mod">
          <ac:chgData name="mukesh kumar" userId="e98c6c8ac4fa17dc" providerId="LiveId" clId="{7D4C14C3-99A5-4B75-8D15-AB58CC994BD9}" dt="2024-02-22T05:26:29.768" v="110"/>
          <ac:spMkLst>
            <pc:docMk/>
            <pc:sldMk cId="0" sldId="280"/>
            <ac:spMk id="245" creationId="{00000000-0000-0000-0000-000000000000}"/>
          </ac:spMkLst>
        </pc:spChg>
      </pc:sldChg>
      <pc:sldChg chg="modSp mod">
        <pc:chgData name="mukesh kumar" userId="e98c6c8ac4fa17dc" providerId="LiveId" clId="{7D4C14C3-99A5-4B75-8D15-AB58CC994BD9}" dt="2024-02-22T05:26:29.768" v="110"/>
        <pc:sldMkLst>
          <pc:docMk/>
          <pc:sldMk cId="0" sldId="281"/>
        </pc:sldMkLst>
        <pc:spChg chg="mod">
          <ac:chgData name="mukesh kumar" userId="e98c6c8ac4fa17dc" providerId="LiveId" clId="{7D4C14C3-99A5-4B75-8D15-AB58CC994BD9}" dt="2024-02-22T05:26:29.768" v="110"/>
          <ac:spMkLst>
            <pc:docMk/>
            <pc:sldMk cId="0" sldId="281"/>
            <ac:spMk id="251" creationId="{00000000-0000-0000-0000-000000000000}"/>
          </ac:spMkLst>
        </pc:spChg>
        <pc:spChg chg="mod">
          <ac:chgData name="mukesh kumar" userId="e98c6c8ac4fa17dc" providerId="LiveId" clId="{7D4C14C3-99A5-4B75-8D15-AB58CC994BD9}" dt="2024-02-22T05:26:14.089" v="53" actId="27636"/>
          <ac:spMkLst>
            <pc:docMk/>
            <pc:sldMk cId="0" sldId="281"/>
            <ac:spMk id="252" creationId="{00000000-0000-0000-0000-000000000000}"/>
          </ac:spMkLst>
        </pc:spChg>
      </pc:sldChg>
      <pc:sldChg chg="modSp mod">
        <pc:chgData name="mukesh kumar" userId="e98c6c8ac4fa17dc" providerId="LiveId" clId="{7D4C14C3-99A5-4B75-8D15-AB58CC994BD9}" dt="2024-02-22T05:26:29.768" v="110"/>
        <pc:sldMkLst>
          <pc:docMk/>
          <pc:sldMk cId="0" sldId="282"/>
        </pc:sldMkLst>
        <pc:spChg chg="mod">
          <ac:chgData name="mukesh kumar" userId="e98c6c8ac4fa17dc" providerId="LiveId" clId="{7D4C14C3-99A5-4B75-8D15-AB58CC994BD9}" dt="2024-02-22T05:26:29.768" v="110"/>
          <ac:spMkLst>
            <pc:docMk/>
            <pc:sldMk cId="0" sldId="282"/>
            <ac:spMk id="257" creationId="{00000000-0000-0000-0000-000000000000}"/>
          </ac:spMkLst>
        </pc:spChg>
        <pc:spChg chg="mod">
          <ac:chgData name="mukesh kumar" userId="e98c6c8ac4fa17dc" providerId="LiveId" clId="{7D4C14C3-99A5-4B75-8D15-AB58CC994BD9}" dt="2024-02-22T05:26:14.093" v="56" actId="27636"/>
          <ac:spMkLst>
            <pc:docMk/>
            <pc:sldMk cId="0" sldId="282"/>
            <ac:spMk id="258" creationId="{00000000-0000-0000-0000-000000000000}"/>
          </ac:spMkLst>
        </pc:spChg>
      </pc:sldChg>
      <pc:sldChg chg="modSp mod">
        <pc:chgData name="mukesh kumar" userId="e98c6c8ac4fa17dc" providerId="LiveId" clId="{7D4C14C3-99A5-4B75-8D15-AB58CC994BD9}" dt="2024-02-22T05:26:29.768" v="110"/>
        <pc:sldMkLst>
          <pc:docMk/>
          <pc:sldMk cId="0" sldId="283"/>
        </pc:sldMkLst>
        <pc:spChg chg="mod">
          <ac:chgData name="mukesh kumar" userId="e98c6c8ac4fa17dc" providerId="LiveId" clId="{7D4C14C3-99A5-4B75-8D15-AB58CC994BD9}" dt="2024-02-22T05:26:29.768" v="110"/>
          <ac:spMkLst>
            <pc:docMk/>
            <pc:sldMk cId="0" sldId="283"/>
            <ac:spMk id="263" creationId="{00000000-0000-0000-0000-000000000000}"/>
          </ac:spMkLst>
        </pc:spChg>
        <pc:spChg chg="mod">
          <ac:chgData name="mukesh kumar" userId="e98c6c8ac4fa17dc" providerId="LiveId" clId="{7D4C14C3-99A5-4B75-8D15-AB58CC994BD9}" dt="2024-02-22T05:26:14.109" v="57" actId="27636"/>
          <ac:spMkLst>
            <pc:docMk/>
            <pc:sldMk cId="0" sldId="283"/>
            <ac:spMk id="264" creationId="{00000000-0000-0000-0000-000000000000}"/>
          </ac:spMkLst>
        </pc:spChg>
      </pc:sldChg>
      <pc:sldChg chg="modSp mod">
        <pc:chgData name="mukesh kumar" userId="e98c6c8ac4fa17dc" providerId="LiveId" clId="{7D4C14C3-99A5-4B75-8D15-AB58CC994BD9}" dt="2024-02-22T05:26:29.768" v="110"/>
        <pc:sldMkLst>
          <pc:docMk/>
          <pc:sldMk cId="0" sldId="284"/>
        </pc:sldMkLst>
        <pc:spChg chg="mod">
          <ac:chgData name="mukesh kumar" userId="e98c6c8ac4fa17dc" providerId="LiveId" clId="{7D4C14C3-99A5-4B75-8D15-AB58CC994BD9}" dt="2024-02-22T05:26:29.768" v="110"/>
          <ac:spMkLst>
            <pc:docMk/>
            <pc:sldMk cId="0" sldId="284"/>
            <ac:spMk id="269" creationId="{00000000-0000-0000-0000-000000000000}"/>
          </ac:spMkLst>
        </pc:spChg>
        <pc:spChg chg="mod">
          <ac:chgData name="mukesh kumar" userId="e98c6c8ac4fa17dc" providerId="LiveId" clId="{7D4C14C3-99A5-4B75-8D15-AB58CC994BD9}" dt="2024-02-22T05:26:14.125" v="59" actId="27636"/>
          <ac:spMkLst>
            <pc:docMk/>
            <pc:sldMk cId="0" sldId="284"/>
            <ac:spMk id="270" creationId="{00000000-0000-0000-0000-000000000000}"/>
          </ac:spMkLst>
        </pc:spChg>
      </pc:sldChg>
      <pc:sldChg chg="modSp mod">
        <pc:chgData name="mukesh kumar" userId="e98c6c8ac4fa17dc" providerId="LiveId" clId="{7D4C14C3-99A5-4B75-8D15-AB58CC994BD9}" dt="2024-02-22T05:26:29.768" v="110"/>
        <pc:sldMkLst>
          <pc:docMk/>
          <pc:sldMk cId="0" sldId="285"/>
        </pc:sldMkLst>
        <pc:spChg chg="mod">
          <ac:chgData name="mukesh kumar" userId="e98c6c8ac4fa17dc" providerId="LiveId" clId="{7D4C14C3-99A5-4B75-8D15-AB58CC994BD9}" dt="2024-02-22T05:26:29.768" v="110"/>
          <ac:spMkLst>
            <pc:docMk/>
            <pc:sldMk cId="0" sldId="285"/>
            <ac:spMk id="275" creationId="{00000000-0000-0000-0000-000000000000}"/>
          </ac:spMkLst>
        </pc:spChg>
      </pc:sldChg>
      <pc:sldChg chg="modSp mod">
        <pc:chgData name="mukesh kumar" userId="e98c6c8ac4fa17dc" providerId="LiveId" clId="{7D4C14C3-99A5-4B75-8D15-AB58CC994BD9}" dt="2024-02-22T05:26:29.768" v="110"/>
        <pc:sldMkLst>
          <pc:docMk/>
          <pc:sldMk cId="0" sldId="286"/>
        </pc:sldMkLst>
        <pc:spChg chg="mod">
          <ac:chgData name="mukesh kumar" userId="e98c6c8ac4fa17dc" providerId="LiveId" clId="{7D4C14C3-99A5-4B75-8D15-AB58CC994BD9}" dt="2024-02-22T05:26:29.768" v="110"/>
          <ac:spMkLst>
            <pc:docMk/>
            <pc:sldMk cId="0" sldId="286"/>
            <ac:spMk id="281" creationId="{00000000-0000-0000-0000-000000000000}"/>
          </ac:spMkLst>
        </pc:spChg>
      </pc:sldChg>
      <pc:sldChg chg="modSp mod">
        <pc:chgData name="mukesh kumar" userId="e98c6c8ac4fa17dc" providerId="LiveId" clId="{7D4C14C3-99A5-4B75-8D15-AB58CC994BD9}" dt="2024-02-22T05:26:29.768" v="110"/>
        <pc:sldMkLst>
          <pc:docMk/>
          <pc:sldMk cId="0" sldId="287"/>
        </pc:sldMkLst>
        <pc:spChg chg="mod">
          <ac:chgData name="mukesh kumar" userId="e98c6c8ac4fa17dc" providerId="LiveId" clId="{7D4C14C3-99A5-4B75-8D15-AB58CC994BD9}" dt="2024-02-22T05:26:29.768" v="110"/>
          <ac:spMkLst>
            <pc:docMk/>
            <pc:sldMk cId="0" sldId="287"/>
            <ac:spMk id="287" creationId="{00000000-0000-0000-0000-000000000000}"/>
          </ac:spMkLst>
        </pc:spChg>
      </pc:sldChg>
      <pc:sldChg chg="modSp mod">
        <pc:chgData name="mukesh kumar" userId="e98c6c8ac4fa17dc" providerId="LiveId" clId="{7D4C14C3-99A5-4B75-8D15-AB58CC994BD9}" dt="2024-02-22T05:26:29.768" v="110"/>
        <pc:sldMkLst>
          <pc:docMk/>
          <pc:sldMk cId="0" sldId="288"/>
        </pc:sldMkLst>
        <pc:spChg chg="mod">
          <ac:chgData name="mukesh kumar" userId="e98c6c8ac4fa17dc" providerId="LiveId" clId="{7D4C14C3-99A5-4B75-8D15-AB58CC994BD9}" dt="2024-02-22T05:26:29.768" v="110"/>
          <ac:spMkLst>
            <pc:docMk/>
            <pc:sldMk cId="0" sldId="288"/>
            <ac:spMk id="293" creationId="{00000000-0000-0000-0000-000000000000}"/>
          </ac:spMkLst>
        </pc:spChg>
      </pc:sldChg>
      <pc:sldChg chg="modSp mod">
        <pc:chgData name="mukesh kumar" userId="e98c6c8ac4fa17dc" providerId="LiveId" clId="{7D4C14C3-99A5-4B75-8D15-AB58CC994BD9}" dt="2024-02-22T05:26:29.768" v="110"/>
        <pc:sldMkLst>
          <pc:docMk/>
          <pc:sldMk cId="0" sldId="289"/>
        </pc:sldMkLst>
        <pc:spChg chg="mod">
          <ac:chgData name="mukesh kumar" userId="e98c6c8ac4fa17dc" providerId="LiveId" clId="{7D4C14C3-99A5-4B75-8D15-AB58CC994BD9}" dt="2024-02-22T05:26:29.768" v="110"/>
          <ac:spMkLst>
            <pc:docMk/>
            <pc:sldMk cId="0" sldId="289"/>
            <ac:spMk id="299" creationId="{00000000-0000-0000-0000-000000000000}"/>
          </ac:spMkLst>
        </pc:spChg>
        <pc:spChg chg="mod">
          <ac:chgData name="mukesh kumar" userId="e98c6c8ac4fa17dc" providerId="LiveId" clId="{7D4C14C3-99A5-4B75-8D15-AB58CC994BD9}" dt="2024-02-22T05:26:14.156" v="65" actId="27636"/>
          <ac:spMkLst>
            <pc:docMk/>
            <pc:sldMk cId="0" sldId="289"/>
            <ac:spMk id="300" creationId="{00000000-0000-0000-0000-000000000000}"/>
          </ac:spMkLst>
        </pc:spChg>
      </pc:sldChg>
      <pc:sldChg chg="modSp mod">
        <pc:chgData name="mukesh kumar" userId="e98c6c8ac4fa17dc" providerId="LiveId" clId="{7D4C14C3-99A5-4B75-8D15-AB58CC994BD9}" dt="2024-02-22T05:26:29.768" v="110"/>
        <pc:sldMkLst>
          <pc:docMk/>
          <pc:sldMk cId="0" sldId="290"/>
        </pc:sldMkLst>
        <pc:spChg chg="mod">
          <ac:chgData name="mukesh kumar" userId="e98c6c8ac4fa17dc" providerId="LiveId" clId="{7D4C14C3-99A5-4B75-8D15-AB58CC994BD9}" dt="2024-02-22T05:26:29.768" v="110"/>
          <ac:spMkLst>
            <pc:docMk/>
            <pc:sldMk cId="0" sldId="290"/>
            <ac:spMk id="305" creationId="{00000000-0000-0000-0000-000000000000}"/>
          </ac:spMkLst>
        </pc:spChg>
        <pc:spChg chg="mod">
          <ac:chgData name="mukesh kumar" userId="e98c6c8ac4fa17dc" providerId="LiveId" clId="{7D4C14C3-99A5-4B75-8D15-AB58CC994BD9}" dt="2024-02-22T05:26:14.164" v="67" actId="27636"/>
          <ac:spMkLst>
            <pc:docMk/>
            <pc:sldMk cId="0" sldId="290"/>
            <ac:spMk id="306" creationId="{00000000-0000-0000-0000-000000000000}"/>
          </ac:spMkLst>
        </pc:spChg>
      </pc:sldChg>
      <pc:sldChg chg="modSp mod">
        <pc:chgData name="mukesh kumar" userId="e98c6c8ac4fa17dc" providerId="LiveId" clId="{7D4C14C3-99A5-4B75-8D15-AB58CC994BD9}" dt="2024-02-22T05:26:29.768" v="110"/>
        <pc:sldMkLst>
          <pc:docMk/>
          <pc:sldMk cId="0" sldId="291"/>
        </pc:sldMkLst>
        <pc:spChg chg="mod">
          <ac:chgData name="mukesh kumar" userId="e98c6c8ac4fa17dc" providerId="LiveId" clId="{7D4C14C3-99A5-4B75-8D15-AB58CC994BD9}" dt="2024-02-22T05:26:29.768" v="110"/>
          <ac:spMkLst>
            <pc:docMk/>
            <pc:sldMk cId="0" sldId="291"/>
            <ac:spMk id="311" creationId="{00000000-0000-0000-0000-000000000000}"/>
          </ac:spMkLst>
        </pc:spChg>
      </pc:sldChg>
      <pc:sldChg chg="modSp mod">
        <pc:chgData name="mukesh kumar" userId="e98c6c8ac4fa17dc" providerId="LiveId" clId="{7D4C14C3-99A5-4B75-8D15-AB58CC994BD9}" dt="2024-02-22T05:26:29.768" v="110"/>
        <pc:sldMkLst>
          <pc:docMk/>
          <pc:sldMk cId="0" sldId="292"/>
        </pc:sldMkLst>
        <pc:spChg chg="mod">
          <ac:chgData name="mukesh kumar" userId="e98c6c8ac4fa17dc" providerId="LiveId" clId="{7D4C14C3-99A5-4B75-8D15-AB58CC994BD9}" dt="2024-02-22T05:26:29.768" v="110"/>
          <ac:spMkLst>
            <pc:docMk/>
            <pc:sldMk cId="0" sldId="292"/>
            <ac:spMk id="317" creationId="{00000000-0000-0000-0000-000000000000}"/>
          </ac:spMkLst>
        </pc:spChg>
      </pc:sldChg>
      <pc:sldChg chg="modSp mod">
        <pc:chgData name="mukesh kumar" userId="e98c6c8ac4fa17dc" providerId="LiveId" clId="{7D4C14C3-99A5-4B75-8D15-AB58CC994BD9}" dt="2024-02-22T05:26:29.768" v="110"/>
        <pc:sldMkLst>
          <pc:docMk/>
          <pc:sldMk cId="0" sldId="293"/>
        </pc:sldMkLst>
        <pc:spChg chg="mod">
          <ac:chgData name="mukesh kumar" userId="e98c6c8ac4fa17dc" providerId="LiveId" clId="{7D4C14C3-99A5-4B75-8D15-AB58CC994BD9}" dt="2024-02-22T05:26:29.768" v="110"/>
          <ac:spMkLst>
            <pc:docMk/>
            <pc:sldMk cId="0" sldId="293"/>
            <ac:spMk id="323" creationId="{00000000-0000-0000-0000-000000000000}"/>
          </ac:spMkLst>
        </pc:spChg>
        <pc:spChg chg="mod">
          <ac:chgData name="mukesh kumar" userId="e98c6c8ac4fa17dc" providerId="LiveId" clId="{7D4C14C3-99A5-4B75-8D15-AB58CC994BD9}" dt="2024-02-22T05:26:14.185" v="71" actId="27636"/>
          <ac:spMkLst>
            <pc:docMk/>
            <pc:sldMk cId="0" sldId="293"/>
            <ac:spMk id="324" creationId="{00000000-0000-0000-0000-000000000000}"/>
          </ac:spMkLst>
        </pc:spChg>
      </pc:sldChg>
      <pc:sldChg chg="modSp mod">
        <pc:chgData name="mukesh kumar" userId="e98c6c8ac4fa17dc" providerId="LiveId" clId="{7D4C14C3-99A5-4B75-8D15-AB58CC994BD9}" dt="2024-02-22T05:26:29.768" v="110"/>
        <pc:sldMkLst>
          <pc:docMk/>
          <pc:sldMk cId="0" sldId="294"/>
        </pc:sldMkLst>
        <pc:spChg chg="mod">
          <ac:chgData name="mukesh kumar" userId="e98c6c8ac4fa17dc" providerId="LiveId" clId="{7D4C14C3-99A5-4B75-8D15-AB58CC994BD9}" dt="2024-02-22T05:26:29.768" v="110"/>
          <ac:spMkLst>
            <pc:docMk/>
            <pc:sldMk cId="0" sldId="294"/>
            <ac:spMk id="329" creationId="{00000000-0000-0000-0000-000000000000}"/>
          </ac:spMkLst>
        </pc:spChg>
        <pc:spChg chg="mod">
          <ac:chgData name="mukesh kumar" userId="e98c6c8ac4fa17dc" providerId="LiveId" clId="{7D4C14C3-99A5-4B75-8D15-AB58CC994BD9}" dt="2024-02-22T05:26:14.195" v="74" actId="27636"/>
          <ac:spMkLst>
            <pc:docMk/>
            <pc:sldMk cId="0" sldId="294"/>
            <ac:spMk id="330" creationId="{00000000-0000-0000-0000-000000000000}"/>
          </ac:spMkLst>
        </pc:spChg>
      </pc:sldChg>
      <pc:sldChg chg="modSp mod">
        <pc:chgData name="mukesh kumar" userId="e98c6c8ac4fa17dc" providerId="LiveId" clId="{7D4C14C3-99A5-4B75-8D15-AB58CC994BD9}" dt="2024-02-22T05:26:29.768" v="110"/>
        <pc:sldMkLst>
          <pc:docMk/>
          <pc:sldMk cId="0" sldId="295"/>
        </pc:sldMkLst>
        <pc:spChg chg="mod">
          <ac:chgData name="mukesh kumar" userId="e98c6c8ac4fa17dc" providerId="LiveId" clId="{7D4C14C3-99A5-4B75-8D15-AB58CC994BD9}" dt="2024-02-22T05:26:29.768" v="110"/>
          <ac:spMkLst>
            <pc:docMk/>
            <pc:sldMk cId="0" sldId="295"/>
            <ac:spMk id="335" creationId="{00000000-0000-0000-0000-000000000000}"/>
          </ac:spMkLst>
        </pc:spChg>
        <pc:spChg chg="mod">
          <ac:chgData name="mukesh kumar" userId="e98c6c8ac4fa17dc" providerId="LiveId" clId="{7D4C14C3-99A5-4B75-8D15-AB58CC994BD9}" dt="2024-02-22T05:26:14.204" v="76" actId="27636"/>
          <ac:spMkLst>
            <pc:docMk/>
            <pc:sldMk cId="0" sldId="295"/>
            <ac:spMk id="336" creationId="{00000000-0000-0000-0000-000000000000}"/>
          </ac:spMkLst>
        </pc:spChg>
      </pc:sldChg>
      <pc:sldChg chg="modSp mod">
        <pc:chgData name="mukesh kumar" userId="e98c6c8ac4fa17dc" providerId="LiveId" clId="{7D4C14C3-99A5-4B75-8D15-AB58CC994BD9}" dt="2024-02-22T05:26:29.768" v="110"/>
        <pc:sldMkLst>
          <pc:docMk/>
          <pc:sldMk cId="0" sldId="296"/>
        </pc:sldMkLst>
        <pc:spChg chg="mod">
          <ac:chgData name="mukesh kumar" userId="e98c6c8ac4fa17dc" providerId="LiveId" clId="{7D4C14C3-99A5-4B75-8D15-AB58CC994BD9}" dt="2024-02-22T05:26:29.768" v="110"/>
          <ac:spMkLst>
            <pc:docMk/>
            <pc:sldMk cId="0" sldId="296"/>
            <ac:spMk id="341" creationId="{00000000-0000-0000-0000-000000000000}"/>
          </ac:spMkLst>
        </pc:spChg>
        <pc:spChg chg="mod">
          <ac:chgData name="mukesh kumar" userId="e98c6c8ac4fa17dc" providerId="LiveId" clId="{7D4C14C3-99A5-4B75-8D15-AB58CC994BD9}" dt="2024-02-22T05:26:14.212" v="78" actId="27636"/>
          <ac:spMkLst>
            <pc:docMk/>
            <pc:sldMk cId="0" sldId="296"/>
            <ac:spMk id="342" creationId="{00000000-0000-0000-0000-000000000000}"/>
          </ac:spMkLst>
        </pc:spChg>
      </pc:sldChg>
      <pc:sldChg chg="modSp mod">
        <pc:chgData name="mukesh kumar" userId="e98c6c8ac4fa17dc" providerId="LiveId" clId="{7D4C14C3-99A5-4B75-8D15-AB58CC994BD9}" dt="2024-02-22T05:26:29.768" v="110"/>
        <pc:sldMkLst>
          <pc:docMk/>
          <pc:sldMk cId="0" sldId="297"/>
        </pc:sldMkLst>
        <pc:spChg chg="mod">
          <ac:chgData name="mukesh kumar" userId="e98c6c8ac4fa17dc" providerId="LiveId" clId="{7D4C14C3-99A5-4B75-8D15-AB58CC994BD9}" dt="2024-02-22T05:26:29.768" v="110"/>
          <ac:spMkLst>
            <pc:docMk/>
            <pc:sldMk cId="0" sldId="297"/>
            <ac:spMk id="347" creationId="{00000000-0000-0000-0000-000000000000}"/>
          </ac:spMkLst>
        </pc:spChg>
        <pc:spChg chg="mod">
          <ac:chgData name="mukesh kumar" userId="e98c6c8ac4fa17dc" providerId="LiveId" clId="{7D4C14C3-99A5-4B75-8D15-AB58CC994BD9}" dt="2024-02-22T05:26:14.228" v="79" actId="27636"/>
          <ac:spMkLst>
            <pc:docMk/>
            <pc:sldMk cId="0" sldId="297"/>
            <ac:spMk id="348" creationId="{00000000-0000-0000-0000-000000000000}"/>
          </ac:spMkLst>
        </pc:spChg>
      </pc:sldChg>
      <pc:sldChg chg="modSp mod">
        <pc:chgData name="mukesh kumar" userId="e98c6c8ac4fa17dc" providerId="LiveId" clId="{7D4C14C3-99A5-4B75-8D15-AB58CC994BD9}" dt="2024-02-22T05:26:29.768" v="110"/>
        <pc:sldMkLst>
          <pc:docMk/>
          <pc:sldMk cId="0" sldId="298"/>
        </pc:sldMkLst>
        <pc:spChg chg="mod">
          <ac:chgData name="mukesh kumar" userId="e98c6c8ac4fa17dc" providerId="LiveId" clId="{7D4C14C3-99A5-4B75-8D15-AB58CC994BD9}" dt="2024-02-22T05:26:29.768" v="110"/>
          <ac:spMkLst>
            <pc:docMk/>
            <pc:sldMk cId="0" sldId="298"/>
            <ac:spMk id="353" creationId="{00000000-0000-0000-0000-000000000000}"/>
          </ac:spMkLst>
        </pc:spChg>
        <pc:spChg chg="mod">
          <ac:chgData name="mukesh kumar" userId="e98c6c8ac4fa17dc" providerId="LiveId" clId="{7D4C14C3-99A5-4B75-8D15-AB58CC994BD9}" dt="2024-02-22T05:26:14.244" v="82" actId="27636"/>
          <ac:spMkLst>
            <pc:docMk/>
            <pc:sldMk cId="0" sldId="298"/>
            <ac:spMk id="354" creationId="{00000000-0000-0000-0000-000000000000}"/>
          </ac:spMkLst>
        </pc:spChg>
      </pc:sldChg>
      <pc:sldChg chg="modSp mod">
        <pc:chgData name="mukesh kumar" userId="e98c6c8ac4fa17dc" providerId="LiveId" clId="{7D4C14C3-99A5-4B75-8D15-AB58CC994BD9}" dt="2024-02-22T05:26:29.768" v="110"/>
        <pc:sldMkLst>
          <pc:docMk/>
          <pc:sldMk cId="0" sldId="299"/>
        </pc:sldMkLst>
        <pc:spChg chg="mod">
          <ac:chgData name="mukesh kumar" userId="e98c6c8ac4fa17dc" providerId="LiveId" clId="{7D4C14C3-99A5-4B75-8D15-AB58CC994BD9}" dt="2024-02-22T05:26:29.768" v="110"/>
          <ac:spMkLst>
            <pc:docMk/>
            <pc:sldMk cId="0" sldId="299"/>
            <ac:spMk id="359" creationId="{00000000-0000-0000-0000-000000000000}"/>
          </ac:spMkLst>
        </pc:spChg>
      </pc:sldChg>
      <pc:sldChg chg="modSp mod">
        <pc:chgData name="mukesh kumar" userId="e98c6c8ac4fa17dc" providerId="LiveId" clId="{7D4C14C3-99A5-4B75-8D15-AB58CC994BD9}" dt="2024-02-22T05:26:29.768" v="110"/>
        <pc:sldMkLst>
          <pc:docMk/>
          <pc:sldMk cId="0" sldId="300"/>
        </pc:sldMkLst>
        <pc:spChg chg="mod">
          <ac:chgData name="mukesh kumar" userId="e98c6c8ac4fa17dc" providerId="LiveId" clId="{7D4C14C3-99A5-4B75-8D15-AB58CC994BD9}" dt="2024-02-22T05:26:29.768" v="110"/>
          <ac:spMkLst>
            <pc:docMk/>
            <pc:sldMk cId="0" sldId="300"/>
            <ac:spMk id="366" creationId="{00000000-0000-0000-0000-000000000000}"/>
          </ac:spMkLst>
        </pc:spChg>
      </pc:sldChg>
      <pc:sldChg chg="modSp mod">
        <pc:chgData name="mukesh kumar" userId="e98c6c8ac4fa17dc" providerId="LiveId" clId="{7D4C14C3-99A5-4B75-8D15-AB58CC994BD9}" dt="2024-02-22T05:26:29.768" v="110"/>
        <pc:sldMkLst>
          <pc:docMk/>
          <pc:sldMk cId="0" sldId="301"/>
        </pc:sldMkLst>
        <pc:spChg chg="mod">
          <ac:chgData name="mukesh kumar" userId="e98c6c8ac4fa17dc" providerId="LiveId" clId="{7D4C14C3-99A5-4B75-8D15-AB58CC994BD9}" dt="2024-02-22T05:26:29.768" v="110"/>
          <ac:spMkLst>
            <pc:docMk/>
            <pc:sldMk cId="0" sldId="301"/>
            <ac:spMk id="373" creationId="{00000000-0000-0000-0000-000000000000}"/>
          </ac:spMkLst>
        </pc:spChg>
      </pc:sldChg>
      <pc:sldChg chg="modSp mod">
        <pc:chgData name="mukesh kumar" userId="e98c6c8ac4fa17dc" providerId="LiveId" clId="{7D4C14C3-99A5-4B75-8D15-AB58CC994BD9}" dt="2024-02-22T05:26:29.768" v="110"/>
        <pc:sldMkLst>
          <pc:docMk/>
          <pc:sldMk cId="0" sldId="302"/>
        </pc:sldMkLst>
        <pc:spChg chg="mod">
          <ac:chgData name="mukesh kumar" userId="e98c6c8ac4fa17dc" providerId="LiveId" clId="{7D4C14C3-99A5-4B75-8D15-AB58CC994BD9}" dt="2024-02-22T05:26:29.768" v="110"/>
          <ac:spMkLst>
            <pc:docMk/>
            <pc:sldMk cId="0" sldId="302"/>
            <ac:spMk id="380" creationId="{00000000-0000-0000-0000-000000000000}"/>
          </ac:spMkLst>
        </pc:spChg>
      </pc:sldChg>
      <pc:sldChg chg="modSp mod">
        <pc:chgData name="mukesh kumar" userId="e98c6c8ac4fa17dc" providerId="LiveId" clId="{7D4C14C3-99A5-4B75-8D15-AB58CC994BD9}" dt="2024-02-22T05:26:29.768" v="110"/>
        <pc:sldMkLst>
          <pc:docMk/>
          <pc:sldMk cId="0" sldId="303"/>
        </pc:sldMkLst>
        <pc:spChg chg="mod">
          <ac:chgData name="mukesh kumar" userId="e98c6c8ac4fa17dc" providerId="LiveId" clId="{7D4C14C3-99A5-4B75-8D15-AB58CC994BD9}" dt="2024-02-22T05:26:29.768" v="110"/>
          <ac:spMkLst>
            <pc:docMk/>
            <pc:sldMk cId="0" sldId="303"/>
            <ac:spMk id="387" creationId="{00000000-0000-0000-0000-000000000000}"/>
          </ac:spMkLst>
        </pc:spChg>
        <pc:spChg chg="mod">
          <ac:chgData name="mukesh kumar" userId="e98c6c8ac4fa17dc" providerId="LiveId" clId="{7D4C14C3-99A5-4B75-8D15-AB58CC994BD9}" dt="2024-02-22T05:26:14.276" v="87" actId="27636"/>
          <ac:spMkLst>
            <pc:docMk/>
            <pc:sldMk cId="0" sldId="303"/>
            <ac:spMk id="388" creationId="{00000000-0000-0000-0000-000000000000}"/>
          </ac:spMkLst>
        </pc:spChg>
      </pc:sldChg>
      <pc:sldChg chg="modSp mod">
        <pc:chgData name="mukesh kumar" userId="e98c6c8ac4fa17dc" providerId="LiveId" clId="{7D4C14C3-99A5-4B75-8D15-AB58CC994BD9}" dt="2024-02-22T05:26:29.768" v="110"/>
        <pc:sldMkLst>
          <pc:docMk/>
          <pc:sldMk cId="0" sldId="304"/>
        </pc:sldMkLst>
        <pc:spChg chg="mod">
          <ac:chgData name="mukesh kumar" userId="e98c6c8ac4fa17dc" providerId="LiveId" clId="{7D4C14C3-99A5-4B75-8D15-AB58CC994BD9}" dt="2024-02-22T05:26:29.768" v="110"/>
          <ac:spMkLst>
            <pc:docMk/>
            <pc:sldMk cId="0" sldId="304"/>
            <ac:spMk id="394" creationId="{00000000-0000-0000-0000-000000000000}"/>
          </ac:spMkLst>
        </pc:spChg>
        <pc:spChg chg="mod">
          <ac:chgData name="mukesh kumar" userId="e98c6c8ac4fa17dc" providerId="LiveId" clId="{7D4C14C3-99A5-4B75-8D15-AB58CC994BD9}" dt="2024-02-22T05:26:14.283" v="89" actId="27636"/>
          <ac:spMkLst>
            <pc:docMk/>
            <pc:sldMk cId="0" sldId="304"/>
            <ac:spMk id="395" creationId="{00000000-0000-0000-0000-000000000000}"/>
          </ac:spMkLst>
        </pc:spChg>
      </pc:sldChg>
      <pc:sldChg chg="modSp mod">
        <pc:chgData name="mukesh kumar" userId="e98c6c8ac4fa17dc" providerId="LiveId" clId="{7D4C14C3-99A5-4B75-8D15-AB58CC994BD9}" dt="2024-02-22T05:26:29.768" v="110"/>
        <pc:sldMkLst>
          <pc:docMk/>
          <pc:sldMk cId="0" sldId="305"/>
        </pc:sldMkLst>
        <pc:spChg chg="mod">
          <ac:chgData name="mukesh kumar" userId="e98c6c8ac4fa17dc" providerId="LiveId" clId="{7D4C14C3-99A5-4B75-8D15-AB58CC994BD9}" dt="2024-02-22T05:26:29.768" v="110"/>
          <ac:spMkLst>
            <pc:docMk/>
            <pc:sldMk cId="0" sldId="305"/>
            <ac:spMk id="401" creationId="{00000000-0000-0000-0000-000000000000}"/>
          </ac:spMkLst>
        </pc:spChg>
        <pc:spChg chg="mod">
          <ac:chgData name="mukesh kumar" userId="e98c6c8ac4fa17dc" providerId="LiveId" clId="{7D4C14C3-99A5-4B75-8D15-AB58CC994BD9}" dt="2024-02-22T05:26:14.292" v="91" actId="27636"/>
          <ac:spMkLst>
            <pc:docMk/>
            <pc:sldMk cId="0" sldId="305"/>
            <ac:spMk id="402" creationId="{00000000-0000-0000-0000-000000000000}"/>
          </ac:spMkLst>
        </pc:spChg>
      </pc:sldChg>
      <pc:sldChg chg="modSp mod">
        <pc:chgData name="mukesh kumar" userId="e98c6c8ac4fa17dc" providerId="LiveId" clId="{7D4C14C3-99A5-4B75-8D15-AB58CC994BD9}" dt="2024-02-22T05:26:29.768" v="110"/>
        <pc:sldMkLst>
          <pc:docMk/>
          <pc:sldMk cId="0" sldId="306"/>
        </pc:sldMkLst>
        <pc:spChg chg="mod">
          <ac:chgData name="mukesh kumar" userId="e98c6c8ac4fa17dc" providerId="LiveId" clId="{7D4C14C3-99A5-4B75-8D15-AB58CC994BD9}" dt="2024-02-22T05:26:29.768" v="110"/>
          <ac:spMkLst>
            <pc:docMk/>
            <pc:sldMk cId="0" sldId="306"/>
            <ac:spMk id="408" creationId="{00000000-0000-0000-0000-000000000000}"/>
          </ac:spMkLst>
        </pc:spChg>
        <pc:spChg chg="mod">
          <ac:chgData name="mukesh kumar" userId="e98c6c8ac4fa17dc" providerId="LiveId" clId="{7D4C14C3-99A5-4B75-8D15-AB58CC994BD9}" dt="2024-02-22T05:26:14.316" v="93" actId="27636"/>
          <ac:spMkLst>
            <pc:docMk/>
            <pc:sldMk cId="0" sldId="306"/>
            <ac:spMk id="409" creationId="{00000000-0000-0000-0000-000000000000}"/>
          </ac:spMkLst>
        </pc:spChg>
      </pc:sldChg>
      <pc:sldChg chg="modSp mod">
        <pc:chgData name="mukesh kumar" userId="e98c6c8ac4fa17dc" providerId="LiveId" clId="{7D4C14C3-99A5-4B75-8D15-AB58CC994BD9}" dt="2024-02-22T05:26:29.768" v="110"/>
        <pc:sldMkLst>
          <pc:docMk/>
          <pc:sldMk cId="0" sldId="307"/>
        </pc:sldMkLst>
        <pc:spChg chg="mod">
          <ac:chgData name="mukesh kumar" userId="e98c6c8ac4fa17dc" providerId="LiveId" clId="{7D4C14C3-99A5-4B75-8D15-AB58CC994BD9}" dt="2024-02-22T05:26:29.768" v="110"/>
          <ac:spMkLst>
            <pc:docMk/>
            <pc:sldMk cId="0" sldId="307"/>
            <ac:spMk id="415" creationId="{00000000-0000-0000-0000-000000000000}"/>
          </ac:spMkLst>
        </pc:spChg>
        <pc:spChg chg="mod">
          <ac:chgData name="mukesh kumar" userId="e98c6c8ac4fa17dc" providerId="LiveId" clId="{7D4C14C3-99A5-4B75-8D15-AB58CC994BD9}" dt="2024-02-22T05:26:14.316" v="95" actId="27636"/>
          <ac:spMkLst>
            <pc:docMk/>
            <pc:sldMk cId="0" sldId="307"/>
            <ac:spMk id="416" creationId="{00000000-0000-0000-0000-000000000000}"/>
          </ac:spMkLst>
        </pc:spChg>
      </pc:sldChg>
      <pc:sldChg chg="modSp mod">
        <pc:chgData name="mukesh kumar" userId="e98c6c8ac4fa17dc" providerId="LiveId" clId="{7D4C14C3-99A5-4B75-8D15-AB58CC994BD9}" dt="2024-02-22T05:26:29.768" v="110"/>
        <pc:sldMkLst>
          <pc:docMk/>
          <pc:sldMk cId="0" sldId="308"/>
        </pc:sldMkLst>
        <pc:spChg chg="mod">
          <ac:chgData name="mukesh kumar" userId="e98c6c8ac4fa17dc" providerId="LiveId" clId="{7D4C14C3-99A5-4B75-8D15-AB58CC994BD9}" dt="2024-02-22T05:26:29.768" v="110"/>
          <ac:spMkLst>
            <pc:docMk/>
            <pc:sldMk cId="0" sldId="308"/>
            <ac:spMk id="421" creationId="{00000000-0000-0000-0000-000000000000}"/>
          </ac:spMkLst>
        </pc:spChg>
        <pc:spChg chg="mod">
          <ac:chgData name="mukesh kumar" userId="e98c6c8ac4fa17dc" providerId="LiveId" clId="{7D4C14C3-99A5-4B75-8D15-AB58CC994BD9}" dt="2024-02-22T05:26:14.335" v="98" actId="27636"/>
          <ac:spMkLst>
            <pc:docMk/>
            <pc:sldMk cId="0" sldId="308"/>
            <ac:spMk id="422" creationId="{00000000-0000-0000-0000-000000000000}"/>
          </ac:spMkLst>
        </pc:spChg>
      </pc:sldChg>
      <pc:sldChg chg="modSp mod">
        <pc:chgData name="mukesh kumar" userId="e98c6c8ac4fa17dc" providerId="LiveId" clId="{7D4C14C3-99A5-4B75-8D15-AB58CC994BD9}" dt="2024-02-22T05:26:29.768" v="110"/>
        <pc:sldMkLst>
          <pc:docMk/>
          <pc:sldMk cId="0" sldId="309"/>
        </pc:sldMkLst>
        <pc:spChg chg="mod">
          <ac:chgData name="mukesh kumar" userId="e98c6c8ac4fa17dc" providerId="LiveId" clId="{7D4C14C3-99A5-4B75-8D15-AB58CC994BD9}" dt="2024-02-22T05:26:29.768" v="110"/>
          <ac:spMkLst>
            <pc:docMk/>
            <pc:sldMk cId="0" sldId="309"/>
            <ac:spMk id="427" creationId="{00000000-0000-0000-0000-000000000000}"/>
          </ac:spMkLst>
        </pc:spChg>
      </pc:sldChg>
      <pc:sldChg chg="modSp mod">
        <pc:chgData name="mukesh kumar" userId="e98c6c8ac4fa17dc" providerId="LiveId" clId="{7D4C14C3-99A5-4B75-8D15-AB58CC994BD9}" dt="2024-02-22T05:26:29.768" v="110"/>
        <pc:sldMkLst>
          <pc:docMk/>
          <pc:sldMk cId="0" sldId="310"/>
        </pc:sldMkLst>
        <pc:spChg chg="mod">
          <ac:chgData name="mukesh kumar" userId="e98c6c8ac4fa17dc" providerId="LiveId" clId="{7D4C14C3-99A5-4B75-8D15-AB58CC994BD9}" dt="2024-02-22T05:26:29.768" v="110"/>
          <ac:spMkLst>
            <pc:docMk/>
            <pc:sldMk cId="0" sldId="310"/>
            <ac:spMk id="434" creationId="{00000000-0000-0000-0000-000000000000}"/>
          </ac:spMkLst>
        </pc:spChg>
      </pc:sldChg>
      <pc:sldChg chg="modSp mod">
        <pc:chgData name="mukesh kumar" userId="e98c6c8ac4fa17dc" providerId="LiveId" clId="{7D4C14C3-99A5-4B75-8D15-AB58CC994BD9}" dt="2024-02-22T05:26:29.768" v="110"/>
        <pc:sldMkLst>
          <pc:docMk/>
          <pc:sldMk cId="0" sldId="311"/>
        </pc:sldMkLst>
        <pc:spChg chg="mod">
          <ac:chgData name="mukesh kumar" userId="e98c6c8ac4fa17dc" providerId="LiveId" clId="{7D4C14C3-99A5-4B75-8D15-AB58CC994BD9}" dt="2024-02-22T05:26:29.768" v="110"/>
          <ac:spMkLst>
            <pc:docMk/>
            <pc:sldMk cId="0" sldId="311"/>
            <ac:spMk id="441" creationId="{00000000-0000-0000-0000-000000000000}"/>
          </ac:spMkLst>
        </pc:spChg>
        <pc:spChg chg="mod">
          <ac:chgData name="mukesh kumar" userId="e98c6c8ac4fa17dc" providerId="LiveId" clId="{7D4C14C3-99A5-4B75-8D15-AB58CC994BD9}" dt="2024-02-22T05:26:14.363" v="102" actId="27636"/>
          <ac:spMkLst>
            <pc:docMk/>
            <pc:sldMk cId="0" sldId="311"/>
            <ac:spMk id="442" creationId="{00000000-0000-0000-0000-000000000000}"/>
          </ac:spMkLst>
        </pc:spChg>
      </pc:sldChg>
      <pc:sldChg chg="modSp mod">
        <pc:chgData name="mukesh kumar" userId="e98c6c8ac4fa17dc" providerId="LiveId" clId="{7D4C14C3-99A5-4B75-8D15-AB58CC994BD9}" dt="2024-02-22T05:26:29.768" v="110"/>
        <pc:sldMkLst>
          <pc:docMk/>
          <pc:sldMk cId="0" sldId="312"/>
        </pc:sldMkLst>
        <pc:spChg chg="mod">
          <ac:chgData name="mukesh kumar" userId="e98c6c8ac4fa17dc" providerId="LiveId" clId="{7D4C14C3-99A5-4B75-8D15-AB58CC994BD9}" dt="2024-02-22T05:26:29.768" v="110"/>
          <ac:spMkLst>
            <pc:docMk/>
            <pc:sldMk cId="0" sldId="312"/>
            <ac:spMk id="448" creationId="{00000000-0000-0000-0000-000000000000}"/>
          </ac:spMkLst>
        </pc:spChg>
        <pc:spChg chg="mod">
          <ac:chgData name="mukesh kumar" userId="e98c6c8ac4fa17dc" providerId="LiveId" clId="{7D4C14C3-99A5-4B75-8D15-AB58CC994BD9}" dt="2024-02-22T05:26:14.372" v="104" actId="27636"/>
          <ac:spMkLst>
            <pc:docMk/>
            <pc:sldMk cId="0" sldId="312"/>
            <ac:spMk id="449" creationId="{00000000-0000-0000-0000-000000000000}"/>
          </ac:spMkLst>
        </pc:spChg>
      </pc:sldChg>
      <pc:sldChg chg="modSp mod">
        <pc:chgData name="mukesh kumar" userId="e98c6c8ac4fa17dc" providerId="LiveId" clId="{7D4C14C3-99A5-4B75-8D15-AB58CC994BD9}" dt="2024-02-22T05:26:29.768" v="110"/>
        <pc:sldMkLst>
          <pc:docMk/>
          <pc:sldMk cId="0" sldId="313"/>
        </pc:sldMkLst>
        <pc:spChg chg="mod">
          <ac:chgData name="mukesh kumar" userId="e98c6c8ac4fa17dc" providerId="LiveId" clId="{7D4C14C3-99A5-4B75-8D15-AB58CC994BD9}" dt="2024-02-22T05:26:29.768" v="110"/>
          <ac:spMkLst>
            <pc:docMk/>
            <pc:sldMk cId="0" sldId="313"/>
            <ac:spMk id="455" creationId="{00000000-0000-0000-0000-000000000000}"/>
          </ac:spMkLst>
        </pc:spChg>
      </pc:sldChg>
      <pc:sldChg chg="modSp mod">
        <pc:chgData name="mukesh kumar" userId="e98c6c8ac4fa17dc" providerId="LiveId" clId="{7D4C14C3-99A5-4B75-8D15-AB58CC994BD9}" dt="2024-02-22T05:26:29.768" v="110"/>
        <pc:sldMkLst>
          <pc:docMk/>
          <pc:sldMk cId="0" sldId="314"/>
        </pc:sldMkLst>
        <pc:spChg chg="mod">
          <ac:chgData name="mukesh kumar" userId="e98c6c8ac4fa17dc" providerId="LiveId" clId="{7D4C14C3-99A5-4B75-8D15-AB58CC994BD9}" dt="2024-02-22T05:26:29.768" v="110"/>
          <ac:spMkLst>
            <pc:docMk/>
            <pc:sldMk cId="0" sldId="314"/>
            <ac:spMk id="462" creationId="{00000000-0000-0000-0000-000000000000}"/>
          </ac:spMkLst>
        </pc:spChg>
      </pc:sldChg>
      <pc:sldChg chg="modSp mod">
        <pc:chgData name="mukesh kumar" userId="e98c6c8ac4fa17dc" providerId="LiveId" clId="{7D4C14C3-99A5-4B75-8D15-AB58CC994BD9}" dt="2024-02-22T05:26:29.768" v="110"/>
        <pc:sldMkLst>
          <pc:docMk/>
          <pc:sldMk cId="0" sldId="315"/>
        </pc:sldMkLst>
        <pc:spChg chg="mod">
          <ac:chgData name="mukesh kumar" userId="e98c6c8ac4fa17dc" providerId="LiveId" clId="{7D4C14C3-99A5-4B75-8D15-AB58CC994BD9}" dt="2024-02-22T05:26:29.768" v="110"/>
          <ac:spMkLst>
            <pc:docMk/>
            <pc:sldMk cId="0" sldId="315"/>
            <ac:spMk id="469" creationId="{00000000-0000-0000-0000-000000000000}"/>
          </ac:spMkLst>
        </pc:spChg>
      </pc:sldChg>
      <pc:sldChg chg="modSp mod">
        <pc:chgData name="mukesh kumar" userId="e98c6c8ac4fa17dc" providerId="LiveId" clId="{7D4C14C3-99A5-4B75-8D15-AB58CC994BD9}" dt="2024-02-22T05:26:29.768" v="110"/>
        <pc:sldMkLst>
          <pc:docMk/>
          <pc:sldMk cId="0" sldId="316"/>
        </pc:sldMkLst>
        <pc:spChg chg="mod">
          <ac:chgData name="mukesh kumar" userId="e98c6c8ac4fa17dc" providerId="LiveId" clId="{7D4C14C3-99A5-4B75-8D15-AB58CC994BD9}" dt="2024-02-22T05:26:29.768" v="110"/>
          <ac:spMkLst>
            <pc:docMk/>
            <pc:sldMk cId="0" sldId="316"/>
            <ac:spMk id="476" creationId="{00000000-0000-0000-0000-000000000000}"/>
          </ac:spMkLst>
        </pc:spChg>
      </pc:sldChg>
      <pc:sldChg chg="modSp mod setBg">
        <pc:chgData name="mukesh kumar" userId="e98c6c8ac4fa17dc" providerId="LiveId" clId="{7D4C14C3-99A5-4B75-8D15-AB58CC994BD9}" dt="2024-02-22T05:26:29.768" v="110"/>
        <pc:sldMkLst>
          <pc:docMk/>
          <pc:sldMk cId="0" sldId="317"/>
        </pc:sldMkLst>
        <pc:spChg chg="mod">
          <ac:chgData name="mukesh kumar" userId="e98c6c8ac4fa17dc" providerId="LiveId" clId="{7D4C14C3-99A5-4B75-8D15-AB58CC994BD9}" dt="2024-02-22T05:26:29.768" v="110"/>
          <ac:spMkLst>
            <pc:docMk/>
            <pc:sldMk cId="0" sldId="317"/>
            <ac:spMk id="483" creationId="{00000000-0000-0000-0000-000000000000}"/>
          </ac:spMkLst>
        </pc:spChg>
      </pc:sldChg>
      <pc:sldMasterChg chg="setBg modSldLayout">
        <pc:chgData name="mukesh kumar" userId="e98c6c8ac4fa17dc" providerId="LiveId" clId="{7D4C14C3-99A5-4B75-8D15-AB58CC994BD9}" dt="2024-02-22T05:26:13.332" v="21" actId="931"/>
        <pc:sldMasterMkLst>
          <pc:docMk/>
          <pc:sldMasterMk cId="0" sldId="2147483648"/>
        </pc:sldMasterMkLst>
        <pc:sldLayoutChg chg="addSp delSp modSp mod setBg">
          <pc:chgData name="mukesh kumar" userId="e98c6c8ac4fa17dc" providerId="LiveId" clId="{7D4C14C3-99A5-4B75-8D15-AB58CC994BD9}" dt="2024-02-22T05:26:13.332" v="21" actId="931"/>
          <pc:sldLayoutMkLst>
            <pc:docMk/>
            <pc:sldMasterMk cId="0" sldId="2147483648"/>
            <pc:sldLayoutMk cId="0" sldId="2147483649"/>
          </pc:sldLayoutMkLst>
          <pc:spChg chg="del">
            <ac:chgData name="mukesh kumar" userId="e98c6c8ac4fa17dc" providerId="LiveId" clId="{7D4C14C3-99A5-4B75-8D15-AB58CC994BD9}" dt="2024-02-22T05:26:04.462" v="20" actId="478"/>
            <ac:spMkLst>
              <pc:docMk/>
              <pc:sldMasterMk cId="0" sldId="2147483648"/>
              <pc:sldLayoutMk cId="0" sldId="2147483649"/>
              <ac:spMk id="16"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17"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18"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19"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0"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1"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2"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3"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4"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5" creationId="{00000000-0000-0000-0000-000000000000}"/>
            </ac:spMkLst>
          </pc:spChg>
          <pc:spChg chg="del">
            <ac:chgData name="mukesh kumar" userId="e98c6c8ac4fa17dc" providerId="LiveId" clId="{7D4C14C3-99A5-4B75-8D15-AB58CC994BD9}" dt="2024-02-22T05:26:04.462" v="20" actId="478"/>
            <ac:spMkLst>
              <pc:docMk/>
              <pc:sldMasterMk cId="0" sldId="2147483648"/>
              <pc:sldLayoutMk cId="0" sldId="2147483649"/>
              <ac:spMk id="26" creationId="{00000000-0000-0000-0000-000000000000}"/>
            </ac:spMkLst>
          </pc:spChg>
          <pc:picChg chg="add mod">
            <ac:chgData name="mukesh kumar" userId="e98c6c8ac4fa17dc" providerId="LiveId" clId="{7D4C14C3-99A5-4B75-8D15-AB58CC994BD9}" dt="2024-02-22T05:26:13.332" v="21" actId="931"/>
            <ac:picMkLst>
              <pc:docMk/>
              <pc:sldMasterMk cId="0" sldId="2147483648"/>
              <pc:sldLayoutMk cId="0" sldId="2147483649"/>
              <ac:picMk id="3" creationId="{59B39136-9951-4045-B7DF-0FAE9F1B2480}"/>
            </ac:picMkLst>
          </pc:picChg>
        </pc:sldLayoutChg>
        <pc:sldLayoutChg chg="setBg">
          <pc:chgData name="mukesh kumar" userId="e98c6c8ac4fa17dc" providerId="LiveId" clId="{7D4C14C3-99A5-4B75-8D15-AB58CC994BD9}" dt="2024-02-22T05:25:52.039" v="19"/>
          <pc:sldLayoutMkLst>
            <pc:docMk/>
            <pc:sldMasterMk cId="0" sldId="2147483648"/>
            <pc:sldLayoutMk cId="0" sldId="2147483650"/>
          </pc:sldLayoutMkLst>
        </pc:sldLayoutChg>
        <pc:sldLayoutChg chg="setBg">
          <pc:chgData name="mukesh kumar" userId="e98c6c8ac4fa17dc" providerId="LiveId" clId="{7D4C14C3-99A5-4B75-8D15-AB58CC994BD9}" dt="2024-02-22T05:25:52.039" v="19"/>
          <pc:sldLayoutMkLst>
            <pc:docMk/>
            <pc:sldMasterMk cId="0" sldId="2147483648"/>
            <pc:sldLayoutMk cId="0" sldId="2147483651"/>
          </pc:sldLayoutMkLst>
        </pc:sldLayoutChg>
        <pc:sldLayoutChg chg="setBg">
          <pc:chgData name="mukesh kumar" userId="e98c6c8ac4fa17dc" providerId="LiveId" clId="{7D4C14C3-99A5-4B75-8D15-AB58CC994BD9}" dt="2024-02-22T05:25:52.039" v="19"/>
          <pc:sldLayoutMkLst>
            <pc:docMk/>
            <pc:sldMasterMk cId="0" sldId="2147483648"/>
            <pc:sldLayoutMk cId="0" sldId="2147483652"/>
          </pc:sldLayoutMkLst>
        </pc:sldLayoutChg>
        <pc:sldLayoutChg chg="setBg">
          <pc:chgData name="mukesh kumar" userId="e98c6c8ac4fa17dc" providerId="LiveId" clId="{7D4C14C3-99A5-4B75-8D15-AB58CC994BD9}" dt="2024-02-22T05:25:52.039" v="19"/>
          <pc:sldLayoutMkLst>
            <pc:docMk/>
            <pc:sldMasterMk cId="0" sldId="2147483648"/>
            <pc:sldLayoutMk cId="0" sldId="2147483653"/>
          </pc:sldLayoutMkLst>
        </pc:sldLayoutChg>
        <pc:sldLayoutChg chg="setBg">
          <pc:chgData name="mukesh kumar" userId="e98c6c8ac4fa17dc" providerId="LiveId" clId="{7D4C14C3-99A5-4B75-8D15-AB58CC994BD9}" dt="2024-02-22T05:25:52.039" v="19"/>
          <pc:sldLayoutMkLst>
            <pc:docMk/>
            <pc:sldMasterMk cId="0" sldId="2147483648"/>
            <pc:sldLayoutMk cId="0" sldId="2147483654"/>
          </pc:sldLayoutMkLst>
        </pc:sldLayoutChg>
        <pc:sldLayoutChg chg="setBg">
          <pc:chgData name="mukesh kumar" userId="e98c6c8ac4fa17dc" providerId="LiveId" clId="{7D4C14C3-99A5-4B75-8D15-AB58CC994BD9}" dt="2024-02-22T05:25:52.039" v="19"/>
          <pc:sldLayoutMkLst>
            <pc:docMk/>
            <pc:sldMasterMk cId="0" sldId="2147483648"/>
            <pc:sldLayoutMk cId="0" sldId="2147483655"/>
          </pc:sldLayoutMkLst>
        </pc:sldLayoutChg>
        <pc:sldLayoutChg chg="setBg">
          <pc:chgData name="mukesh kumar" userId="e98c6c8ac4fa17dc" providerId="LiveId" clId="{7D4C14C3-99A5-4B75-8D15-AB58CC994BD9}" dt="2024-02-22T05:25:52.039" v="19"/>
          <pc:sldLayoutMkLst>
            <pc:docMk/>
            <pc:sldMasterMk cId="0" sldId="2147483648"/>
            <pc:sldLayoutMk cId="0" sldId="2147483656"/>
          </pc:sldLayoutMkLst>
        </pc:sldLayoutChg>
        <pc:sldLayoutChg chg="setBg">
          <pc:chgData name="mukesh kumar" userId="e98c6c8ac4fa17dc" providerId="LiveId" clId="{7D4C14C3-99A5-4B75-8D15-AB58CC994BD9}" dt="2024-02-22T05:25:52.039" v="19"/>
          <pc:sldLayoutMkLst>
            <pc:docMk/>
            <pc:sldMasterMk cId="0" sldId="2147483648"/>
            <pc:sldLayoutMk cId="0" sldId="2147483657"/>
          </pc:sldLayoutMkLst>
        </pc:sldLayoutChg>
        <pc:sldLayoutChg chg="setBg">
          <pc:chgData name="mukesh kumar" userId="e98c6c8ac4fa17dc" providerId="LiveId" clId="{7D4C14C3-99A5-4B75-8D15-AB58CC994BD9}" dt="2024-02-22T05:25:52.039" v="19"/>
          <pc:sldLayoutMkLst>
            <pc:docMk/>
            <pc:sldMasterMk cId="0" sldId="2147483648"/>
            <pc:sldLayoutMk cId="0" sldId="2147483658"/>
          </pc:sldLayoutMkLst>
        </pc:sldLayoutChg>
        <pc:sldLayoutChg chg="setBg">
          <pc:chgData name="mukesh kumar" userId="e98c6c8ac4fa17dc" providerId="LiveId" clId="{7D4C14C3-99A5-4B75-8D15-AB58CC994BD9}" dt="2024-02-22T05:25:52.039" v="19"/>
          <pc:sldLayoutMkLst>
            <pc:docMk/>
            <pc:sldMasterMk cId="0" sldId="2147483648"/>
            <pc:sldLayoutMk cId="0" sldId="2147483659"/>
          </pc:sldLayoutMkLst>
        </pc:sldLayoutChg>
        <pc:sldLayoutChg chg="setBg">
          <pc:chgData name="mukesh kumar" userId="e98c6c8ac4fa17dc" providerId="LiveId" clId="{7D4C14C3-99A5-4B75-8D15-AB58CC994BD9}" dt="2024-02-22T05:25:52.039" v="19"/>
          <pc:sldLayoutMkLst>
            <pc:docMk/>
            <pc:sldMasterMk cId="0" sldId="2147483648"/>
            <pc:sldLayoutMk cId="0" sldId="2147483660"/>
          </pc:sldLayoutMkLst>
        </pc:sldLayoutChg>
      </pc:sldMasterChg>
    </pc:docChg>
  </pc:docChgLst>
  <pc:docChgLst>
    <pc:chgData name="mukesh kumar" userId="e98c6c8ac4fa17dc" providerId="LiveId" clId="{D90C5821-6899-43CE-A8FD-4A42D5A1A14E}"/>
    <pc:docChg chg="modSld">
      <pc:chgData name="mukesh kumar" userId="e98c6c8ac4fa17dc" providerId="LiveId" clId="{D90C5821-6899-43CE-A8FD-4A42D5A1A14E}" dt="2024-02-22T04:22:58.277" v="15" actId="207"/>
      <pc:docMkLst>
        <pc:docMk/>
      </pc:docMkLst>
      <pc:sldChg chg="modSp mod">
        <pc:chgData name="mukesh kumar" userId="e98c6c8ac4fa17dc" providerId="LiveId" clId="{D90C5821-6899-43CE-A8FD-4A42D5A1A14E}" dt="2024-02-22T04:03:49.217" v="1" actId="207"/>
        <pc:sldMkLst>
          <pc:docMk/>
          <pc:sldMk cId="0" sldId="270"/>
        </pc:sldMkLst>
        <pc:spChg chg="mod">
          <ac:chgData name="mukesh kumar" userId="e98c6c8ac4fa17dc" providerId="LiveId" clId="{D90C5821-6899-43CE-A8FD-4A42D5A1A14E}" dt="2024-02-22T04:03:49.217" v="1" actId="207"/>
          <ac:spMkLst>
            <pc:docMk/>
            <pc:sldMk cId="0" sldId="270"/>
            <ac:spMk id="186" creationId="{00000000-0000-0000-0000-000000000000}"/>
          </ac:spMkLst>
        </pc:spChg>
      </pc:sldChg>
      <pc:sldChg chg="modSp mod">
        <pc:chgData name="mukesh kumar" userId="e98c6c8ac4fa17dc" providerId="LiveId" clId="{D90C5821-6899-43CE-A8FD-4A42D5A1A14E}" dt="2024-02-22T04:07:59.426" v="3" actId="207"/>
        <pc:sldMkLst>
          <pc:docMk/>
          <pc:sldMk cId="0" sldId="276"/>
        </pc:sldMkLst>
        <pc:spChg chg="mod">
          <ac:chgData name="mukesh kumar" userId="e98c6c8ac4fa17dc" providerId="LiveId" clId="{D90C5821-6899-43CE-A8FD-4A42D5A1A14E}" dt="2024-02-22T04:07:59.426" v="3" actId="207"/>
          <ac:spMkLst>
            <pc:docMk/>
            <pc:sldMk cId="0" sldId="276"/>
            <ac:spMk id="222" creationId="{00000000-0000-0000-0000-000000000000}"/>
          </ac:spMkLst>
        </pc:spChg>
      </pc:sldChg>
      <pc:sldChg chg="modSp mod">
        <pc:chgData name="mukesh kumar" userId="e98c6c8ac4fa17dc" providerId="LiveId" clId="{D90C5821-6899-43CE-A8FD-4A42D5A1A14E}" dt="2024-02-22T04:10:16.396" v="5" actId="207"/>
        <pc:sldMkLst>
          <pc:docMk/>
          <pc:sldMk cId="0" sldId="280"/>
        </pc:sldMkLst>
        <pc:spChg chg="mod">
          <ac:chgData name="mukesh kumar" userId="e98c6c8ac4fa17dc" providerId="LiveId" clId="{D90C5821-6899-43CE-A8FD-4A42D5A1A14E}" dt="2024-02-22T04:10:16.396" v="5" actId="207"/>
          <ac:spMkLst>
            <pc:docMk/>
            <pc:sldMk cId="0" sldId="280"/>
            <ac:spMk id="246" creationId="{00000000-0000-0000-0000-000000000000}"/>
          </ac:spMkLst>
        </pc:spChg>
      </pc:sldChg>
      <pc:sldChg chg="modSp mod">
        <pc:chgData name="mukesh kumar" userId="e98c6c8ac4fa17dc" providerId="LiveId" clId="{D90C5821-6899-43CE-A8FD-4A42D5A1A14E}" dt="2024-02-22T04:22:58.277" v="15" actId="207"/>
        <pc:sldMkLst>
          <pc:docMk/>
          <pc:sldMk cId="0" sldId="298"/>
        </pc:sldMkLst>
        <pc:spChg chg="mod">
          <ac:chgData name="mukesh kumar" userId="e98c6c8ac4fa17dc" providerId="LiveId" clId="{D90C5821-6899-43CE-A8FD-4A42D5A1A14E}" dt="2024-02-22T04:22:58.277" v="15" actId="207"/>
          <ac:spMkLst>
            <pc:docMk/>
            <pc:sldMk cId="0" sldId="298"/>
            <ac:spMk id="354" creationId="{00000000-0000-0000-0000-000000000000}"/>
          </ac:spMkLst>
        </pc:spChg>
      </pc:sldChg>
      <pc:sldChg chg="modSp mod">
        <pc:chgData name="mukesh kumar" userId="e98c6c8ac4fa17dc" providerId="LiveId" clId="{D90C5821-6899-43CE-A8FD-4A42D5A1A14E}" dt="2024-02-22T04:22:20.642" v="13" actId="207"/>
        <pc:sldMkLst>
          <pc:docMk/>
          <pc:sldMk cId="0" sldId="306"/>
        </pc:sldMkLst>
        <pc:spChg chg="mod">
          <ac:chgData name="mukesh kumar" userId="e98c6c8ac4fa17dc" providerId="LiveId" clId="{D90C5821-6899-43CE-A8FD-4A42D5A1A14E}" dt="2024-02-22T04:22:20.642" v="13" actId="207"/>
          <ac:spMkLst>
            <pc:docMk/>
            <pc:sldMk cId="0" sldId="306"/>
            <ac:spMk id="409" creationId="{00000000-0000-0000-0000-000000000000}"/>
          </ac:spMkLst>
        </pc:spChg>
      </pc:sldChg>
      <pc:sldChg chg="modSp mod">
        <pc:chgData name="mukesh kumar" userId="e98c6c8ac4fa17dc" providerId="LiveId" clId="{D90C5821-6899-43CE-A8FD-4A42D5A1A14E}" dt="2024-02-22T04:21:11.882" v="11" actId="207"/>
        <pc:sldMkLst>
          <pc:docMk/>
          <pc:sldMk cId="0" sldId="308"/>
        </pc:sldMkLst>
        <pc:spChg chg="mod">
          <ac:chgData name="mukesh kumar" userId="e98c6c8ac4fa17dc" providerId="LiveId" clId="{D90C5821-6899-43CE-A8FD-4A42D5A1A14E}" dt="2024-02-22T04:21:11.882" v="11" actId="207"/>
          <ac:spMkLst>
            <pc:docMk/>
            <pc:sldMk cId="0" sldId="308"/>
            <ac:spMk id="422" creationId="{00000000-0000-0000-0000-000000000000}"/>
          </ac:spMkLst>
        </pc:spChg>
      </pc:sldChg>
      <pc:sldChg chg="modSp mod">
        <pc:chgData name="mukesh kumar" userId="e98c6c8ac4fa17dc" providerId="LiveId" clId="{D90C5821-6899-43CE-A8FD-4A42D5A1A14E}" dt="2024-02-22T04:20:16.515" v="9" actId="207"/>
        <pc:sldMkLst>
          <pc:docMk/>
          <pc:sldMk cId="0" sldId="310"/>
        </pc:sldMkLst>
        <pc:spChg chg="mod">
          <ac:chgData name="mukesh kumar" userId="e98c6c8ac4fa17dc" providerId="LiveId" clId="{D90C5821-6899-43CE-A8FD-4A42D5A1A14E}" dt="2024-02-22T04:20:16.515" v="9" actId="207"/>
          <ac:spMkLst>
            <pc:docMk/>
            <pc:sldMk cId="0" sldId="310"/>
            <ac:spMk id="435" creationId="{00000000-0000-0000-0000-000000000000}"/>
          </ac:spMkLst>
        </pc:spChg>
      </pc:sldChg>
      <pc:sldChg chg="modSp mod">
        <pc:chgData name="mukesh kumar" userId="e98c6c8ac4fa17dc" providerId="LiveId" clId="{D90C5821-6899-43CE-A8FD-4A42D5A1A14E}" dt="2024-02-22T04:19:54.816" v="8" actId="207"/>
        <pc:sldMkLst>
          <pc:docMk/>
          <pc:sldMk cId="0" sldId="312"/>
        </pc:sldMkLst>
        <pc:spChg chg="mod">
          <ac:chgData name="mukesh kumar" userId="e98c6c8ac4fa17dc" providerId="LiveId" clId="{D90C5821-6899-43CE-A8FD-4A42D5A1A14E}" dt="2024-02-22T04:19:54.816" v="8" actId="207"/>
          <ac:spMkLst>
            <pc:docMk/>
            <pc:sldMk cId="0" sldId="312"/>
            <ac:spMk id="4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pic>
        <p:nvPicPr>
          <p:cNvPr id="3" name="Picture 2">
            <a:extLst>
              <a:ext uri="{FF2B5EF4-FFF2-40B4-BE49-F238E27FC236}">
                <a16:creationId xmlns:a16="http://schemas.microsoft.com/office/drawing/2014/main" id="{59B39136-9951-4045-B7DF-0FAE9F1B2480}"/>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3"/>
          <p:cNvSpPr>
            <a:spLocks noGrp="1"/>
          </p:cNvSpPr>
          <p:nvPr>
            <p:ph type="pic" idx="2"/>
          </p:nvPr>
        </p:nvSpPr>
        <p:spPr>
          <a:xfrm>
            <a:off x="5183188" y="987425"/>
            <a:ext cx="6172200" cy="4873625"/>
          </a:xfrm>
          <a:prstGeom prst="rect">
            <a:avLst/>
          </a:prstGeom>
          <a:noFill/>
          <a:ln>
            <a:noFill/>
          </a:ln>
        </p:spPr>
      </p:sp>
      <p:sp>
        <p:nvSpPr>
          <p:cNvPr id="81" name="Google Shape;81;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6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6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0" y="245640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6000"/>
              <a:buNone/>
            </a:pPr>
            <a:r>
              <a:rPr lang="en-US" sz="6000" b="1" dirty="0">
                <a:solidFill>
                  <a:srgbClr val="FF0000"/>
                </a:solidFill>
                <a:latin typeface="Arial Black"/>
                <a:ea typeface="Arial Black"/>
                <a:cs typeface="Arial Black"/>
                <a:sym typeface="Arial Black"/>
              </a:rPr>
              <a:t>		    	INPUT OUTPUT</a:t>
            </a:r>
            <a:endParaRPr sz="4800" b="1" dirty="0">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ts val="6000"/>
              <a:buNone/>
            </a:pPr>
            <a:r>
              <a:rPr lang="en-US" sz="6000" b="1" dirty="0">
                <a:solidFill>
                  <a:srgbClr val="FF0000"/>
                </a:solidFill>
                <a:latin typeface="Arial Black"/>
                <a:ea typeface="Arial Black"/>
                <a:cs typeface="Arial Black"/>
                <a:sym typeface="Arial Black"/>
              </a:rPr>
              <a:t> </a:t>
            </a:r>
            <a:endParaRPr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 </a:t>
            </a:r>
            <a:r>
              <a:rPr lang="en-US" b="1"/>
              <a:t>How many steps will be required foe getting the final output for the following input?</a:t>
            </a:r>
            <a:endParaRPr/>
          </a:p>
          <a:p>
            <a:pPr marL="228600" lvl="0" indent="-228600" algn="l" rtl="0">
              <a:lnSpc>
                <a:spcPct val="90000"/>
              </a:lnSpc>
              <a:spcBef>
                <a:spcPts val="1000"/>
              </a:spcBef>
              <a:spcAft>
                <a:spcPts val="0"/>
              </a:spcAft>
              <a:buClr>
                <a:schemeClr val="dk1"/>
              </a:buClr>
              <a:buSzPts val="2400"/>
              <a:buNone/>
            </a:pPr>
            <a:r>
              <a:rPr lang="en-US" b="1"/>
              <a:t>Input:	101	85	66	49	73	39	142	25	115	74</a:t>
            </a:r>
            <a:endParaRPr/>
          </a:p>
          <a:p>
            <a:pPr marL="228600" lvl="0" indent="-228600" algn="l" rtl="0">
              <a:lnSpc>
                <a:spcPct val="90000"/>
              </a:lnSpc>
              <a:spcBef>
                <a:spcPts val="1000"/>
              </a:spcBef>
              <a:spcAft>
                <a:spcPts val="0"/>
              </a:spcAft>
              <a:buClr>
                <a:schemeClr val="dk1"/>
              </a:buClr>
              <a:buSzPts val="2400"/>
              <a:buNone/>
            </a:pPr>
            <a:r>
              <a:rPr lang="en-US" b="1"/>
              <a:t>(a)	Five		(b) Six 		(c) Seven 	(d) Eight	(e)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 </a:t>
            </a:r>
            <a:r>
              <a:rPr lang="en-US" b="1"/>
              <a:t>How many steps will be required foe getting the final output for the following input?</a:t>
            </a:r>
            <a:endParaRPr/>
          </a:p>
          <a:p>
            <a:pPr marL="228600" lvl="0" indent="-228600" algn="l" rtl="0">
              <a:lnSpc>
                <a:spcPct val="90000"/>
              </a:lnSpc>
              <a:spcBef>
                <a:spcPts val="1000"/>
              </a:spcBef>
              <a:spcAft>
                <a:spcPts val="0"/>
              </a:spcAft>
              <a:buClr>
                <a:schemeClr val="dk1"/>
              </a:buClr>
              <a:buSzPts val="2400"/>
              <a:buNone/>
            </a:pPr>
            <a:r>
              <a:rPr lang="en-US" b="1"/>
              <a:t>Input:	101	85	66	49	73	39	142	25	115	74</a:t>
            </a:r>
            <a:endParaRPr/>
          </a:p>
          <a:p>
            <a:pPr marL="228600" lvl="0" indent="-228600" algn="l" rtl="0">
              <a:lnSpc>
                <a:spcPct val="90000"/>
              </a:lnSpc>
              <a:spcBef>
                <a:spcPts val="1000"/>
              </a:spcBef>
              <a:spcAft>
                <a:spcPts val="0"/>
              </a:spcAft>
              <a:buClr>
                <a:schemeClr val="dk1"/>
              </a:buClr>
              <a:buSzPts val="2400"/>
              <a:buNone/>
            </a:pPr>
            <a:r>
              <a:rPr lang="en-US" b="1"/>
              <a:t>(a)	Five		(b) Six 		(c) Seven 	</a:t>
            </a:r>
            <a:r>
              <a:rPr lang="en-US" b="1">
                <a:solidFill>
                  <a:srgbClr val="FF0000"/>
                </a:solidFill>
              </a:rPr>
              <a:t>(d) Eight</a:t>
            </a:r>
            <a:r>
              <a:rPr lang="en-US" b="1"/>
              <a:t>	(e)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(5 to 7): Study the following information to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A number arrangement machine when given an input of numbers, rearranges them following a particular rule in each step. The following is an illustration of input and steps of rearrangement.</a:t>
            </a:r>
            <a:endParaRPr/>
          </a:p>
          <a:p>
            <a:pPr marL="228600" lvl="0" indent="-228600" algn="l" rtl="0">
              <a:lnSpc>
                <a:spcPct val="90000"/>
              </a:lnSpc>
              <a:spcBef>
                <a:spcPts val="1000"/>
              </a:spcBef>
              <a:spcAft>
                <a:spcPts val="0"/>
              </a:spcAft>
              <a:buClr>
                <a:schemeClr val="dk1"/>
              </a:buClr>
              <a:buSzPct val="100000"/>
              <a:buNone/>
            </a:pPr>
            <a:r>
              <a:rPr lang="en-US" b="1"/>
              <a:t>Input:	48	245	182	26	99	542	378	297</a:t>
            </a:r>
            <a:endParaRPr/>
          </a:p>
          <a:p>
            <a:pPr marL="228600" lvl="0" indent="-228600" algn="l" rtl="0">
              <a:lnSpc>
                <a:spcPct val="90000"/>
              </a:lnSpc>
              <a:spcBef>
                <a:spcPts val="1000"/>
              </a:spcBef>
              <a:spcAft>
                <a:spcPts val="0"/>
              </a:spcAft>
              <a:buClr>
                <a:schemeClr val="dk1"/>
              </a:buClr>
              <a:buSzPct val="100000"/>
              <a:buNone/>
            </a:pPr>
            <a:r>
              <a:rPr lang="en-US" b="1"/>
              <a:t>Step I:	542	48	245	182	26	99	378	297</a:t>
            </a:r>
            <a:endParaRPr/>
          </a:p>
          <a:p>
            <a:pPr marL="228600" lvl="0" indent="-228600" algn="l" rtl="0">
              <a:lnSpc>
                <a:spcPct val="90000"/>
              </a:lnSpc>
              <a:spcBef>
                <a:spcPts val="1000"/>
              </a:spcBef>
              <a:spcAft>
                <a:spcPts val="0"/>
              </a:spcAft>
              <a:buClr>
                <a:schemeClr val="dk1"/>
              </a:buClr>
              <a:buSzPct val="100000"/>
              <a:buNone/>
            </a:pPr>
            <a:r>
              <a:rPr lang="en-US" b="1"/>
              <a:t>Step II:	542	26	48	245	182	99	378	297</a:t>
            </a:r>
            <a:endParaRPr/>
          </a:p>
          <a:p>
            <a:pPr marL="228600" lvl="0" indent="-228600" algn="l" rtl="0">
              <a:lnSpc>
                <a:spcPct val="90000"/>
              </a:lnSpc>
              <a:spcBef>
                <a:spcPts val="1000"/>
              </a:spcBef>
              <a:spcAft>
                <a:spcPts val="0"/>
              </a:spcAft>
              <a:buClr>
                <a:schemeClr val="dk1"/>
              </a:buClr>
              <a:buSzPct val="100000"/>
              <a:buNone/>
            </a:pPr>
            <a:r>
              <a:rPr lang="en-US" b="1"/>
              <a:t>Step III:	542	26	378	48	245	182	99	297</a:t>
            </a:r>
            <a:endParaRPr/>
          </a:p>
          <a:p>
            <a:pPr marL="228600" lvl="0" indent="-228600" algn="l" rtl="0">
              <a:lnSpc>
                <a:spcPct val="90000"/>
              </a:lnSpc>
              <a:spcBef>
                <a:spcPts val="1000"/>
              </a:spcBef>
              <a:spcAft>
                <a:spcPts val="0"/>
              </a:spcAft>
              <a:buClr>
                <a:schemeClr val="dk1"/>
              </a:buClr>
              <a:buSzPct val="100000"/>
              <a:buNone/>
            </a:pPr>
            <a:r>
              <a:rPr lang="en-US" b="1"/>
              <a:t>Step IV:	542	26	378	48	297	245	182	99</a:t>
            </a:r>
            <a:endParaRPr/>
          </a:p>
          <a:p>
            <a:pPr marL="228600" lvl="0" indent="-228600" algn="l" rtl="0">
              <a:lnSpc>
                <a:spcPct val="90000"/>
              </a:lnSpc>
              <a:spcBef>
                <a:spcPts val="1000"/>
              </a:spcBef>
              <a:spcAft>
                <a:spcPts val="0"/>
              </a:spcAft>
              <a:buClr>
                <a:schemeClr val="dk1"/>
              </a:buClr>
              <a:buSzPct val="100000"/>
              <a:buNone/>
            </a:pPr>
            <a:r>
              <a:rPr lang="en-US" b="1"/>
              <a:t>Step V:	542	26	378	48	297	99	245	182</a:t>
            </a:r>
            <a:endParaRPr/>
          </a:p>
          <a:p>
            <a:pPr marL="228600" lvl="0" indent="-228600" algn="l" rtl="0">
              <a:lnSpc>
                <a:spcPct val="90000"/>
              </a:lnSpc>
              <a:spcBef>
                <a:spcPts val="1000"/>
              </a:spcBef>
              <a:spcAft>
                <a:spcPts val="0"/>
              </a:spcAft>
              <a:buClr>
                <a:schemeClr val="dk1"/>
              </a:buClr>
              <a:buSzPct val="100000"/>
              <a:buNone/>
            </a:pPr>
            <a:r>
              <a:rPr lang="en-US" b="1"/>
              <a:t>This is the final arrangement and step V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5. What will be the fourth step for an input whose second step is given below?</a:t>
            </a:r>
            <a:endParaRPr/>
          </a:p>
          <a:p>
            <a:pPr marL="228600" lvl="0" indent="-228600" algn="l" rtl="0">
              <a:lnSpc>
                <a:spcPct val="90000"/>
              </a:lnSpc>
              <a:spcBef>
                <a:spcPts val="1000"/>
              </a:spcBef>
              <a:spcAft>
                <a:spcPts val="0"/>
              </a:spcAft>
              <a:buClr>
                <a:schemeClr val="dk1"/>
              </a:buClr>
              <a:buSzPct val="100000"/>
              <a:buNone/>
            </a:pPr>
            <a:r>
              <a:rPr lang="en-US" b="1"/>
              <a:t>Step II:	765	42	183	289	542	65	110	350</a:t>
            </a:r>
            <a:endParaRPr/>
          </a:p>
          <a:p>
            <a:pPr marL="228600" lvl="0" indent="-228600" algn="l" rtl="0">
              <a:lnSpc>
                <a:spcPct val="90000"/>
              </a:lnSpc>
              <a:spcBef>
                <a:spcPts val="1000"/>
              </a:spcBef>
              <a:spcAft>
                <a:spcPts val="0"/>
              </a:spcAft>
              <a:buClr>
                <a:schemeClr val="dk1"/>
              </a:buClr>
              <a:buSzPct val="100000"/>
              <a:buNone/>
            </a:pPr>
            <a:r>
              <a:rPr lang="en-US" b="1"/>
              <a:t>(a)765	42	542	65	183	289	110	350</a:t>
            </a:r>
            <a:endParaRPr/>
          </a:p>
          <a:p>
            <a:pPr marL="228600" lvl="0" indent="-228600" algn="l" rtl="0">
              <a:lnSpc>
                <a:spcPct val="90000"/>
              </a:lnSpc>
              <a:spcBef>
                <a:spcPts val="1000"/>
              </a:spcBef>
              <a:spcAft>
                <a:spcPts val="0"/>
              </a:spcAft>
              <a:buClr>
                <a:schemeClr val="dk1"/>
              </a:buClr>
              <a:buSzPct val="100000"/>
              <a:buNone/>
            </a:pPr>
            <a:r>
              <a:rPr lang="en-US" b="1"/>
              <a:t>(b)765	42	542	530	183	289	65	110</a:t>
            </a:r>
            <a:endParaRPr/>
          </a:p>
          <a:p>
            <a:pPr marL="228600" lvl="0" indent="-228600" algn="l" rtl="0">
              <a:lnSpc>
                <a:spcPct val="90000"/>
              </a:lnSpc>
              <a:spcBef>
                <a:spcPts val="1000"/>
              </a:spcBef>
              <a:spcAft>
                <a:spcPts val="0"/>
              </a:spcAft>
              <a:buClr>
                <a:schemeClr val="dk1"/>
              </a:buClr>
              <a:buSzPct val="100000"/>
              <a:buNone/>
            </a:pPr>
            <a:r>
              <a:rPr lang="en-US" b="1"/>
              <a:t>(c)765	42	542	65	110	183	289	350</a:t>
            </a:r>
            <a:endParaRPr/>
          </a:p>
          <a:p>
            <a:pPr marL="228600" lvl="0" indent="-228600" algn="l" rtl="0">
              <a:lnSpc>
                <a:spcPct val="90000"/>
              </a:lnSpc>
              <a:spcBef>
                <a:spcPts val="1000"/>
              </a:spcBef>
              <a:spcAft>
                <a:spcPts val="0"/>
              </a:spcAft>
              <a:buClr>
                <a:schemeClr val="dk1"/>
              </a:buClr>
              <a:buSzPct val="100000"/>
              <a:buNone/>
            </a:pPr>
            <a:r>
              <a:rPr lang="en-US" b="1"/>
              <a:t>(d) Cannot be determined</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(5 to 7): Study the following information to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A number arrangement machine when given an input of numbers, rearranges them following a particular rule in each step. The following is an illustration of input and steps of rearrangement.</a:t>
            </a:r>
            <a:endParaRPr/>
          </a:p>
          <a:p>
            <a:pPr marL="228600" lvl="0" indent="-228600" algn="l" rtl="0">
              <a:lnSpc>
                <a:spcPct val="90000"/>
              </a:lnSpc>
              <a:spcBef>
                <a:spcPts val="1000"/>
              </a:spcBef>
              <a:spcAft>
                <a:spcPts val="0"/>
              </a:spcAft>
              <a:buClr>
                <a:schemeClr val="dk1"/>
              </a:buClr>
              <a:buSzPct val="100000"/>
              <a:buNone/>
            </a:pPr>
            <a:r>
              <a:rPr lang="en-US" b="1"/>
              <a:t>Input:	48	245	182	26	99	542	378	297</a:t>
            </a:r>
            <a:endParaRPr/>
          </a:p>
          <a:p>
            <a:pPr marL="228600" lvl="0" indent="-228600" algn="l" rtl="0">
              <a:lnSpc>
                <a:spcPct val="90000"/>
              </a:lnSpc>
              <a:spcBef>
                <a:spcPts val="1000"/>
              </a:spcBef>
              <a:spcAft>
                <a:spcPts val="0"/>
              </a:spcAft>
              <a:buClr>
                <a:schemeClr val="dk1"/>
              </a:buClr>
              <a:buSzPct val="100000"/>
              <a:buNone/>
            </a:pPr>
            <a:r>
              <a:rPr lang="en-US" b="1"/>
              <a:t>Step I:	542	48	245	182	26	99	378	297</a:t>
            </a:r>
            <a:endParaRPr/>
          </a:p>
          <a:p>
            <a:pPr marL="228600" lvl="0" indent="-228600" algn="l" rtl="0">
              <a:lnSpc>
                <a:spcPct val="90000"/>
              </a:lnSpc>
              <a:spcBef>
                <a:spcPts val="1000"/>
              </a:spcBef>
              <a:spcAft>
                <a:spcPts val="0"/>
              </a:spcAft>
              <a:buClr>
                <a:schemeClr val="dk1"/>
              </a:buClr>
              <a:buSzPct val="100000"/>
              <a:buNone/>
            </a:pPr>
            <a:r>
              <a:rPr lang="en-US" b="1"/>
              <a:t>Step II:	542	26	48	245	182	99	378	297</a:t>
            </a:r>
            <a:endParaRPr/>
          </a:p>
          <a:p>
            <a:pPr marL="228600" lvl="0" indent="-228600" algn="l" rtl="0">
              <a:lnSpc>
                <a:spcPct val="90000"/>
              </a:lnSpc>
              <a:spcBef>
                <a:spcPts val="1000"/>
              </a:spcBef>
              <a:spcAft>
                <a:spcPts val="0"/>
              </a:spcAft>
              <a:buClr>
                <a:schemeClr val="dk1"/>
              </a:buClr>
              <a:buSzPct val="100000"/>
              <a:buNone/>
            </a:pPr>
            <a:r>
              <a:rPr lang="en-US" b="1"/>
              <a:t>Step III:	542	26	378	48	245	182	99	297</a:t>
            </a:r>
            <a:endParaRPr/>
          </a:p>
          <a:p>
            <a:pPr marL="228600" lvl="0" indent="-228600" algn="l" rtl="0">
              <a:lnSpc>
                <a:spcPct val="90000"/>
              </a:lnSpc>
              <a:spcBef>
                <a:spcPts val="1000"/>
              </a:spcBef>
              <a:spcAft>
                <a:spcPts val="0"/>
              </a:spcAft>
              <a:buClr>
                <a:schemeClr val="dk1"/>
              </a:buClr>
              <a:buSzPct val="100000"/>
              <a:buNone/>
            </a:pPr>
            <a:r>
              <a:rPr lang="en-US" b="1"/>
              <a:t>Step IV:	542	26	378	48	297	245	182	99</a:t>
            </a:r>
            <a:endParaRPr/>
          </a:p>
          <a:p>
            <a:pPr marL="228600" lvl="0" indent="-228600" algn="l" rtl="0">
              <a:lnSpc>
                <a:spcPct val="90000"/>
              </a:lnSpc>
              <a:spcBef>
                <a:spcPts val="1000"/>
              </a:spcBef>
              <a:spcAft>
                <a:spcPts val="0"/>
              </a:spcAft>
              <a:buClr>
                <a:schemeClr val="dk1"/>
              </a:buClr>
              <a:buSzPct val="100000"/>
              <a:buNone/>
            </a:pPr>
            <a:r>
              <a:rPr lang="en-US" b="1"/>
              <a:t>Step V:	542	26	378	48	297	99	245	182</a:t>
            </a:r>
            <a:endParaRPr/>
          </a:p>
          <a:p>
            <a:pPr marL="228600" lvl="0" indent="-228600" algn="l" rtl="0">
              <a:lnSpc>
                <a:spcPct val="90000"/>
              </a:lnSpc>
              <a:spcBef>
                <a:spcPts val="1000"/>
              </a:spcBef>
              <a:spcAft>
                <a:spcPts val="0"/>
              </a:spcAft>
              <a:buClr>
                <a:schemeClr val="dk1"/>
              </a:buClr>
              <a:buSzPct val="100000"/>
              <a:buNone/>
            </a:pPr>
            <a:r>
              <a:rPr lang="en-US" b="1"/>
              <a:t>This is the final arrangement and step V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5. What will be the fourth step for an input whose second step is given below?</a:t>
            </a:r>
            <a:endParaRPr/>
          </a:p>
          <a:p>
            <a:pPr marL="228600" lvl="0" indent="-228600" algn="l" rtl="0">
              <a:lnSpc>
                <a:spcPct val="90000"/>
              </a:lnSpc>
              <a:spcBef>
                <a:spcPts val="1000"/>
              </a:spcBef>
              <a:spcAft>
                <a:spcPts val="0"/>
              </a:spcAft>
              <a:buClr>
                <a:schemeClr val="dk1"/>
              </a:buClr>
              <a:buSzPct val="100000"/>
              <a:buNone/>
            </a:pPr>
            <a:r>
              <a:rPr lang="en-US" b="1"/>
              <a:t>Step II:	765	42	183	289	542	65	110	350</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(a)765	42	542	65	183	289	110	350</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a:t>(b)765	42	542	530	183	289	65	110</a:t>
            </a:r>
            <a:endParaRPr/>
          </a:p>
          <a:p>
            <a:pPr marL="228600" lvl="0" indent="-228600" algn="l" rtl="0">
              <a:lnSpc>
                <a:spcPct val="90000"/>
              </a:lnSpc>
              <a:spcBef>
                <a:spcPts val="1000"/>
              </a:spcBef>
              <a:spcAft>
                <a:spcPts val="0"/>
              </a:spcAft>
              <a:buClr>
                <a:schemeClr val="dk1"/>
              </a:buClr>
              <a:buSzPct val="100000"/>
              <a:buNone/>
            </a:pPr>
            <a:r>
              <a:rPr lang="en-US" b="1"/>
              <a:t>(c)765	42	542	65	110	183	289	350</a:t>
            </a:r>
            <a:endParaRPr/>
          </a:p>
          <a:p>
            <a:pPr marL="228600" lvl="0" indent="-228600" algn="l" rtl="0">
              <a:lnSpc>
                <a:spcPct val="90000"/>
              </a:lnSpc>
              <a:spcBef>
                <a:spcPts val="1000"/>
              </a:spcBef>
              <a:spcAft>
                <a:spcPts val="0"/>
              </a:spcAft>
              <a:buClr>
                <a:schemeClr val="dk1"/>
              </a:buClr>
              <a:buSzPct val="100000"/>
              <a:buNone/>
            </a:pPr>
            <a:r>
              <a:rPr lang="en-US" b="1"/>
              <a:t>(d) Cannot be determined</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  </a:t>
            </a:r>
            <a:r>
              <a:rPr lang="en-US" b="1"/>
              <a:t>How many steps will be required to get the final output from the following input?</a:t>
            </a:r>
            <a:endParaRPr/>
          </a:p>
          <a:p>
            <a:pPr marL="228600" lvl="0" indent="-228600" algn="l" rtl="0">
              <a:lnSpc>
                <a:spcPct val="90000"/>
              </a:lnSpc>
              <a:spcBef>
                <a:spcPts val="1000"/>
              </a:spcBef>
              <a:spcAft>
                <a:spcPts val="0"/>
              </a:spcAft>
              <a:buClr>
                <a:schemeClr val="dk1"/>
              </a:buClr>
              <a:buSzPts val="2400"/>
              <a:buNone/>
            </a:pPr>
            <a:r>
              <a:rPr lang="en-US" b="1"/>
              <a:t>Input:	39	88	162	450	386	72	29</a:t>
            </a:r>
            <a:endParaRPr/>
          </a:p>
          <a:p>
            <a:pPr marL="228600" lvl="0" indent="-228600" algn="l" rtl="0">
              <a:lnSpc>
                <a:spcPct val="90000"/>
              </a:lnSpc>
              <a:spcBef>
                <a:spcPts val="1000"/>
              </a:spcBef>
              <a:spcAft>
                <a:spcPts val="0"/>
              </a:spcAft>
              <a:buClr>
                <a:schemeClr val="dk1"/>
              </a:buClr>
              <a:buSzPts val="2400"/>
              <a:buNone/>
            </a:pPr>
            <a:r>
              <a:rPr lang="en-US" b="1"/>
              <a:t>(a)Two 	(b) Three	(c) Four 	(d) Six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How many steps will be required to get the final output from the following input?</a:t>
            </a:r>
            <a:endParaRPr dirty="0"/>
          </a:p>
          <a:p>
            <a:pPr marL="228600" lvl="0" indent="-228600" algn="l" rtl="0">
              <a:lnSpc>
                <a:spcPct val="90000"/>
              </a:lnSpc>
              <a:spcBef>
                <a:spcPts val="1000"/>
              </a:spcBef>
              <a:spcAft>
                <a:spcPts val="0"/>
              </a:spcAft>
              <a:buClr>
                <a:schemeClr val="dk1"/>
              </a:buClr>
              <a:buSzPts val="2400"/>
              <a:buNone/>
            </a:pPr>
            <a:r>
              <a:rPr lang="en-US" b="1" dirty="0"/>
              <a:t>Input:	39	88	162	450	386	72	29</a:t>
            </a:r>
            <a:endParaRPr dirty="0"/>
          </a:p>
          <a:p>
            <a:pPr marL="228600" lvl="0" indent="-228600" algn="l" rtl="0">
              <a:lnSpc>
                <a:spcPct val="90000"/>
              </a:lnSpc>
              <a:spcBef>
                <a:spcPts val="1000"/>
              </a:spcBef>
              <a:spcAft>
                <a:spcPts val="0"/>
              </a:spcAft>
              <a:buClr>
                <a:schemeClr val="dk1"/>
              </a:buClr>
              <a:buSzPts val="2400"/>
              <a:buNone/>
            </a:pPr>
            <a:r>
              <a:rPr lang="en-US" b="1" dirty="0"/>
              <a:t>(a)Two 	(b) Three	(c) Four 	</a:t>
            </a:r>
            <a:r>
              <a:rPr lang="en-US" b="1" dirty="0">
                <a:solidFill>
                  <a:schemeClr val="tx1"/>
                </a:solidFill>
              </a:rPr>
              <a:t>(d) Six</a:t>
            </a:r>
            <a:r>
              <a:rPr lang="en-US" b="1" dirty="0"/>
              <a:t>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 </a:t>
            </a:r>
            <a:r>
              <a:rPr lang="en-US" b="1"/>
              <a:t>If the first step of an input is </a:t>
            </a:r>
            <a:endParaRPr/>
          </a:p>
          <a:p>
            <a:pPr marL="228600" lvl="0" indent="-228600" algn="l" rtl="0">
              <a:lnSpc>
                <a:spcPct val="90000"/>
              </a:lnSpc>
              <a:spcBef>
                <a:spcPts val="1000"/>
              </a:spcBef>
              <a:spcAft>
                <a:spcPts val="0"/>
              </a:spcAft>
              <a:buClr>
                <a:schemeClr val="dk1"/>
              </a:buClr>
              <a:buSzPts val="2400"/>
              <a:buNone/>
            </a:pPr>
            <a:r>
              <a:rPr lang="en-US" b="1"/>
              <a:t>‘785 	198 	32 	426 	373 	96 	49’, </a:t>
            </a:r>
            <a:endParaRPr/>
          </a:p>
          <a:p>
            <a:pPr marL="228600" lvl="0" indent="-228600" algn="l" rtl="0">
              <a:lnSpc>
                <a:spcPct val="90000"/>
              </a:lnSpc>
              <a:spcBef>
                <a:spcPts val="1000"/>
              </a:spcBef>
              <a:spcAft>
                <a:spcPts val="0"/>
              </a:spcAft>
              <a:buClr>
                <a:schemeClr val="dk1"/>
              </a:buClr>
              <a:buSzPts val="2400"/>
              <a:buNone/>
            </a:pPr>
            <a:r>
              <a:rPr lang="en-US" b="1"/>
              <a:t>then which of the following steps will be </a:t>
            </a:r>
            <a:endParaRPr/>
          </a:p>
          <a:p>
            <a:pPr marL="228600" lvl="0" indent="-228600" algn="l" rtl="0">
              <a:lnSpc>
                <a:spcPct val="90000"/>
              </a:lnSpc>
              <a:spcBef>
                <a:spcPts val="1000"/>
              </a:spcBef>
              <a:spcAft>
                <a:spcPts val="0"/>
              </a:spcAft>
              <a:buClr>
                <a:schemeClr val="dk1"/>
              </a:buClr>
              <a:buSzPts val="2400"/>
              <a:buNone/>
            </a:pPr>
            <a:r>
              <a:rPr lang="en-US" b="1"/>
              <a:t>‘785 	32 	465 	49 	198 	373 	96’?</a:t>
            </a:r>
            <a:endParaRPr/>
          </a:p>
          <a:p>
            <a:pPr marL="228600" lvl="0" indent="-228600" algn="l" rtl="0">
              <a:lnSpc>
                <a:spcPct val="90000"/>
              </a:lnSpc>
              <a:spcBef>
                <a:spcPts val="1000"/>
              </a:spcBef>
              <a:spcAft>
                <a:spcPts val="0"/>
              </a:spcAft>
              <a:buClr>
                <a:schemeClr val="dk1"/>
              </a:buClr>
              <a:buSzPts val="2400"/>
              <a:buNone/>
            </a:pPr>
            <a:r>
              <a:rPr lang="en-US" b="1"/>
              <a:t>(a)Second	(b) Third	(c) Fourth	(d) Fifth	(e) None of these</a:t>
            </a:r>
            <a:endParaRPr/>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 </a:t>
            </a:r>
            <a:r>
              <a:rPr lang="en-US" b="1"/>
              <a:t>If the first step of an input is </a:t>
            </a:r>
            <a:endParaRPr/>
          </a:p>
          <a:p>
            <a:pPr marL="228600" lvl="0" indent="-228600" algn="l" rtl="0">
              <a:lnSpc>
                <a:spcPct val="90000"/>
              </a:lnSpc>
              <a:spcBef>
                <a:spcPts val="1000"/>
              </a:spcBef>
              <a:spcAft>
                <a:spcPts val="0"/>
              </a:spcAft>
              <a:buClr>
                <a:schemeClr val="dk1"/>
              </a:buClr>
              <a:buSzPts val="2400"/>
              <a:buNone/>
            </a:pPr>
            <a:r>
              <a:rPr lang="en-US" b="1"/>
              <a:t>‘785 	198 	32 	426 	373 	96 	49’, </a:t>
            </a:r>
            <a:endParaRPr/>
          </a:p>
          <a:p>
            <a:pPr marL="228600" lvl="0" indent="-228600" algn="l" rtl="0">
              <a:lnSpc>
                <a:spcPct val="90000"/>
              </a:lnSpc>
              <a:spcBef>
                <a:spcPts val="1000"/>
              </a:spcBef>
              <a:spcAft>
                <a:spcPts val="0"/>
              </a:spcAft>
              <a:buClr>
                <a:schemeClr val="dk1"/>
              </a:buClr>
              <a:buSzPts val="2400"/>
              <a:buNone/>
            </a:pPr>
            <a:r>
              <a:rPr lang="en-US" b="1"/>
              <a:t>then which of the following steps will be </a:t>
            </a:r>
            <a:endParaRPr/>
          </a:p>
          <a:p>
            <a:pPr marL="228600" lvl="0" indent="-228600" algn="l" rtl="0">
              <a:lnSpc>
                <a:spcPct val="90000"/>
              </a:lnSpc>
              <a:spcBef>
                <a:spcPts val="1000"/>
              </a:spcBef>
              <a:spcAft>
                <a:spcPts val="0"/>
              </a:spcAft>
              <a:buClr>
                <a:schemeClr val="dk1"/>
              </a:buClr>
              <a:buSzPts val="2400"/>
              <a:buNone/>
            </a:pPr>
            <a:r>
              <a:rPr lang="en-US" b="1"/>
              <a:t>‘785 	32 	465 	49 	198 	373 	96’?</a:t>
            </a:r>
            <a:endParaRPr/>
          </a:p>
          <a:p>
            <a:pPr marL="228600" lvl="0" indent="-228600" algn="l" rtl="0">
              <a:lnSpc>
                <a:spcPct val="90000"/>
              </a:lnSpc>
              <a:spcBef>
                <a:spcPts val="1000"/>
              </a:spcBef>
              <a:spcAft>
                <a:spcPts val="0"/>
              </a:spcAft>
              <a:buClr>
                <a:schemeClr val="dk1"/>
              </a:buClr>
              <a:buSzPts val="2400"/>
              <a:buNone/>
            </a:pPr>
            <a:r>
              <a:rPr lang="en-US" b="1"/>
              <a:t>(a)Second	(b) Third	</a:t>
            </a:r>
            <a:r>
              <a:rPr lang="en-US" b="1">
                <a:solidFill>
                  <a:srgbClr val="FF0000"/>
                </a:solidFill>
              </a:rPr>
              <a:t>(c) Fourth</a:t>
            </a:r>
            <a:r>
              <a:rPr lang="en-US" b="1"/>
              <a:t>	(d) Fifth	(e) None of these</a:t>
            </a:r>
            <a:endParaRPr/>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(8 to 11): Study the following information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arrangement machine, when given an input line of words, rearranges them following a particular rule in each step. The following is an illustration of input and the steps of rearrangement:</a:t>
            </a:r>
            <a:endParaRPr/>
          </a:p>
          <a:p>
            <a:pPr marL="228600" lvl="0" indent="-228600" algn="l" rtl="0">
              <a:lnSpc>
                <a:spcPct val="90000"/>
              </a:lnSpc>
              <a:spcBef>
                <a:spcPts val="1000"/>
              </a:spcBef>
              <a:spcAft>
                <a:spcPts val="0"/>
              </a:spcAft>
              <a:buClr>
                <a:schemeClr val="dk1"/>
              </a:buClr>
              <a:buSzPct val="100000"/>
              <a:buNone/>
            </a:pPr>
            <a:r>
              <a:rPr lang="en-US" b="1"/>
              <a:t>Input: Go for to Though By easy To Access at</a:t>
            </a:r>
            <a:endParaRPr/>
          </a:p>
          <a:p>
            <a:pPr marL="228600" lvl="0" indent="-228600" algn="l" rtl="0">
              <a:lnSpc>
                <a:spcPct val="90000"/>
              </a:lnSpc>
              <a:spcBef>
                <a:spcPts val="1000"/>
              </a:spcBef>
              <a:spcAft>
                <a:spcPts val="0"/>
              </a:spcAft>
              <a:buClr>
                <a:schemeClr val="dk1"/>
              </a:buClr>
              <a:buSzPct val="100000"/>
              <a:buNone/>
            </a:pPr>
            <a:r>
              <a:rPr lang="en-US" b="1"/>
              <a:t>Step I: Access Go for to Though By easy To at</a:t>
            </a:r>
            <a:endParaRPr/>
          </a:p>
          <a:p>
            <a:pPr marL="228600" lvl="0" indent="-228600" algn="l" rtl="0">
              <a:lnSpc>
                <a:spcPct val="90000"/>
              </a:lnSpc>
              <a:spcBef>
                <a:spcPts val="1000"/>
              </a:spcBef>
              <a:spcAft>
                <a:spcPts val="0"/>
              </a:spcAft>
              <a:buClr>
                <a:schemeClr val="dk1"/>
              </a:buClr>
              <a:buSzPct val="100000"/>
              <a:buNone/>
            </a:pPr>
            <a:r>
              <a:rPr lang="en-US" b="1"/>
              <a:t>Step II: Access at Go for to Though By easy To</a:t>
            </a:r>
            <a:endParaRPr/>
          </a:p>
          <a:p>
            <a:pPr marL="228600" lvl="0" indent="-228600" algn="l" rtl="0">
              <a:lnSpc>
                <a:spcPct val="90000"/>
              </a:lnSpc>
              <a:spcBef>
                <a:spcPts val="1000"/>
              </a:spcBef>
              <a:spcAft>
                <a:spcPts val="0"/>
              </a:spcAft>
              <a:buClr>
                <a:schemeClr val="dk1"/>
              </a:buClr>
              <a:buSzPct val="100000"/>
              <a:buNone/>
            </a:pPr>
            <a:r>
              <a:rPr lang="en-US" b="1"/>
              <a:t>Step III: Access at By Go for toThough easy To</a:t>
            </a:r>
            <a:endParaRPr/>
          </a:p>
          <a:p>
            <a:pPr marL="228600" lvl="0" indent="-228600" algn="l" rtl="0">
              <a:lnSpc>
                <a:spcPct val="90000"/>
              </a:lnSpc>
              <a:spcBef>
                <a:spcPts val="1000"/>
              </a:spcBef>
              <a:spcAft>
                <a:spcPts val="0"/>
              </a:spcAft>
              <a:buClr>
                <a:schemeClr val="dk1"/>
              </a:buClr>
              <a:buSzPct val="100000"/>
              <a:buNone/>
            </a:pPr>
            <a:r>
              <a:rPr lang="en-US" b="1"/>
              <a:t>Step IV: Access at By easy Go for to Though To</a:t>
            </a:r>
            <a:endParaRPr/>
          </a:p>
          <a:p>
            <a:pPr marL="228600" lvl="0" indent="-228600" algn="l" rtl="0">
              <a:lnSpc>
                <a:spcPct val="90000"/>
              </a:lnSpc>
              <a:spcBef>
                <a:spcPts val="1000"/>
              </a:spcBef>
              <a:spcAft>
                <a:spcPts val="0"/>
              </a:spcAft>
              <a:buClr>
                <a:schemeClr val="dk1"/>
              </a:buClr>
              <a:buSzPct val="100000"/>
              <a:buNone/>
            </a:pPr>
            <a:r>
              <a:rPr lang="en-US" b="1"/>
              <a:t>Step V: Access at By easy for Go to Though To</a:t>
            </a:r>
            <a:endParaRPr/>
          </a:p>
          <a:p>
            <a:pPr marL="228600" lvl="0" indent="-228600" algn="l" rtl="0">
              <a:lnSpc>
                <a:spcPct val="90000"/>
              </a:lnSpc>
              <a:spcBef>
                <a:spcPts val="1000"/>
              </a:spcBef>
              <a:spcAft>
                <a:spcPts val="0"/>
              </a:spcAft>
              <a:buClr>
                <a:schemeClr val="dk1"/>
              </a:buClr>
              <a:buSzPct val="100000"/>
              <a:buNone/>
            </a:pPr>
            <a:r>
              <a:rPr lang="en-US" b="1"/>
              <a:t>Step VI: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Step VII: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And Step VII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the given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Q 8.   Input: story For around on was He at</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IV for the given input?</a:t>
            </a:r>
            <a:endParaRPr/>
          </a:p>
          <a:p>
            <a:pPr marL="228600" lvl="0" indent="-228600" algn="l" rtl="0">
              <a:lnSpc>
                <a:spcPct val="90000"/>
              </a:lnSpc>
              <a:spcBef>
                <a:spcPts val="1000"/>
              </a:spcBef>
              <a:spcAft>
                <a:spcPts val="0"/>
              </a:spcAft>
              <a:buClr>
                <a:schemeClr val="dk1"/>
              </a:buClr>
              <a:buSzPct val="100000"/>
              <a:buNone/>
            </a:pPr>
            <a:r>
              <a:rPr lang="en-US" b="1"/>
              <a:t>a)	around at For He on was story		b) around at For He on story was</a:t>
            </a:r>
            <a:endParaRPr/>
          </a:p>
          <a:p>
            <a:pPr marL="228600" lvl="0" indent="-228600" algn="l" rtl="0">
              <a:lnSpc>
                <a:spcPct val="90000"/>
              </a:lnSpc>
              <a:spcBef>
                <a:spcPts val="1000"/>
              </a:spcBef>
              <a:spcAft>
                <a:spcPts val="0"/>
              </a:spcAft>
              <a:buClr>
                <a:schemeClr val="dk1"/>
              </a:buClr>
              <a:buSzPct val="100000"/>
              <a:buNone/>
            </a:pPr>
            <a:r>
              <a:rPr lang="en-US" b="1"/>
              <a:t>c)	around at For He story on was		d) around at He For story on was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(8 to 11): Study the following information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arrangement machine, when given an input line of words, rearranges them following a particular rule in each step. The following is an illustration of input and the steps of rearrangement:</a:t>
            </a:r>
            <a:endParaRPr/>
          </a:p>
          <a:p>
            <a:pPr marL="228600" lvl="0" indent="-228600" algn="l" rtl="0">
              <a:lnSpc>
                <a:spcPct val="90000"/>
              </a:lnSpc>
              <a:spcBef>
                <a:spcPts val="1000"/>
              </a:spcBef>
              <a:spcAft>
                <a:spcPts val="0"/>
              </a:spcAft>
              <a:buClr>
                <a:schemeClr val="dk1"/>
              </a:buClr>
              <a:buSzPct val="100000"/>
              <a:buNone/>
            </a:pPr>
            <a:r>
              <a:rPr lang="en-US" b="1"/>
              <a:t>Input: Go for to Though By easy To Access at</a:t>
            </a:r>
            <a:endParaRPr/>
          </a:p>
          <a:p>
            <a:pPr marL="228600" lvl="0" indent="-228600" algn="l" rtl="0">
              <a:lnSpc>
                <a:spcPct val="90000"/>
              </a:lnSpc>
              <a:spcBef>
                <a:spcPts val="1000"/>
              </a:spcBef>
              <a:spcAft>
                <a:spcPts val="0"/>
              </a:spcAft>
              <a:buClr>
                <a:schemeClr val="dk1"/>
              </a:buClr>
              <a:buSzPct val="100000"/>
              <a:buNone/>
            </a:pPr>
            <a:r>
              <a:rPr lang="en-US" b="1"/>
              <a:t>Step I: Access Go for to Though By easy To at</a:t>
            </a:r>
            <a:endParaRPr/>
          </a:p>
          <a:p>
            <a:pPr marL="228600" lvl="0" indent="-228600" algn="l" rtl="0">
              <a:lnSpc>
                <a:spcPct val="90000"/>
              </a:lnSpc>
              <a:spcBef>
                <a:spcPts val="1000"/>
              </a:spcBef>
              <a:spcAft>
                <a:spcPts val="0"/>
              </a:spcAft>
              <a:buClr>
                <a:schemeClr val="dk1"/>
              </a:buClr>
              <a:buSzPct val="100000"/>
              <a:buNone/>
            </a:pPr>
            <a:r>
              <a:rPr lang="en-US" b="1"/>
              <a:t>Step II: Access at Go for to Though By easy To</a:t>
            </a:r>
            <a:endParaRPr/>
          </a:p>
          <a:p>
            <a:pPr marL="228600" lvl="0" indent="-228600" algn="l" rtl="0">
              <a:lnSpc>
                <a:spcPct val="90000"/>
              </a:lnSpc>
              <a:spcBef>
                <a:spcPts val="1000"/>
              </a:spcBef>
              <a:spcAft>
                <a:spcPts val="0"/>
              </a:spcAft>
              <a:buClr>
                <a:schemeClr val="dk1"/>
              </a:buClr>
              <a:buSzPct val="100000"/>
              <a:buNone/>
            </a:pPr>
            <a:r>
              <a:rPr lang="en-US" b="1"/>
              <a:t>Step III: Access at By Go for toThough easy To</a:t>
            </a:r>
            <a:endParaRPr/>
          </a:p>
          <a:p>
            <a:pPr marL="228600" lvl="0" indent="-228600" algn="l" rtl="0">
              <a:lnSpc>
                <a:spcPct val="90000"/>
              </a:lnSpc>
              <a:spcBef>
                <a:spcPts val="1000"/>
              </a:spcBef>
              <a:spcAft>
                <a:spcPts val="0"/>
              </a:spcAft>
              <a:buClr>
                <a:schemeClr val="dk1"/>
              </a:buClr>
              <a:buSzPct val="100000"/>
              <a:buNone/>
            </a:pPr>
            <a:r>
              <a:rPr lang="en-US" b="1"/>
              <a:t>Step IV: Access at By easy Go for to Though To</a:t>
            </a:r>
            <a:endParaRPr/>
          </a:p>
          <a:p>
            <a:pPr marL="228600" lvl="0" indent="-228600" algn="l" rtl="0">
              <a:lnSpc>
                <a:spcPct val="90000"/>
              </a:lnSpc>
              <a:spcBef>
                <a:spcPts val="1000"/>
              </a:spcBef>
              <a:spcAft>
                <a:spcPts val="0"/>
              </a:spcAft>
              <a:buClr>
                <a:schemeClr val="dk1"/>
              </a:buClr>
              <a:buSzPct val="100000"/>
              <a:buNone/>
            </a:pPr>
            <a:r>
              <a:rPr lang="en-US" b="1"/>
              <a:t>Step V: Access at By easy for Go to Though To</a:t>
            </a:r>
            <a:endParaRPr/>
          </a:p>
          <a:p>
            <a:pPr marL="228600" lvl="0" indent="-228600" algn="l" rtl="0">
              <a:lnSpc>
                <a:spcPct val="90000"/>
              </a:lnSpc>
              <a:spcBef>
                <a:spcPts val="1000"/>
              </a:spcBef>
              <a:spcAft>
                <a:spcPts val="0"/>
              </a:spcAft>
              <a:buClr>
                <a:schemeClr val="dk1"/>
              </a:buClr>
              <a:buSzPct val="100000"/>
              <a:buNone/>
            </a:pPr>
            <a:r>
              <a:rPr lang="en-US" b="1"/>
              <a:t>Step VI: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Step VII: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And Step VII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the given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Q 8.   Input: story For around on was He at</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IV for the given input?</a:t>
            </a:r>
            <a:endParaRPr/>
          </a:p>
          <a:p>
            <a:pPr marL="228600" lvl="0" indent="-228600" algn="l" rtl="0">
              <a:lnSpc>
                <a:spcPct val="90000"/>
              </a:lnSpc>
              <a:spcBef>
                <a:spcPts val="1000"/>
              </a:spcBef>
              <a:spcAft>
                <a:spcPts val="0"/>
              </a:spcAft>
              <a:buClr>
                <a:schemeClr val="dk1"/>
              </a:buClr>
              <a:buSzPct val="100000"/>
              <a:buNone/>
            </a:pPr>
            <a:r>
              <a:rPr lang="en-US" b="1"/>
              <a:t>a)	around at For He on was story		b) around at For He on story was</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c)	around at For He story on was</a:t>
            </a:r>
            <a:r>
              <a:rPr lang="en-US" b="1"/>
              <a:t>		d) around at He For story on was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pic>
        <p:nvPicPr>
          <p:cNvPr id="108" name="Google Shape;108;p2"/>
          <p:cNvPicPr preferRelativeResize="0">
            <a:picLocks noGrp="1"/>
          </p:cNvPicPr>
          <p:nvPr>
            <p:ph type="body" idx="4294967295"/>
          </p:nvPr>
        </p:nvPicPr>
        <p:blipFill rotWithShape="1">
          <a:blip r:embed="rId3">
            <a:alphaModFix/>
          </a:blip>
          <a:srcRect l="8408" t="21004" r="37948" b="19390"/>
          <a:stretch/>
        </p:blipFill>
        <p:spPr>
          <a:xfrm>
            <a:off x="-364125" y="861750"/>
            <a:ext cx="12192000" cy="545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 </a:t>
            </a:r>
            <a:r>
              <a:rPr lang="en-US" b="1"/>
              <a:t>Input: every and peer to an for</a:t>
            </a:r>
            <a:endParaRPr/>
          </a:p>
          <a:p>
            <a:pPr marL="228600" lvl="0" indent="-228600" algn="l" rtl="0">
              <a:lnSpc>
                <a:spcPct val="90000"/>
              </a:lnSpc>
              <a:spcBef>
                <a:spcPts val="1000"/>
              </a:spcBef>
              <a:spcAft>
                <a:spcPts val="0"/>
              </a:spcAft>
              <a:buClr>
                <a:schemeClr val="dk1"/>
              </a:buClr>
              <a:buSzPts val="2400"/>
              <a:buNone/>
            </a:pPr>
            <a:r>
              <a:rPr lang="en-US" b="1"/>
              <a:t>Which of the following steps would be ‘an and every for peer to’?</a:t>
            </a:r>
            <a:endParaRPr/>
          </a:p>
          <a:p>
            <a:pPr marL="228600" lvl="0" indent="-228600" algn="l" rtl="0">
              <a:lnSpc>
                <a:spcPct val="90000"/>
              </a:lnSpc>
              <a:spcBef>
                <a:spcPts val="1000"/>
              </a:spcBef>
              <a:spcAft>
                <a:spcPts val="0"/>
              </a:spcAft>
              <a:buClr>
                <a:schemeClr val="dk1"/>
              </a:buClr>
              <a:buSzPts val="2400"/>
              <a:buNone/>
            </a:pPr>
            <a:r>
              <a:rPr lang="en-US" b="1"/>
              <a:t>a)	II	b) III	c) IV	d) V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Input: every and peer to an for</a:t>
            </a:r>
            <a:endParaRPr dirty="0"/>
          </a:p>
          <a:p>
            <a:pPr marL="228600" lvl="0" indent="-228600" algn="l" rtl="0">
              <a:lnSpc>
                <a:spcPct val="90000"/>
              </a:lnSpc>
              <a:spcBef>
                <a:spcPts val="1000"/>
              </a:spcBef>
              <a:spcAft>
                <a:spcPts val="0"/>
              </a:spcAft>
              <a:buClr>
                <a:schemeClr val="dk1"/>
              </a:buClr>
              <a:buSzPts val="2400"/>
              <a:buNone/>
            </a:pPr>
            <a:r>
              <a:rPr lang="en-US" b="1" dirty="0"/>
              <a:t>Which of the following steps would be ‘an and every for peer to’?</a:t>
            </a:r>
            <a:endParaRPr dirty="0"/>
          </a:p>
          <a:p>
            <a:pPr marL="228600" lvl="0" indent="-228600" algn="l" rtl="0">
              <a:lnSpc>
                <a:spcPct val="90000"/>
              </a:lnSpc>
              <a:spcBef>
                <a:spcPts val="1000"/>
              </a:spcBef>
              <a:spcAft>
                <a:spcPts val="0"/>
              </a:spcAft>
              <a:buClr>
                <a:schemeClr val="dk1"/>
              </a:buClr>
              <a:buSzPts val="2400"/>
              <a:buNone/>
            </a:pPr>
            <a:r>
              <a:rPr lang="en-US" b="1" dirty="0"/>
              <a:t>a)	II	</a:t>
            </a:r>
            <a:r>
              <a:rPr lang="en-US" b="1" dirty="0">
                <a:solidFill>
                  <a:srgbClr val="FF0000"/>
                </a:solidFill>
              </a:rPr>
              <a:t>b) III</a:t>
            </a:r>
            <a:r>
              <a:rPr lang="en-US" b="1" dirty="0"/>
              <a:t>	c) IV	d) V	</a:t>
            </a:r>
            <a:r>
              <a:rPr lang="en-US" b="1" dirty="0">
                <a:solidFill>
                  <a:schemeClr val="tx1"/>
                </a:solidFill>
              </a:rPr>
              <a:t>e) None of these</a:t>
            </a:r>
            <a:endParaRPr dirty="0">
              <a:solidFill>
                <a:schemeClr val="tx1"/>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 </a:t>
            </a:r>
            <a:r>
              <a:rPr lang="en-US" b="1"/>
              <a:t>Input: Together over series on feast the so</a:t>
            </a:r>
            <a:endParaRPr/>
          </a:p>
          <a:p>
            <a:pPr marL="228600" lvl="0" indent="-228600" algn="l" rtl="0">
              <a:lnSpc>
                <a:spcPct val="90000"/>
              </a:lnSpc>
              <a:spcBef>
                <a:spcPts val="1000"/>
              </a:spcBef>
              <a:spcAft>
                <a:spcPts val="0"/>
              </a:spcAft>
              <a:buClr>
                <a:schemeClr val="dk1"/>
              </a:buClr>
              <a:buSzPts val="2400"/>
              <a:buNone/>
            </a:pPr>
            <a:r>
              <a:rPr lang="en-US" b="1"/>
              <a:t>Which of the following steps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III	c) IV	d) V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 </a:t>
            </a:r>
            <a:r>
              <a:rPr lang="en-US" b="1"/>
              <a:t>Input: Together over series on feast the so</a:t>
            </a:r>
            <a:endParaRPr/>
          </a:p>
          <a:p>
            <a:pPr marL="228600" lvl="0" indent="-228600" algn="l" rtl="0">
              <a:lnSpc>
                <a:spcPct val="90000"/>
              </a:lnSpc>
              <a:spcBef>
                <a:spcPts val="1000"/>
              </a:spcBef>
              <a:spcAft>
                <a:spcPts val="0"/>
              </a:spcAft>
              <a:buClr>
                <a:schemeClr val="dk1"/>
              </a:buClr>
              <a:buSzPts val="2400"/>
              <a:buNone/>
            </a:pPr>
            <a:r>
              <a:rPr lang="en-US" b="1"/>
              <a:t>Which of the following steps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III	c) IV	d) V	</a:t>
            </a:r>
            <a:r>
              <a:rPr lang="en-US" b="1">
                <a:solidFill>
                  <a:srgbClr val="FF0000"/>
                </a:solidFill>
              </a:rPr>
              <a:t>e)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11. </a:t>
            </a:r>
            <a:r>
              <a:rPr lang="en-US" b="1"/>
              <a:t>Input: Over Go For through at one</a:t>
            </a:r>
            <a:endParaRPr/>
          </a:p>
          <a:p>
            <a:pPr marL="228600" lvl="0" indent="-228600" algn="l" rtl="0">
              <a:lnSpc>
                <a:spcPct val="90000"/>
              </a:lnSpc>
              <a:spcBef>
                <a:spcPts val="1000"/>
              </a:spcBef>
              <a:spcAft>
                <a:spcPts val="0"/>
              </a:spcAft>
              <a:buClr>
                <a:schemeClr val="dk1"/>
              </a:buClr>
              <a:buSzPts val="2400"/>
              <a:buNone/>
            </a:pPr>
            <a:r>
              <a:rPr lang="en-US" b="1"/>
              <a:t>Which step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V	c) VI	d) VII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Input: Over Go For through at one</a:t>
            </a:r>
            <a:endParaRPr dirty="0"/>
          </a:p>
          <a:p>
            <a:pPr marL="228600" lvl="0" indent="-228600" algn="l" rtl="0">
              <a:lnSpc>
                <a:spcPct val="90000"/>
              </a:lnSpc>
              <a:spcBef>
                <a:spcPts val="1000"/>
              </a:spcBef>
              <a:spcAft>
                <a:spcPts val="0"/>
              </a:spcAft>
              <a:buClr>
                <a:schemeClr val="dk1"/>
              </a:buClr>
              <a:buSzPts val="2400"/>
              <a:buNone/>
            </a:pPr>
            <a:r>
              <a:rPr lang="en-US" b="1" dirty="0"/>
              <a:t>Which step will be the last step of the above input?</a:t>
            </a:r>
            <a:endParaRPr dirty="0"/>
          </a:p>
          <a:p>
            <a:pPr marL="228600" lvl="0" indent="-228600" algn="l" rtl="0">
              <a:lnSpc>
                <a:spcPct val="90000"/>
              </a:lnSpc>
              <a:spcBef>
                <a:spcPts val="1000"/>
              </a:spcBef>
              <a:spcAft>
                <a:spcPts val="0"/>
              </a:spcAft>
              <a:buClr>
                <a:schemeClr val="dk1"/>
              </a:buClr>
              <a:buSzPts val="2400"/>
              <a:buNone/>
            </a:pPr>
            <a:r>
              <a:rPr lang="en-US" b="1" dirty="0"/>
              <a:t>a)	III	b) V	</a:t>
            </a:r>
            <a:r>
              <a:rPr lang="en-US" b="1" dirty="0">
                <a:solidFill>
                  <a:schemeClr val="tx1"/>
                </a:solidFill>
              </a:rPr>
              <a:t>c) VI	</a:t>
            </a:r>
            <a:r>
              <a:rPr lang="en-US" b="1" dirty="0"/>
              <a:t>d) VII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(12 to 15): Read the following information carefully to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goal	63	57	home	five	task	82	17</a:t>
            </a:r>
            <a:endParaRPr/>
          </a:p>
          <a:p>
            <a:pPr marL="228600" lvl="0" indent="-228600" algn="l" rtl="0">
              <a:lnSpc>
                <a:spcPct val="90000"/>
              </a:lnSpc>
              <a:spcBef>
                <a:spcPts val="1000"/>
              </a:spcBef>
              <a:spcAft>
                <a:spcPts val="0"/>
              </a:spcAft>
              <a:buClr>
                <a:schemeClr val="dk1"/>
              </a:buClr>
              <a:buSzPct val="100000"/>
              <a:buNone/>
            </a:pPr>
            <a:r>
              <a:rPr lang="en-US" b="1"/>
              <a:t>Step I:	82	Goal	63	57	home	five	task	17</a:t>
            </a:r>
            <a:endParaRPr/>
          </a:p>
          <a:p>
            <a:pPr marL="228600" lvl="0" indent="-228600" algn="l" rtl="0">
              <a:lnSpc>
                <a:spcPct val="90000"/>
              </a:lnSpc>
              <a:spcBef>
                <a:spcPts val="1000"/>
              </a:spcBef>
              <a:spcAft>
                <a:spcPts val="0"/>
              </a:spcAft>
              <a:buClr>
                <a:schemeClr val="dk1"/>
              </a:buClr>
              <a:buSzPct val="100000"/>
              <a:buNone/>
            </a:pPr>
            <a:r>
              <a:rPr lang="en-US" b="1"/>
              <a:t>Step II:	82	Five	goal	63	57	home	task	17</a:t>
            </a:r>
            <a:endParaRPr/>
          </a:p>
          <a:p>
            <a:pPr marL="228600" lvl="0" indent="-228600" algn="l" rtl="0">
              <a:lnSpc>
                <a:spcPct val="90000"/>
              </a:lnSpc>
              <a:spcBef>
                <a:spcPts val="1000"/>
              </a:spcBef>
              <a:spcAft>
                <a:spcPts val="0"/>
              </a:spcAft>
              <a:buClr>
                <a:schemeClr val="dk1"/>
              </a:buClr>
              <a:buSzPct val="100000"/>
              <a:buNone/>
            </a:pPr>
            <a:r>
              <a:rPr lang="en-US" b="1"/>
              <a:t>Step III:	82	Five	63	goal	57	home	task	17</a:t>
            </a:r>
            <a:endParaRPr/>
          </a:p>
          <a:p>
            <a:pPr marL="228600" lvl="0" indent="-228600" algn="l" rtl="0">
              <a:lnSpc>
                <a:spcPct val="90000"/>
              </a:lnSpc>
              <a:spcBef>
                <a:spcPts val="1000"/>
              </a:spcBef>
              <a:spcAft>
                <a:spcPts val="0"/>
              </a:spcAft>
              <a:buClr>
                <a:schemeClr val="dk1"/>
              </a:buClr>
              <a:buSzPct val="100000"/>
              <a:buNone/>
            </a:pPr>
            <a:r>
              <a:rPr lang="en-US" b="1"/>
              <a:t>Step IV:	82	Five	63	goal	57	home	17	task</a:t>
            </a:r>
            <a:endParaRPr/>
          </a:p>
          <a:p>
            <a:pPr marL="228600" lvl="0" indent="-228600" algn="l" rtl="0">
              <a:lnSpc>
                <a:spcPct val="90000"/>
              </a:lnSpc>
              <a:spcBef>
                <a:spcPts val="1000"/>
              </a:spcBef>
              <a:spcAft>
                <a:spcPts val="0"/>
              </a:spcAft>
              <a:buClr>
                <a:schemeClr val="dk1"/>
              </a:buClr>
              <a:buSzPct val="100000"/>
              <a:buNone/>
            </a:pPr>
            <a:r>
              <a:rPr lang="en-US" b="1"/>
              <a:t>And Step IV is the last output.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12. Input: 	host 	15 	32 	page 	43 	over 	mother	92</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chemeClr val="dk1"/>
              </a:buClr>
              <a:buSzPct val="100000"/>
              <a:buNone/>
            </a:pPr>
            <a:r>
              <a:rPr lang="en-US" b="1"/>
              <a:t>a)	IV	b) V	c) VI	d) VII	e) None of these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(12 to 15): Read the following information carefully to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goal	63	57	home	five	task	82	17</a:t>
            </a:r>
            <a:endParaRPr/>
          </a:p>
          <a:p>
            <a:pPr marL="228600" lvl="0" indent="-228600" algn="l" rtl="0">
              <a:lnSpc>
                <a:spcPct val="90000"/>
              </a:lnSpc>
              <a:spcBef>
                <a:spcPts val="1000"/>
              </a:spcBef>
              <a:spcAft>
                <a:spcPts val="0"/>
              </a:spcAft>
              <a:buClr>
                <a:schemeClr val="dk1"/>
              </a:buClr>
              <a:buSzPct val="100000"/>
              <a:buNone/>
            </a:pPr>
            <a:r>
              <a:rPr lang="en-US" b="1"/>
              <a:t>Step I:	82	Goal	63	57	home	five	task	17</a:t>
            </a:r>
            <a:endParaRPr/>
          </a:p>
          <a:p>
            <a:pPr marL="228600" lvl="0" indent="-228600" algn="l" rtl="0">
              <a:lnSpc>
                <a:spcPct val="90000"/>
              </a:lnSpc>
              <a:spcBef>
                <a:spcPts val="1000"/>
              </a:spcBef>
              <a:spcAft>
                <a:spcPts val="0"/>
              </a:spcAft>
              <a:buClr>
                <a:schemeClr val="dk1"/>
              </a:buClr>
              <a:buSzPct val="100000"/>
              <a:buNone/>
            </a:pPr>
            <a:r>
              <a:rPr lang="en-US" b="1"/>
              <a:t>Step II:	82	Five	goal	63	57	home	task	17</a:t>
            </a:r>
            <a:endParaRPr/>
          </a:p>
          <a:p>
            <a:pPr marL="228600" lvl="0" indent="-228600" algn="l" rtl="0">
              <a:lnSpc>
                <a:spcPct val="90000"/>
              </a:lnSpc>
              <a:spcBef>
                <a:spcPts val="1000"/>
              </a:spcBef>
              <a:spcAft>
                <a:spcPts val="0"/>
              </a:spcAft>
              <a:buClr>
                <a:schemeClr val="dk1"/>
              </a:buClr>
              <a:buSzPct val="100000"/>
              <a:buNone/>
            </a:pPr>
            <a:r>
              <a:rPr lang="en-US" b="1"/>
              <a:t>Step III:	82	Five	63	goal	57	home	task	17</a:t>
            </a:r>
            <a:endParaRPr/>
          </a:p>
          <a:p>
            <a:pPr marL="228600" lvl="0" indent="-228600" algn="l" rtl="0">
              <a:lnSpc>
                <a:spcPct val="90000"/>
              </a:lnSpc>
              <a:spcBef>
                <a:spcPts val="1000"/>
              </a:spcBef>
              <a:spcAft>
                <a:spcPts val="0"/>
              </a:spcAft>
              <a:buClr>
                <a:schemeClr val="dk1"/>
              </a:buClr>
              <a:buSzPct val="100000"/>
              <a:buNone/>
            </a:pPr>
            <a:r>
              <a:rPr lang="en-US" b="1"/>
              <a:t>Step IV:	82	Five	63	goal	57	home	17	task</a:t>
            </a:r>
            <a:endParaRPr/>
          </a:p>
          <a:p>
            <a:pPr marL="228600" lvl="0" indent="-228600" algn="l" rtl="0">
              <a:lnSpc>
                <a:spcPct val="90000"/>
              </a:lnSpc>
              <a:spcBef>
                <a:spcPts val="1000"/>
              </a:spcBef>
              <a:spcAft>
                <a:spcPts val="0"/>
              </a:spcAft>
              <a:buClr>
                <a:schemeClr val="dk1"/>
              </a:buClr>
              <a:buSzPct val="100000"/>
              <a:buNone/>
            </a:pPr>
            <a:r>
              <a:rPr lang="en-US" b="1"/>
              <a:t>And Step IV is the last output.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12. Input: 	host 	15 	32 	page 	43 	over 	mother	92</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	IV</a:t>
            </a:r>
            <a:r>
              <a:rPr lang="en-US" b="1"/>
              <a:t>	b) V	c) VI	d) VII	e) None of these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13. </a:t>
            </a:r>
            <a:r>
              <a:rPr lang="en-US" b="1"/>
              <a:t>Step II of an input is: 67 	cat 	12	25	dog 	fight	man	42</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a:t>
            </a:r>
            <a:endParaRPr/>
          </a:p>
          <a:p>
            <a:pPr marL="228600" lvl="0" indent="-228600" algn="l" rtl="0">
              <a:lnSpc>
                <a:spcPct val="90000"/>
              </a:lnSpc>
              <a:spcBef>
                <a:spcPts val="1000"/>
              </a:spcBef>
              <a:spcAft>
                <a:spcPts val="0"/>
              </a:spcAft>
              <a:buClr>
                <a:schemeClr val="dk1"/>
              </a:buClr>
              <a:buSzPts val="2400"/>
              <a:buNone/>
            </a:pPr>
            <a:r>
              <a:rPr lang="en-US" b="1"/>
              <a:t>a)	67	cat	42	dog	25	fight	12	man</a:t>
            </a:r>
            <a:endParaRPr/>
          </a:p>
          <a:p>
            <a:pPr marL="228600" lvl="0" indent="-228600" algn="l" rtl="0">
              <a:lnSpc>
                <a:spcPct val="90000"/>
              </a:lnSpc>
              <a:spcBef>
                <a:spcPts val="1000"/>
              </a:spcBef>
              <a:spcAft>
                <a:spcPts val="0"/>
              </a:spcAft>
              <a:buClr>
                <a:schemeClr val="dk1"/>
              </a:buClr>
              <a:buSzPts val="2400"/>
              <a:buNone/>
            </a:pPr>
            <a:r>
              <a:rPr lang="en-US" b="1"/>
              <a:t>b)	67	cat	42	dog	25	12	fight	man</a:t>
            </a:r>
            <a:endParaRPr/>
          </a:p>
          <a:p>
            <a:pPr marL="228600" lvl="0" indent="-228600" algn="l" rtl="0">
              <a:lnSpc>
                <a:spcPct val="90000"/>
              </a:lnSpc>
              <a:spcBef>
                <a:spcPts val="1000"/>
              </a:spcBef>
              <a:spcAft>
                <a:spcPts val="0"/>
              </a:spcAft>
              <a:buClr>
                <a:schemeClr val="dk1"/>
              </a:buClr>
              <a:buSzPts val="2400"/>
              <a:buNone/>
            </a:pPr>
            <a:r>
              <a:rPr lang="en-US" b="1"/>
              <a:t>c)	67	cat	42	dog	12	25	fight	man</a:t>
            </a:r>
            <a:endParaRPr/>
          </a:p>
          <a:p>
            <a:pPr marL="228600" lvl="0" indent="-228600" algn="l" rtl="0">
              <a:lnSpc>
                <a:spcPct val="90000"/>
              </a:lnSpc>
              <a:spcBef>
                <a:spcPts val="1000"/>
              </a:spcBef>
              <a:spcAft>
                <a:spcPts val="0"/>
              </a:spcAft>
              <a:buClr>
                <a:schemeClr val="dk1"/>
              </a:buClr>
              <a:buSzPts val="2400"/>
              <a:buNone/>
            </a:pPr>
            <a:r>
              <a:rPr lang="en-US" b="1"/>
              <a:t>d)	67	cat	42	12	25	dog	fight	man</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13. </a:t>
            </a:r>
            <a:r>
              <a:rPr lang="en-US" b="1"/>
              <a:t>Step II of an input is: 67 	cat 	12	25	dog 	fight	man	42</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a:t>
            </a:r>
            <a:endParaRPr/>
          </a:p>
          <a:p>
            <a:pPr marL="228600" lvl="0" indent="-228600" algn="l" rtl="0">
              <a:lnSpc>
                <a:spcPct val="90000"/>
              </a:lnSpc>
              <a:spcBef>
                <a:spcPts val="1000"/>
              </a:spcBef>
              <a:spcAft>
                <a:spcPts val="0"/>
              </a:spcAft>
              <a:buClr>
                <a:schemeClr val="dk1"/>
              </a:buClr>
              <a:buSzPts val="2400"/>
              <a:buNone/>
            </a:pPr>
            <a:r>
              <a:rPr lang="en-US" b="1"/>
              <a:t>a)	67	cat	42	dog	25	fight	12	man</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b)	67	cat	42	dog	25	12	fight	man</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c)	67	cat	42	dog	12	25	fight	man</a:t>
            </a:r>
            <a:endParaRPr/>
          </a:p>
          <a:p>
            <a:pPr marL="228600" lvl="0" indent="-228600" algn="l" rtl="0">
              <a:lnSpc>
                <a:spcPct val="90000"/>
              </a:lnSpc>
              <a:spcBef>
                <a:spcPts val="1000"/>
              </a:spcBef>
              <a:spcAft>
                <a:spcPts val="0"/>
              </a:spcAft>
              <a:buClr>
                <a:schemeClr val="dk1"/>
              </a:buClr>
              <a:buSzPts val="2400"/>
              <a:buNone/>
            </a:pPr>
            <a:r>
              <a:rPr lang="en-US" b="1"/>
              <a:t>d)	67	cat	42	12	25	dog	fight	man</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pic>
        <p:nvPicPr>
          <p:cNvPr id="114" name="Google Shape;114;p3"/>
          <p:cNvPicPr preferRelativeResize="0">
            <a:picLocks noGrp="1"/>
          </p:cNvPicPr>
          <p:nvPr>
            <p:ph type="body" idx="4294967295"/>
          </p:nvPr>
        </p:nvPicPr>
        <p:blipFill rotWithShape="1">
          <a:blip r:embed="rId3">
            <a:alphaModFix/>
          </a:blip>
          <a:srcRect l="10053" t="35935" r="37086" b="20145"/>
          <a:stretch/>
        </p:blipFill>
        <p:spPr>
          <a:xfrm>
            <a:off x="456504" y="1114816"/>
            <a:ext cx="9601896" cy="49861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14. </a:t>
            </a:r>
            <a:r>
              <a:rPr lang="en-US" b="1"/>
              <a:t>Input: 	world	23	new	47	major	13	62	desk</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 for the above input?</a:t>
            </a:r>
            <a:endParaRPr/>
          </a:p>
          <a:p>
            <a:pPr marL="228600" lvl="0" indent="-228600" algn="l" rtl="0">
              <a:lnSpc>
                <a:spcPct val="90000"/>
              </a:lnSpc>
              <a:spcBef>
                <a:spcPts val="1000"/>
              </a:spcBef>
              <a:spcAft>
                <a:spcPts val="0"/>
              </a:spcAft>
              <a:buClr>
                <a:schemeClr val="dk1"/>
              </a:buClr>
              <a:buSzPts val="2400"/>
              <a:buNone/>
            </a:pPr>
            <a:r>
              <a:rPr lang="en-US" b="1"/>
              <a:t>a)	62	desk	47	major	world	23	new	13</a:t>
            </a:r>
            <a:endParaRPr/>
          </a:p>
          <a:p>
            <a:pPr marL="228600" lvl="0" indent="-228600" algn="l" rtl="0">
              <a:lnSpc>
                <a:spcPct val="90000"/>
              </a:lnSpc>
              <a:spcBef>
                <a:spcPts val="1000"/>
              </a:spcBef>
              <a:spcAft>
                <a:spcPts val="0"/>
              </a:spcAft>
              <a:buClr>
                <a:schemeClr val="dk1"/>
              </a:buClr>
              <a:buSzPts val="2400"/>
              <a:buNone/>
            </a:pPr>
            <a:r>
              <a:rPr lang="en-US" b="1"/>
              <a:t>b)	62	desk	47	world	23	new	major	13</a:t>
            </a:r>
            <a:endParaRPr/>
          </a:p>
          <a:p>
            <a:pPr marL="228600" lvl="0" indent="-228600" algn="l" rtl="0">
              <a:lnSpc>
                <a:spcPct val="90000"/>
              </a:lnSpc>
              <a:spcBef>
                <a:spcPts val="1000"/>
              </a:spcBef>
              <a:spcAft>
                <a:spcPts val="0"/>
              </a:spcAft>
              <a:buClr>
                <a:schemeClr val="dk1"/>
              </a:buClr>
              <a:buSzPts val="2400"/>
              <a:buNone/>
            </a:pPr>
            <a:r>
              <a:rPr lang="en-US" b="1"/>
              <a:t>c)	62	desk	47	major	23	world	new	13</a:t>
            </a:r>
            <a:endParaRPr/>
          </a:p>
          <a:p>
            <a:pPr marL="228600" lvl="0" indent="-228600" algn="l" rtl="0">
              <a:lnSpc>
                <a:spcPct val="90000"/>
              </a:lnSpc>
              <a:spcBef>
                <a:spcPts val="1000"/>
              </a:spcBef>
              <a:spcAft>
                <a:spcPts val="0"/>
              </a:spcAft>
              <a:buClr>
                <a:schemeClr val="dk1"/>
              </a:buClr>
              <a:buSzPts val="2400"/>
              <a:buNone/>
            </a:pPr>
            <a:r>
              <a:rPr lang="en-US" b="1"/>
              <a:t>d)	62	desk	47	major	23	new	world	13</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14. </a:t>
            </a:r>
            <a:r>
              <a:rPr lang="en-US" b="1"/>
              <a:t>Input: 	world	23	new	47	major	13	62	desk</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 for the above input?</a:t>
            </a:r>
            <a:endParaRPr/>
          </a:p>
          <a:p>
            <a:pPr marL="228600" lvl="0" indent="-228600" algn="l" rtl="0">
              <a:lnSpc>
                <a:spcPct val="90000"/>
              </a:lnSpc>
              <a:spcBef>
                <a:spcPts val="1000"/>
              </a:spcBef>
              <a:spcAft>
                <a:spcPts val="0"/>
              </a:spcAft>
              <a:buClr>
                <a:schemeClr val="dk1"/>
              </a:buClr>
              <a:buSzPts val="2400"/>
              <a:buNone/>
            </a:pPr>
            <a:r>
              <a:rPr lang="en-US" b="1"/>
              <a:t>a)	62	desk	47	major	world	23	new	13</a:t>
            </a:r>
            <a:endParaRPr/>
          </a:p>
          <a:p>
            <a:pPr marL="228600" lvl="0" indent="-228600" algn="l" rtl="0">
              <a:lnSpc>
                <a:spcPct val="90000"/>
              </a:lnSpc>
              <a:spcBef>
                <a:spcPts val="1000"/>
              </a:spcBef>
              <a:spcAft>
                <a:spcPts val="0"/>
              </a:spcAft>
              <a:buClr>
                <a:schemeClr val="dk1"/>
              </a:buClr>
              <a:buSzPts val="2400"/>
              <a:buNone/>
            </a:pPr>
            <a:r>
              <a:rPr lang="en-US" b="1"/>
              <a:t>b)	62	desk	47	world	23	new	major	13</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c)	62	desk	47	major	23	world	new	13</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d)	62	desk	47	major	23	new	world	13</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 </a:t>
            </a:r>
            <a:r>
              <a:rPr lang="en-US" b="1"/>
              <a:t>Step III of an input is: 81	boat	73  wheel   spike	dancer 32 59</a:t>
            </a:r>
            <a:endParaRPr/>
          </a:p>
          <a:p>
            <a:pPr marL="228600" lvl="0" indent="-228600" algn="l" rtl="0">
              <a:lnSpc>
                <a:spcPct val="90000"/>
              </a:lnSpc>
              <a:spcBef>
                <a:spcPts val="1000"/>
              </a:spcBef>
              <a:spcAft>
                <a:spcPts val="0"/>
              </a:spcAft>
              <a:buClr>
                <a:schemeClr val="dk1"/>
              </a:buClr>
              <a:buSzPts val="2400"/>
              <a:buNone/>
            </a:pPr>
            <a:r>
              <a:rPr lang="en-US" b="1"/>
              <a:t>How many more steps are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a)Two 	b) Three	c) Four	d) Five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 </a:t>
            </a:r>
            <a:r>
              <a:rPr lang="en-US" b="1"/>
              <a:t>Step III of an input is: 81	boat	73  wheel   spike	dancer 32 59</a:t>
            </a:r>
            <a:endParaRPr/>
          </a:p>
          <a:p>
            <a:pPr marL="228600" lvl="0" indent="-228600" algn="l" rtl="0">
              <a:lnSpc>
                <a:spcPct val="90000"/>
              </a:lnSpc>
              <a:spcBef>
                <a:spcPts val="1000"/>
              </a:spcBef>
              <a:spcAft>
                <a:spcPts val="0"/>
              </a:spcAft>
              <a:buClr>
                <a:schemeClr val="dk1"/>
              </a:buClr>
              <a:buSzPts val="2400"/>
              <a:buNone/>
            </a:pPr>
            <a:r>
              <a:rPr lang="en-US" b="1"/>
              <a:t>How many more steps are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a)Two 	b) Three	</a:t>
            </a:r>
            <a:r>
              <a:rPr lang="en-US" b="1">
                <a:solidFill>
                  <a:srgbClr val="FF0000"/>
                </a:solidFill>
              </a:rPr>
              <a:t>c) Four</a:t>
            </a:r>
            <a:r>
              <a:rPr lang="en-US" b="1"/>
              <a:t>	d) Five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(16 to 19): Study the following information carefully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quick	Fire	15	28	39	war	19	yellow</a:t>
            </a:r>
            <a:endParaRPr/>
          </a:p>
          <a:p>
            <a:pPr marL="228600" lvl="0" indent="-228600" algn="l" rtl="0">
              <a:lnSpc>
                <a:spcPct val="90000"/>
              </a:lnSpc>
              <a:spcBef>
                <a:spcPts val="1000"/>
              </a:spcBef>
              <a:spcAft>
                <a:spcPts val="0"/>
              </a:spcAft>
              <a:buClr>
                <a:schemeClr val="dk1"/>
              </a:buClr>
              <a:buSzPct val="100000"/>
              <a:buNone/>
            </a:pPr>
            <a:r>
              <a:rPr lang="en-US" b="1"/>
              <a:t>Step I:	yellow	Quick	fire	15	28	39	war	19</a:t>
            </a:r>
            <a:endParaRPr/>
          </a:p>
          <a:p>
            <a:pPr marL="228600" lvl="0" indent="-228600" algn="l" rtl="0">
              <a:lnSpc>
                <a:spcPct val="90000"/>
              </a:lnSpc>
              <a:spcBef>
                <a:spcPts val="1000"/>
              </a:spcBef>
              <a:spcAft>
                <a:spcPts val="0"/>
              </a:spcAft>
              <a:buClr>
                <a:schemeClr val="dk1"/>
              </a:buClr>
              <a:buSzPct val="100000"/>
              <a:buNone/>
            </a:pPr>
            <a:r>
              <a:rPr lang="en-US" b="1"/>
              <a:t>Step II:	yellow	15	quick	fire	28	39	war	19</a:t>
            </a:r>
            <a:endParaRPr/>
          </a:p>
          <a:p>
            <a:pPr marL="228600" lvl="0" indent="-228600" algn="l" rtl="0">
              <a:lnSpc>
                <a:spcPct val="90000"/>
              </a:lnSpc>
              <a:spcBef>
                <a:spcPts val="1000"/>
              </a:spcBef>
              <a:spcAft>
                <a:spcPts val="0"/>
              </a:spcAft>
              <a:buClr>
                <a:schemeClr val="dk1"/>
              </a:buClr>
              <a:buSzPct val="100000"/>
              <a:buNone/>
            </a:pPr>
            <a:r>
              <a:rPr lang="en-US" b="1"/>
              <a:t>Step III:	yellow	15	war	quick	fire	28	39	19</a:t>
            </a:r>
            <a:endParaRPr/>
          </a:p>
          <a:p>
            <a:pPr marL="228600" lvl="0" indent="-228600" algn="l" rtl="0">
              <a:lnSpc>
                <a:spcPct val="90000"/>
              </a:lnSpc>
              <a:spcBef>
                <a:spcPts val="1000"/>
              </a:spcBef>
              <a:spcAft>
                <a:spcPts val="0"/>
              </a:spcAft>
              <a:buClr>
                <a:schemeClr val="dk1"/>
              </a:buClr>
              <a:buSzPct val="100000"/>
              <a:buNone/>
            </a:pPr>
            <a:r>
              <a:rPr lang="en-US" b="1"/>
              <a:t>Step IV:	yellow	15	war	19	quick	fire	28	39</a:t>
            </a:r>
            <a:endParaRPr/>
          </a:p>
          <a:p>
            <a:pPr marL="228600" lvl="0" indent="-228600" algn="l" rtl="0">
              <a:lnSpc>
                <a:spcPct val="90000"/>
              </a:lnSpc>
              <a:spcBef>
                <a:spcPts val="1000"/>
              </a:spcBef>
              <a:spcAft>
                <a:spcPts val="0"/>
              </a:spcAft>
              <a:buClr>
                <a:schemeClr val="dk1"/>
              </a:buClr>
              <a:buSzPct val="100000"/>
              <a:buNone/>
            </a:pPr>
            <a:r>
              <a:rPr lang="en-US" b="1"/>
              <a:t>Step V:	yellow	15	war	19	quick	28	fire	39</a:t>
            </a:r>
            <a:endParaRPr/>
          </a:p>
          <a:p>
            <a:pPr marL="228600" lvl="0" indent="-228600" algn="l" rtl="0">
              <a:lnSpc>
                <a:spcPct val="90000"/>
              </a:lnSpc>
              <a:spcBef>
                <a:spcPts val="1000"/>
              </a:spcBef>
              <a:spcAft>
                <a:spcPts val="0"/>
              </a:spcAft>
              <a:buClr>
                <a:schemeClr val="dk1"/>
              </a:buClr>
              <a:buSzPct val="100000"/>
              <a:buNone/>
            </a:pPr>
            <a:r>
              <a:rPr lang="en-US" b="1"/>
              <a:t>And Step V is the last step of the above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16. Step II of an input is: zebra	12	bank 	carriage	     46	31	29	dusk</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chemeClr val="dk1"/>
              </a:buClr>
              <a:buSzPct val="100000"/>
              <a:buNone/>
            </a:pPr>
            <a:r>
              <a:rPr lang="en-US" b="1"/>
              <a:t>a)	V	b) VI 		c) VII		d) VIII		e) None of these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(16 to 19): Study the following information carefully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quick	Fire	15	28	39	war	19	yellow</a:t>
            </a:r>
            <a:endParaRPr/>
          </a:p>
          <a:p>
            <a:pPr marL="228600" lvl="0" indent="-228600" algn="l" rtl="0">
              <a:lnSpc>
                <a:spcPct val="90000"/>
              </a:lnSpc>
              <a:spcBef>
                <a:spcPts val="1000"/>
              </a:spcBef>
              <a:spcAft>
                <a:spcPts val="0"/>
              </a:spcAft>
              <a:buClr>
                <a:schemeClr val="dk1"/>
              </a:buClr>
              <a:buSzPct val="100000"/>
              <a:buNone/>
            </a:pPr>
            <a:r>
              <a:rPr lang="en-US" b="1"/>
              <a:t>Step I:	yellow	Quick	fire	15	28	39	war	19</a:t>
            </a:r>
            <a:endParaRPr/>
          </a:p>
          <a:p>
            <a:pPr marL="228600" lvl="0" indent="-228600" algn="l" rtl="0">
              <a:lnSpc>
                <a:spcPct val="90000"/>
              </a:lnSpc>
              <a:spcBef>
                <a:spcPts val="1000"/>
              </a:spcBef>
              <a:spcAft>
                <a:spcPts val="0"/>
              </a:spcAft>
              <a:buClr>
                <a:schemeClr val="dk1"/>
              </a:buClr>
              <a:buSzPct val="100000"/>
              <a:buNone/>
            </a:pPr>
            <a:r>
              <a:rPr lang="en-US" b="1"/>
              <a:t>Step II:	yellow	15	quick	fire	28	39	war	19</a:t>
            </a:r>
            <a:endParaRPr/>
          </a:p>
          <a:p>
            <a:pPr marL="228600" lvl="0" indent="-228600" algn="l" rtl="0">
              <a:lnSpc>
                <a:spcPct val="90000"/>
              </a:lnSpc>
              <a:spcBef>
                <a:spcPts val="1000"/>
              </a:spcBef>
              <a:spcAft>
                <a:spcPts val="0"/>
              </a:spcAft>
              <a:buClr>
                <a:schemeClr val="dk1"/>
              </a:buClr>
              <a:buSzPct val="100000"/>
              <a:buNone/>
            </a:pPr>
            <a:r>
              <a:rPr lang="en-US" b="1"/>
              <a:t>Step III:	yellow	15	war	quick	fire	28	39	19</a:t>
            </a:r>
            <a:endParaRPr/>
          </a:p>
          <a:p>
            <a:pPr marL="228600" lvl="0" indent="-228600" algn="l" rtl="0">
              <a:lnSpc>
                <a:spcPct val="90000"/>
              </a:lnSpc>
              <a:spcBef>
                <a:spcPts val="1000"/>
              </a:spcBef>
              <a:spcAft>
                <a:spcPts val="0"/>
              </a:spcAft>
              <a:buClr>
                <a:schemeClr val="dk1"/>
              </a:buClr>
              <a:buSzPct val="100000"/>
              <a:buNone/>
            </a:pPr>
            <a:r>
              <a:rPr lang="en-US" b="1"/>
              <a:t>Step IV:	yellow	15	war	19	quick	fire	28	39</a:t>
            </a:r>
            <a:endParaRPr/>
          </a:p>
          <a:p>
            <a:pPr marL="228600" lvl="0" indent="-228600" algn="l" rtl="0">
              <a:lnSpc>
                <a:spcPct val="90000"/>
              </a:lnSpc>
              <a:spcBef>
                <a:spcPts val="1000"/>
              </a:spcBef>
              <a:spcAft>
                <a:spcPts val="0"/>
              </a:spcAft>
              <a:buClr>
                <a:schemeClr val="dk1"/>
              </a:buClr>
              <a:buSzPct val="100000"/>
              <a:buNone/>
            </a:pPr>
            <a:r>
              <a:rPr lang="en-US" b="1"/>
              <a:t>Step V:	yellow	15	war	19	quick	28	fire	39</a:t>
            </a:r>
            <a:endParaRPr/>
          </a:p>
          <a:p>
            <a:pPr marL="228600" lvl="0" indent="-228600" algn="l" rtl="0">
              <a:lnSpc>
                <a:spcPct val="90000"/>
              </a:lnSpc>
              <a:spcBef>
                <a:spcPts val="1000"/>
              </a:spcBef>
              <a:spcAft>
                <a:spcPts val="0"/>
              </a:spcAft>
              <a:buClr>
                <a:schemeClr val="dk1"/>
              </a:buClr>
              <a:buSzPct val="100000"/>
              <a:buNone/>
            </a:pPr>
            <a:r>
              <a:rPr lang="en-US" b="1"/>
              <a:t>And Step V is the last step of the above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16. Step II of an input is: zebra	12	bank 	carriage	     46	31	29	dusk</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	V</a:t>
            </a:r>
            <a:r>
              <a:rPr lang="en-US" b="1"/>
              <a:t>	b) VI 		c) VII		d) VIII		e) None of these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 </a:t>
            </a:r>
            <a:r>
              <a:rPr lang="en-US" b="1"/>
              <a:t>Input: age	die	72	53	35	hold	goal	26</a:t>
            </a:r>
            <a:endParaRPr/>
          </a:p>
          <a:p>
            <a:pPr marL="228600" lvl="0" indent="-228600" algn="l" rtl="0">
              <a:lnSpc>
                <a:spcPct val="90000"/>
              </a:lnSpc>
              <a:spcBef>
                <a:spcPts val="1000"/>
              </a:spcBef>
              <a:spcAft>
                <a:spcPts val="0"/>
              </a:spcAft>
              <a:buClr>
                <a:schemeClr val="dk1"/>
              </a:buClr>
              <a:buSzPts val="2400"/>
              <a:buNone/>
            </a:pPr>
            <a:r>
              <a:rPr lang="en-US" b="1"/>
              <a:t>How many steps will be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 a)	V	b) VI 		c) VII		d) VIII		e)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 </a:t>
            </a:r>
            <a:r>
              <a:rPr lang="en-US" b="1"/>
              <a:t>Input: age	die	72	53	35	hold	goal	26</a:t>
            </a:r>
            <a:endParaRPr/>
          </a:p>
          <a:p>
            <a:pPr marL="228600" lvl="0" indent="-228600" algn="l" rtl="0">
              <a:lnSpc>
                <a:spcPct val="90000"/>
              </a:lnSpc>
              <a:spcBef>
                <a:spcPts val="1000"/>
              </a:spcBef>
              <a:spcAft>
                <a:spcPts val="0"/>
              </a:spcAft>
              <a:buClr>
                <a:schemeClr val="dk1"/>
              </a:buClr>
              <a:buSzPts val="2400"/>
              <a:buNone/>
            </a:pPr>
            <a:r>
              <a:rPr lang="en-US" b="1"/>
              <a:t>How many steps will be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 a)	V	</a:t>
            </a:r>
            <a:r>
              <a:rPr lang="en-US" b="1">
                <a:solidFill>
                  <a:srgbClr val="FF0000"/>
                </a:solidFill>
              </a:rPr>
              <a:t>b) VI </a:t>
            </a:r>
            <a:r>
              <a:rPr lang="en-US" b="1"/>
              <a:t>		c) VII		d) VIII		e)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18. </a:t>
            </a:r>
            <a:r>
              <a:rPr lang="en-US" b="1"/>
              <a:t>Step II of an input is: win 	12	92	for	81	always	36	home</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VII?</a:t>
            </a:r>
            <a:endParaRPr/>
          </a:p>
          <a:p>
            <a:pPr marL="228600" lvl="0" indent="-228600" algn="l" rtl="0">
              <a:lnSpc>
                <a:spcPct val="90000"/>
              </a:lnSpc>
              <a:spcBef>
                <a:spcPts val="1000"/>
              </a:spcBef>
              <a:spcAft>
                <a:spcPts val="0"/>
              </a:spcAft>
              <a:buClr>
                <a:schemeClr val="dk1"/>
              </a:buClr>
              <a:buSzPct val="100000"/>
              <a:buNone/>
            </a:pPr>
            <a:r>
              <a:rPr lang="en-US" b="1"/>
              <a:t>a)	win	12	Home	36	92	for	81	always</a:t>
            </a:r>
            <a:endParaRPr/>
          </a:p>
          <a:p>
            <a:pPr marL="228600" lvl="0" indent="-228600" algn="l" rtl="0">
              <a:lnSpc>
                <a:spcPct val="90000"/>
              </a:lnSpc>
              <a:spcBef>
                <a:spcPts val="1000"/>
              </a:spcBef>
              <a:spcAft>
                <a:spcPts val="0"/>
              </a:spcAft>
              <a:buClr>
                <a:schemeClr val="dk1"/>
              </a:buClr>
              <a:buSzPct val="100000"/>
              <a:buNone/>
            </a:pPr>
            <a:r>
              <a:rPr lang="en-US" b="1"/>
              <a:t>b)	win	12	Home	36	for	92	always	81</a:t>
            </a:r>
            <a:endParaRPr/>
          </a:p>
          <a:p>
            <a:pPr marL="228600" lvl="0" indent="-228600" algn="l" rtl="0">
              <a:lnSpc>
                <a:spcPct val="90000"/>
              </a:lnSpc>
              <a:spcBef>
                <a:spcPts val="1000"/>
              </a:spcBef>
              <a:spcAft>
                <a:spcPts val="0"/>
              </a:spcAft>
              <a:buClr>
                <a:schemeClr val="dk1"/>
              </a:buClr>
              <a:buSzPct val="100000"/>
              <a:buNone/>
            </a:pPr>
            <a:r>
              <a:rPr lang="en-US" b="1"/>
              <a:t>c)	win	12	Home	92	for	81	always	36</a:t>
            </a:r>
            <a:endParaRPr/>
          </a:p>
          <a:p>
            <a:pPr marL="228600" lvl="0" indent="-228600" algn="l" rtl="0">
              <a:lnSpc>
                <a:spcPct val="90000"/>
              </a:lnSpc>
              <a:spcBef>
                <a:spcPts val="1000"/>
              </a:spcBef>
              <a:spcAft>
                <a:spcPts val="0"/>
              </a:spcAft>
              <a:buClr>
                <a:schemeClr val="dk1"/>
              </a:buClr>
              <a:buSzPct val="100000"/>
              <a:buNone/>
            </a:pPr>
            <a:r>
              <a:rPr lang="en-US" b="1"/>
              <a:t>d)	There will be no Step VII	</a:t>
            </a:r>
            <a:endParaRPr/>
          </a:p>
          <a:p>
            <a:pPr marL="228600" lvl="0" indent="-228600" algn="l" rtl="0">
              <a:lnSpc>
                <a:spcPct val="90000"/>
              </a:lnSpc>
              <a:spcBef>
                <a:spcPts val="1000"/>
              </a:spcBef>
              <a:spcAft>
                <a:spcPts val="0"/>
              </a:spcAft>
              <a:buClr>
                <a:schemeClr val="dk1"/>
              </a:buClr>
              <a:buSzPct val="100000"/>
              <a:buNone/>
            </a:pPr>
            <a:r>
              <a:rPr lang="en-US" b="1"/>
              <a:t>e)None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18. </a:t>
            </a:r>
            <a:r>
              <a:rPr lang="en-US" b="1"/>
              <a:t>Step II of an input is: win 	12	92	for	81	always	36	home</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VII?</a:t>
            </a:r>
            <a:endParaRPr/>
          </a:p>
          <a:p>
            <a:pPr marL="228600" lvl="0" indent="-228600" algn="l" rtl="0">
              <a:lnSpc>
                <a:spcPct val="90000"/>
              </a:lnSpc>
              <a:spcBef>
                <a:spcPts val="1000"/>
              </a:spcBef>
              <a:spcAft>
                <a:spcPts val="0"/>
              </a:spcAft>
              <a:buClr>
                <a:schemeClr val="dk1"/>
              </a:buClr>
              <a:buSzPct val="100000"/>
              <a:buNone/>
            </a:pPr>
            <a:r>
              <a:rPr lang="en-US" b="1"/>
              <a:t>a)	win	12	Home	36	92	for	81	always</a:t>
            </a:r>
            <a:endParaRPr/>
          </a:p>
          <a:p>
            <a:pPr marL="228600" lvl="0" indent="-228600" algn="l" rtl="0">
              <a:lnSpc>
                <a:spcPct val="90000"/>
              </a:lnSpc>
              <a:spcBef>
                <a:spcPts val="1000"/>
              </a:spcBef>
              <a:spcAft>
                <a:spcPts val="0"/>
              </a:spcAft>
              <a:buClr>
                <a:schemeClr val="dk1"/>
              </a:buClr>
              <a:buSzPct val="100000"/>
              <a:buNone/>
            </a:pPr>
            <a:r>
              <a:rPr lang="en-US" b="1"/>
              <a:t>b)	win	12	Home	36	for	92	always	81</a:t>
            </a:r>
            <a:endParaRPr/>
          </a:p>
          <a:p>
            <a:pPr marL="228600" lvl="0" indent="-228600" algn="l" rtl="0">
              <a:lnSpc>
                <a:spcPct val="90000"/>
              </a:lnSpc>
              <a:spcBef>
                <a:spcPts val="1000"/>
              </a:spcBef>
              <a:spcAft>
                <a:spcPts val="0"/>
              </a:spcAft>
              <a:buClr>
                <a:schemeClr val="dk1"/>
              </a:buClr>
              <a:buSzPct val="100000"/>
              <a:buNone/>
            </a:pPr>
            <a:r>
              <a:rPr lang="en-US" b="1"/>
              <a:t>c)	win	12	Home	92	for	81	always	36</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d)	There will be no Step VII	</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a:t>e)None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Questions (1 to 4): Study the following information carefully to answer these Questions:</a:t>
            </a:r>
            <a:endParaRPr/>
          </a:p>
          <a:p>
            <a:pPr marL="228600" lvl="0" indent="-228600" algn="l" rtl="0">
              <a:lnSpc>
                <a:spcPct val="90000"/>
              </a:lnSpc>
              <a:spcBef>
                <a:spcPts val="1000"/>
              </a:spcBef>
              <a:spcAft>
                <a:spcPts val="0"/>
              </a:spcAft>
              <a:buClr>
                <a:schemeClr val="dk1"/>
              </a:buClr>
              <a:buSzPct val="100000"/>
              <a:buNone/>
            </a:pPr>
            <a:r>
              <a:rPr lang="en-US" b="1"/>
              <a:t>A number sorting machine when given an input of numbers, rearranges them in a particular manner step-by-step as indicated below till all the numbers are arranged. Given below is an illustration of this arrangement.</a:t>
            </a:r>
            <a:endParaRPr/>
          </a:p>
          <a:p>
            <a:pPr marL="228600" lvl="0" indent="-228600" algn="l" rtl="0">
              <a:lnSpc>
                <a:spcPct val="90000"/>
              </a:lnSpc>
              <a:spcBef>
                <a:spcPts val="1000"/>
              </a:spcBef>
              <a:spcAft>
                <a:spcPts val="0"/>
              </a:spcAft>
              <a:buClr>
                <a:schemeClr val="dk1"/>
              </a:buClr>
              <a:buSzPct val="100000"/>
              <a:buNone/>
            </a:pPr>
            <a:r>
              <a:rPr lang="en-US" b="1"/>
              <a:t>Input:	39	121	48	18	76	112	14	45	63	96</a:t>
            </a:r>
            <a:endParaRPr/>
          </a:p>
          <a:p>
            <a:pPr marL="228600" lvl="0" indent="-228600" algn="l" rtl="0">
              <a:lnSpc>
                <a:spcPct val="90000"/>
              </a:lnSpc>
              <a:spcBef>
                <a:spcPts val="1000"/>
              </a:spcBef>
              <a:spcAft>
                <a:spcPts val="0"/>
              </a:spcAft>
              <a:buClr>
                <a:schemeClr val="dk1"/>
              </a:buClr>
              <a:buSzPct val="100000"/>
              <a:buNone/>
            </a:pPr>
            <a:r>
              <a:rPr lang="en-US" b="1"/>
              <a:t>Step I:	14	39	121	48	18	76	112	45	63	96</a:t>
            </a:r>
            <a:endParaRPr/>
          </a:p>
          <a:p>
            <a:pPr marL="228600" lvl="0" indent="-228600" algn="l" rtl="0">
              <a:lnSpc>
                <a:spcPct val="90000"/>
              </a:lnSpc>
              <a:spcBef>
                <a:spcPts val="1000"/>
              </a:spcBef>
              <a:spcAft>
                <a:spcPts val="0"/>
              </a:spcAft>
              <a:buClr>
                <a:schemeClr val="dk1"/>
              </a:buClr>
              <a:buSzPct val="100000"/>
              <a:buNone/>
            </a:pPr>
            <a:r>
              <a:rPr lang="en-US" b="1"/>
              <a:t>Step II:	14	39	48	18	76	112	45	63	96	121</a:t>
            </a:r>
            <a:endParaRPr/>
          </a:p>
          <a:p>
            <a:pPr marL="228600" lvl="0" indent="-228600" algn="l" rtl="0">
              <a:lnSpc>
                <a:spcPct val="90000"/>
              </a:lnSpc>
              <a:spcBef>
                <a:spcPts val="1000"/>
              </a:spcBef>
              <a:spcAft>
                <a:spcPts val="0"/>
              </a:spcAft>
              <a:buClr>
                <a:schemeClr val="dk1"/>
              </a:buClr>
              <a:buSzPct val="100000"/>
              <a:buNone/>
            </a:pPr>
            <a:r>
              <a:rPr lang="en-US" b="1"/>
              <a:t>Step III:	14	18	39	48	76	112	45	63	96	121</a:t>
            </a:r>
            <a:endParaRPr/>
          </a:p>
          <a:p>
            <a:pPr marL="228600" lvl="0" indent="-228600" algn="l" rtl="0">
              <a:lnSpc>
                <a:spcPct val="90000"/>
              </a:lnSpc>
              <a:spcBef>
                <a:spcPts val="1000"/>
              </a:spcBef>
              <a:spcAft>
                <a:spcPts val="0"/>
              </a:spcAft>
              <a:buClr>
                <a:schemeClr val="dk1"/>
              </a:buClr>
              <a:buSzPct val="100000"/>
              <a:buNone/>
            </a:pPr>
            <a:r>
              <a:rPr lang="en-US" b="1"/>
              <a:t>Step IV:	14	18	39	48	76	45	63	96	112	121</a:t>
            </a:r>
            <a:endParaRPr/>
          </a:p>
          <a:p>
            <a:pPr marL="228600" lvl="0" indent="-228600" algn="l" rtl="0">
              <a:lnSpc>
                <a:spcPct val="90000"/>
              </a:lnSpc>
              <a:spcBef>
                <a:spcPts val="1000"/>
              </a:spcBef>
              <a:spcAft>
                <a:spcPts val="0"/>
              </a:spcAft>
              <a:buClr>
                <a:schemeClr val="dk1"/>
              </a:buClr>
              <a:buSzPct val="100000"/>
              <a:buNone/>
            </a:pPr>
            <a:r>
              <a:rPr lang="en-US" b="1"/>
              <a:t>Step V:	14	18	39	45	48	76	63	96	112	121</a:t>
            </a:r>
            <a:endParaRPr/>
          </a:p>
          <a:p>
            <a:pPr marL="228600" lvl="0" indent="-228600" algn="l" rtl="0">
              <a:lnSpc>
                <a:spcPct val="90000"/>
              </a:lnSpc>
              <a:spcBef>
                <a:spcPts val="1000"/>
              </a:spcBef>
              <a:spcAft>
                <a:spcPts val="0"/>
              </a:spcAft>
              <a:buClr>
                <a:schemeClr val="dk1"/>
              </a:buClr>
              <a:buSzPct val="100000"/>
              <a:buNone/>
            </a:pPr>
            <a:r>
              <a:rPr lang="en-US" b="1"/>
              <a:t>Step VI:	14	18	39	45	48	63	76	96	112	121</a:t>
            </a:r>
            <a:endParaRPr/>
          </a:p>
          <a:p>
            <a:pPr marL="228600" lvl="0" indent="-228600" algn="l" rtl="0">
              <a:lnSpc>
                <a:spcPct val="90000"/>
              </a:lnSpc>
              <a:spcBef>
                <a:spcPts val="1000"/>
              </a:spcBef>
              <a:spcAft>
                <a:spcPts val="0"/>
              </a:spcAft>
              <a:buClr>
                <a:schemeClr val="dk1"/>
              </a:buClr>
              <a:buSzPct val="100000"/>
              <a:buNone/>
            </a:pPr>
            <a:r>
              <a:rPr lang="en-US" b="1"/>
              <a:t>And Step VI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 What will be step III for following input?</a:t>
            </a:r>
            <a:endParaRPr/>
          </a:p>
          <a:p>
            <a:pPr marL="228600" lvl="0" indent="-228600" algn="l" rtl="0">
              <a:lnSpc>
                <a:spcPct val="90000"/>
              </a:lnSpc>
              <a:spcBef>
                <a:spcPts val="1000"/>
              </a:spcBef>
              <a:spcAft>
                <a:spcPts val="0"/>
              </a:spcAft>
              <a:buClr>
                <a:schemeClr val="dk1"/>
              </a:buClr>
              <a:buSzPct val="100000"/>
              <a:buNone/>
            </a:pPr>
            <a:r>
              <a:rPr lang="en-US" b="1"/>
              <a:t>Input:	68	182	39	93	129	46	21	58</a:t>
            </a:r>
            <a:endParaRPr/>
          </a:p>
          <a:p>
            <a:pPr marL="228600" lvl="0" indent="-228600" algn="l" rtl="0">
              <a:lnSpc>
                <a:spcPct val="90000"/>
              </a:lnSpc>
              <a:spcBef>
                <a:spcPts val="1000"/>
              </a:spcBef>
              <a:spcAft>
                <a:spcPts val="0"/>
              </a:spcAft>
              <a:buClr>
                <a:schemeClr val="dk1"/>
              </a:buClr>
              <a:buSzPct val="100000"/>
              <a:buNone/>
            </a:pPr>
            <a:r>
              <a:rPr lang="en-US" b="1"/>
              <a:t>(a)		21	39	68	129	93	46	58	182</a:t>
            </a:r>
            <a:endParaRPr/>
          </a:p>
          <a:p>
            <a:pPr marL="228600" lvl="0" indent="-228600" algn="l" rtl="0">
              <a:lnSpc>
                <a:spcPct val="90000"/>
              </a:lnSpc>
              <a:spcBef>
                <a:spcPts val="1000"/>
              </a:spcBef>
              <a:spcAft>
                <a:spcPts val="0"/>
              </a:spcAft>
              <a:buClr>
                <a:schemeClr val="dk1"/>
              </a:buClr>
              <a:buSzPct val="100000"/>
              <a:buNone/>
            </a:pPr>
            <a:r>
              <a:rPr lang="en-US" b="1"/>
              <a:t>(b)		21	39	68	93	129	46	58	182</a:t>
            </a:r>
            <a:endParaRPr/>
          </a:p>
          <a:p>
            <a:pPr marL="228600" lvl="0" indent="-228600" algn="l" rtl="0">
              <a:lnSpc>
                <a:spcPct val="90000"/>
              </a:lnSpc>
              <a:spcBef>
                <a:spcPts val="1000"/>
              </a:spcBef>
              <a:spcAft>
                <a:spcPts val="0"/>
              </a:spcAft>
              <a:buClr>
                <a:schemeClr val="dk1"/>
              </a:buClr>
              <a:buSzPct val="100000"/>
              <a:buNone/>
            </a:pPr>
            <a:r>
              <a:rPr lang="en-US" b="1"/>
              <a:t>(c)		21	68	39	93	129	46	58	182</a:t>
            </a:r>
            <a:endParaRPr/>
          </a:p>
          <a:p>
            <a:pPr marL="228600" lvl="0" indent="-228600" algn="l" rtl="0">
              <a:lnSpc>
                <a:spcPct val="90000"/>
              </a:lnSpc>
              <a:spcBef>
                <a:spcPts val="1000"/>
              </a:spcBef>
              <a:spcAft>
                <a:spcPts val="0"/>
              </a:spcAft>
              <a:buClr>
                <a:schemeClr val="dk1"/>
              </a:buClr>
              <a:buSzPct val="100000"/>
              <a:buNone/>
            </a:pPr>
            <a:r>
              <a:rPr lang="en-US" b="1"/>
              <a:t>(d) Cannot be determined 		</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 </a:t>
            </a:r>
            <a:r>
              <a:rPr lang="en-US" b="1"/>
              <a:t>Step III of an input is: train 	23	star	61	32	fall	hard	53</a:t>
            </a:r>
            <a:endParaRPr/>
          </a:p>
          <a:p>
            <a:pPr marL="228600" lvl="0" indent="-228600" algn="l" rtl="0">
              <a:lnSpc>
                <a:spcPct val="90000"/>
              </a:lnSpc>
              <a:spcBef>
                <a:spcPts val="1000"/>
              </a:spcBef>
              <a:spcAft>
                <a:spcPts val="0"/>
              </a:spcAft>
              <a:buClr>
                <a:schemeClr val="dk1"/>
              </a:buClr>
              <a:buSzPts val="2400"/>
              <a:buNone/>
            </a:pPr>
            <a:r>
              <a:rPr lang="en-US" b="1"/>
              <a:t>Which of the following is definitely the input?</a:t>
            </a:r>
            <a:endParaRPr/>
          </a:p>
          <a:p>
            <a:pPr marL="228600" lvl="0" indent="-228600" algn="l" rtl="0">
              <a:lnSpc>
                <a:spcPct val="90000"/>
              </a:lnSpc>
              <a:spcBef>
                <a:spcPts val="1000"/>
              </a:spcBef>
              <a:spcAft>
                <a:spcPts val="0"/>
              </a:spcAft>
              <a:buClr>
                <a:schemeClr val="dk1"/>
              </a:buClr>
              <a:buSzPts val="2400"/>
              <a:buNone/>
            </a:pPr>
            <a:r>
              <a:rPr lang="en-US" b="1"/>
              <a:t>a)	23	star	61	train	32	fall	hard	53</a:t>
            </a:r>
            <a:endParaRPr/>
          </a:p>
          <a:p>
            <a:pPr marL="228600" lvl="0" indent="-228600" algn="l" rtl="0">
              <a:lnSpc>
                <a:spcPct val="90000"/>
              </a:lnSpc>
              <a:spcBef>
                <a:spcPts val="1000"/>
              </a:spcBef>
              <a:spcAft>
                <a:spcPts val="0"/>
              </a:spcAft>
              <a:buClr>
                <a:schemeClr val="dk1"/>
              </a:buClr>
              <a:buSzPts val="2400"/>
              <a:buNone/>
            </a:pPr>
            <a:r>
              <a:rPr lang="en-US" b="1"/>
              <a:t>b)	star	train	61	23	32	fall	hard	53</a:t>
            </a:r>
            <a:endParaRPr/>
          </a:p>
          <a:p>
            <a:pPr marL="228600" lvl="0" indent="-228600" algn="l" rtl="0">
              <a:lnSpc>
                <a:spcPct val="90000"/>
              </a:lnSpc>
              <a:spcBef>
                <a:spcPts val="1000"/>
              </a:spcBef>
              <a:spcAft>
                <a:spcPts val="0"/>
              </a:spcAft>
              <a:buClr>
                <a:schemeClr val="dk1"/>
              </a:buClr>
              <a:buSzPts val="2400"/>
              <a:buNone/>
            </a:pPr>
            <a:r>
              <a:rPr lang="en-US" b="1"/>
              <a:t>c)	61	star	23	train	32	fall	hard	53</a:t>
            </a:r>
            <a:endParaRPr/>
          </a:p>
          <a:p>
            <a:pPr marL="228600" lvl="0" indent="-228600" algn="l" rtl="0">
              <a:lnSpc>
                <a:spcPct val="90000"/>
              </a:lnSpc>
              <a:spcBef>
                <a:spcPts val="1000"/>
              </a:spcBef>
              <a:spcAft>
                <a:spcPts val="0"/>
              </a:spcAft>
              <a:buClr>
                <a:schemeClr val="dk1"/>
              </a:buClr>
              <a:buSzPts val="2400"/>
              <a:buNone/>
            </a:pPr>
            <a:r>
              <a:rPr lang="en-US" b="1"/>
              <a:t>d)    cannot be determined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 </a:t>
            </a:r>
            <a:r>
              <a:rPr lang="en-US" b="1"/>
              <a:t>Step III of an input is: train 	23	star	61	32	fall	hard	53</a:t>
            </a:r>
            <a:endParaRPr/>
          </a:p>
          <a:p>
            <a:pPr marL="228600" lvl="0" indent="-228600" algn="l" rtl="0">
              <a:lnSpc>
                <a:spcPct val="90000"/>
              </a:lnSpc>
              <a:spcBef>
                <a:spcPts val="1000"/>
              </a:spcBef>
              <a:spcAft>
                <a:spcPts val="0"/>
              </a:spcAft>
              <a:buClr>
                <a:schemeClr val="dk1"/>
              </a:buClr>
              <a:buSzPts val="2400"/>
              <a:buNone/>
            </a:pPr>
            <a:r>
              <a:rPr lang="en-US" b="1"/>
              <a:t>Which of the following is definitely the input?</a:t>
            </a:r>
            <a:endParaRPr/>
          </a:p>
          <a:p>
            <a:pPr marL="228600" lvl="0" indent="-228600" algn="l" rtl="0">
              <a:lnSpc>
                <a:spcPct val="90000"/>
              </a:lnSpc>
              <a:spcBef>
                <a:spcPts val="1000"/>
              </a:spcBef>
              <a:spcAft>
                <a:spcPts val="0"/>
              </a:spcAft>
              <a:buClr>
                <a:schemeClr val="dk1"/>
              </a:buClr>
              <a:buSzPts val="2400"/>
              <a:buNone/>
            </a:pPr>
            <a:r>
              <a:rPr lang="en-US" b="1"/>
              <a:t>a)	23	star	61	train	32	fall	hard	53</a:t>
            </a:r>
            <a:endParaRPr/>
          </a:p>
          <a:p>
            <a:pPr marL="228600" lvl="0" indent="-228600" algn="l" rtl="0">
              <a:lnSpc>
                <a:spcPct val="90000"/>
              </a:lnSpc>
              <a:spcBef>
                <a:spcPts val="1000"/>
              </a:spcBef>
              <a:spcAft>
                <a:spcPts val="0"/>
              </a:spcAft>
              <a:buClr>
                <a:schemeClr val="dk1"/>
              </a:buClr>
              <a:buSzPts val="2400"/>
              <a:buNone/>
            </a:pPr>
            <a:r>
              <a:rPr lang="en-US" b="1"/>
              <a:t>b)	star	train	61	23	32	fall	hard	53</a:t>
            </a:r>
            <a:endParaRPr/>
          </a:p>
          <a:p>
            <a:pPr marL="228600" lvl="0" indent="-228600" algn="l" rtl="0">
              <a:lnSpc>
                <a:spcPct val="90000"/>
              </a:lnSpc>
              <a:spcBef>
                <a:spcPts val="1000"/>
              </a:spcBef>
              <a:spcAft>
                <a:spcPts val="0"/>
              </a:spcAft>
              <a:buClr>
                <a:schemeClr val="dk1"/>
              </a:buClr>
              <a:buSzPts val="2400"/>
              <a:buNone/>
            </a:pPr>
            <a:r>
              <a:rPr lang="en-US" b="1"/>
              <a:t>c)	61	star	23	train	32	fall	hard	53</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d)    cannot be determined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(20 to 24): Study the following information and answer the Questions given below it:</a:t>
            </a:r>
            <a:endParaRPr/>
          </a:p>
          <a:p>
            <a:pPr marL="228600" lvl="0" indent="-228600" algn="l" rtl="0">
              <a:lnSpc>
                <a:spcPct val="90000"/>
              </a:lnSpc>
              <a:spcBef>
                <a:spcPts val="1000"/>
              </a:spcBef>
              <a:spcAft>
                <a:spcPts val="0"/>
              </a:spcAft>
              <a:buClr>
                <a:schemeClr val="dk1"/>
              </a:buClr>
              <a:buSzPct val="100000"/>
              <a:buNone/>
            </a:pPr>
            <a:r>
              <a:rPr lang="en-US" b="1"/>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a:p>
          <a:p>
            <a:pPr marL="228600" lvl="0" indent="-228600" algn="l" rtl="0">
              <a:lnSpc>
                <a:spcPct val="90000"/>
              </a:lnSpc>
              <a:spcBef>
                <a:spcPts val="1000"/>
              </a:spcBef>
              <a:spcAft>
                <a:spcPts val="0"/>
              </a:spcAft>
              <a:buClr>
                <a:schemeClr val="dk1"/>
              </a:buClr>
              <a:buSzPct val="100000"/>
              <a:buNone/>
            </a:pPr>
            <a:r>
              <a:rPr lang="en-US" b="1"/>
              <a:t>Batch I (9 a. m. to 10 a.m.): is not ready cloth simple harmony burning</a:t>
            </a:r>
            <a:endParaRPr/>
          </a:p>
          <a:p>
            <a:pPr marL="228600" lvl="0" indent="-228600" algn="l" rtl="0">
              <a:lnSpc>
                <a:spcPct val="90000"/>
              </a:lnSpc>
              <a:spcBef>
                <a:spcPts val="1000"/>
              </a:spcBef>
              <a:spcAft>
                <a:spcPts val="0"/>
              </a:spcAft>
              <a:buClr>
                <a:schemeClr val="dk1"/>
              </a:buClr>
              <a:buSzPct val="100000"/>
              <a:buNone/>
            </a:pPr>
            <a:r>
              <a:rPr lang="en-US" b="1"/>
              <a:t>Batch II (10 a.m. to 11 a. m.): ready not is cloth burning harmony simple</a:t>
            </a:r>
            <a:endParaRPr/>
          </a:p>
          <a:p>
            <a:pPr marL="228600" lvl="0" indent="-228600" algn="l" rtl="0">
              <a:lnSpc>
                <a:spcPct val="90000"/>
              </a:lnSpc>
              <a:spcBef>
                <a:spcPts val="1000"/>
              </a:spcBef>
              <a:spcAft>
                <a:spcPts val="0"/>
              </a:spcAft>
              <a:buClr>
                <a:schemeClr val="dk1"/>
              </a:buClr>
              <a:buSzPct val="100000"/>
              <a:buNone/>
            </a:pPr>
            <a:r>
              <a:rPr lang="en-US" b="1"/>
              <a:t>Batch III (11 a.m. to 12 noon): cloth is not ready simple harmony burning</a:t>
            </a:r>
            <a:endParaRPr/>
          </a:p>
          <a:p>
            <a:pPr marL="228600" lvl="0" indent="-228600" algn="l" rtl="0">
              <a:lnSpc>
                <a:spcPct val="90000"/>
              </a:lnSpc>
              <a:spcBef>
                <a:spcPts val="1000"/>
              </a:spcBef>
              <a:spcAft>
                <a:spcPts val="0"/>
              </a:spcAft>
              <a:buClr>
                <a:schemeClr val="dk1"/>
              </a:buClr>
              <a:buSzPct val="100000"/>
              <a:buNone/>
            </a:pPr>
            <a:r>
              <a:rPr lang="en-US" b="1"/>
              <a:t>Batch IV (12 a.m. to 1 p. m.): not is cloth ready burning harmony simple</a:t>
            </a:r>
            <a:endParaRPr/>
          </a:p>
          <a:p>
            <a:pPr marL="228600" lvl="0" indent="-228600" algn="l" rtl="0">
              <a:lnSpc>
                <a:spcPct val="90000"/>
              </a:lnSpc>
              <a:spcBef>
                <a:spcPts val="1000"/>
              </a:spcBef>
              <a:spcAft>
                <a:spcPts val="0"/>
              </a:spcAft>
              <a:buClr>
                <a:schemeClr val="dk1"/>
              </a:buClr>
              <a:buSzPct val="100000"/>
              <a:buNone/>
            </a:pPr>
            <a:r>
              <a:rPr lang="en-US" b="1"/>
              <a:t>Batch V (1 p. m. to 2 p. m.): ready cloth is not simple harmony burning and so on</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20. If the password for Batch I was – ‘rate go long top we let have’, which batch will have the password – ‘go rate top long have let we’?</a:t>
            </a:r>
            <a:endParaRPr/>
          </a:p>
          <a:p>
            <a:pPr marL="228600" lvl="0" indent="-228600" algn="l" rtl="0">
              <a:lnSpc>
                <a:spcPct val="90000"/>
              </a:lnSpc>
              <a:spcBef>
                <a:spcPts val="1000"/>
              </a:spcBef>
              <a:spcAft>
                <a:spcPts val="0"/>
              </a:spcAft>
              <a:buClr>
                <a:schemeClr val="dk1"/>
              </a:buClr>
              <a:buSzPct val="100000"/>
              <a:buNone/>
            </a:pPr>
            <a:r>
              <a:rPr lang="en-US" b="1"/>
              <a:t>a)	II	b) III	c) IV	d) V	e) None of these </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Questions (20 to 24): Study the following information and answer the Questions given below it:</a:t>
            </a:r>
            <a:endParaRPr dirty="0"/>
          </a:p>
          <a:p>
            <a:pPr marL="228600" lvl="0" indent="-228600" algn="l" rtl="0">
              <a:lnSpc>
                <a:spcPct val="90000"/>
              </a:lnSpc>
              <a:spcBef>
                <a:spcPts val="1000"/>
              </a:spcBef>
              <a:spcAft>
                <a:spcPts val="0"/>
              </a:spcAft>
              <a:buClr>
                <a:schemeClr val="dk1"/>
              </a:buClr>
              <a:buSzPct val="100000"/>
              <a:buNone/>
            </a:pPr>
            <a:r>
              <a:rPr lang="en-US" b="1" dirty="0"/>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dirty="0"/>
          </a:p>
          <a:p>
            <a:pPr marL="228600" lvl="0" indent="-228600" algn="l" rtl="0">
              <a:lnSpc>
                <a:spcPct val="90000"/>
              </a:lnSpc>
              <a:spcBef>
                <a:spcPts val="1000"/>
              </a:spcBef>
              <a:spcAft>
                <a:spcPts val="0"/>
              </a:spcAft>
              <a:buClr>
                <a:schemeClr val="dk1"/>
              </a:buClr>
              <a:buSzPct val="100000"/>
              <a:buNone/>
            </a:pPr>
            <a:r>
              <a:rPr lang="en-US" b="1" dirty="0"/>
              <a:t>Batch I (9 a. m. to 10 a.m.): is not ready cloth simple harmony burning</a:t>
            </a:r>
            <a:endParaRPr dirty="0"/>
          </a:p>
          <a:p>
            <a:pPr marL="228600" lvl="0" indent="-228600" algn="l" rtl="0">
              <a:lnSpc>
                <a:spcPct val="90000"/>
              </a:lnSpc>
              <a:spcBef>
                <a:spcPts val="1000"/>
              </a:spcBef>
              <a:spcAft>
                <a:spcPts val="0"/>
              </a:spcAft>
              <a:buClr>
                <a:schemeClr val="dk1"/>
              </a:buClr>
              <a:buSzPct val="100000"/>
              <a:buNone/>
            </a:pPr>
            <a:r>
              <a:rPr lang="en-US" b="1" dirty="0"/>
              <a:t>Batch II (10 a.m. to 11 a. m.): ready not is cloth burning harmony simple</a:t>
            </a:r>
            <a:endParaRPr dirty="0"/>
          </a:p>
          <a:p>
            <a:pPr marL="228600" lvl="0" indent="-228600" algn="l" rtl="0">
              <a:lnSpc>
                <a:spcPct val="90000"/>
              </a:lnSpc>
              <a:spcBef>
                <a:spcPts val="1000"/>
              </a:spcBef>
              <a:spcAft>
                <a:spcPts val="0"/>
              </a:spcAft>
              <a:buClr>
                <a:schemeClr val="dk1"/>
              </a:buClr>
              <a:buSzPct val="100000"/>
              <a:buNone/>
            </a:pPr>
            <a:r>
              <a:rPr lang="en-US" b="1" dirty="0"/>
              <a:t>Batch III (11 a.m. to 12 noon): cloth is not ready simple harmony burning</a:t>
            </a:r>
            <a:endParaRPr dirty="0"/>
          </a:p>
          <a:p>
            <a:pPr marL="228600" lvl="0" indent="-228600" algn="l" rtl="0">
              <a:lnSpc>
                <a:spcPct val="90000"/>
              </a:lnSpc>
              <a:spcBef>
                <a:spcPts val="1000"/>
              </a:spcBef>
              <a:spcAft>
                <a:spcPts val="0"/>
              </a:spcAft>
              <a:buClr>
                <a:schemeClr val="dk1"/>
              </a:buClr>
              <a:buSzPct val="100000"/>
              <a:buNone/>
            </a:pPr>
            <a:r>
              <a:rPr lang="en-US" b="1" dirty="0"/>
              <a:t>Batch IV (12 a.m. to 1 p. m.): not is cloth ready burning harmony simple</a:t>
            </a:r>
            <a:endParaRPr dirty="0"/>
          </a:p>
          <a:p>
            <a:pPr marL="228600" lvl="0" indent="-228600" algn="l" rtl="0">
              <a:lnSpc>
                <a:spcPct val="90000"/>
              </a:lnSpc>
              <a:spcBef>
                <a:spcPts val="1000"/>
              </a:spcBef>
              <a:spcAft>
                <a:spcPts val="0"/>
              </a:spcAft>
              <a:buClr>
                <a:schemeClr val="dk1"/>
              </a:buClr>
              <a:buSzPct val="100000"/>
              <a:buNone/>
            </a:pPr>
            <a:r>
              <a:rPr lang="en-US" b="1" dirty="0"/>
              <a:t>Batch V (1 p. m. to 2 p. m.): ready cloth is not simple harmony burning and so on</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Q 20. If the password for Batch I was – ‘rate go long top we let have’, which batch will have the password – ‘go rate top long have let we’?</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a)	II</a:t>
            </a:r>
            <a:r>
              <a:rPr lang="en-US" b="1" dirty="0"/>
              <a:t>	b) III	</a:t>
            </a:r>
            <a:r>
              <a:rPr lang="en-US" b="1" dirty="0">
                <a:solidFill>
                  <a:srgbClr val="FF0000"/>
                </a:solidFill>
              </a:rPr>
              <a:t>c) IV</a:t>
            </a:r>
            <a:r>
              <a:rPr lang="en-US" b="1" dirty="0"/>
              <a:t>	d) V	e) None of these </a:t>
            </a:r>
            <a:endParaRPr dirty="0"/>
          </a:p>
          <a:p>
            <a:pPr marL="228600" lvl="0" indent="-228600" algn="l"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Char char="•"/>
            </a:pPr>
            <a:r>
              <a:rPr lang="en-US" b="1">
                <a:latin typeface="Arial Black"/>
                <a:ea typeface="Arial Black"/>
                <a:cs typeface="Arial Black"/>
                <a:sym typeface="Arial Black"/>
              </a:rPr>
              <a:t>Q 21. </a:t>
            </a:r>
            <a:r>
              <a:rPr lang="en-US" b="1"/>
              <a:t>Day’s first password – ‘camel road no toy say me not’. What will be the password for fourth batch, i.e., 12 noon to 1 p.m.?</a:t>
            </a:r>
            <a:endParaRPr/>
          </a:p>
          <a:p>
            <a:pPr marL="228600" lvl="0" indent="-228600" algn="l" rtl="0">
              <a:lnSpc>
                <a:spcPct val="90000"/>
              </a:lnSpc>
              <a:spcBef>
                <a:spcPts val="1000"/>
              </a:spcBef>
              <a:spcAft>
                <a:spcPts val="0"/>
              </a:spcAft>
              <a:buClr>
                <a:schemeClr val="dk1"/>
              </a:buClr>
              <a:buSzPts val="2400"/>
              <a:buNone/>
            </a:pPr>
            <a:r>
              <a:rPr lang="en-US" b="1"/>
              <a:t>a)	road camel toy no not me say</a:t>
            </a:r>
            <a:endParaRPr/>
          </a:p>
          <a:p>
            <a:pPr marL="228600" lvl="0" indent="-228600" algn="l" rtl="0">
              <a:lnSpc>
                <a:spcPct val="90000"/>
              </a:lnSpc>
              <a:spcBef>
                <a:spcPts val="1000"/>
              </a:spcBef>
              <a:spcAft>
                <a:spcPts val="0"/>
              </a:spcAft>
              <a:buClr>
                <a:schemeClr val="dk1"/>
              </a:buClr>
              <a:buSzPts val="2400"/>
              <a:buNone/>
            </a:pPr>
            <a:r>
              <a:rPr lang="en-US" b="1"/>
              <a:t>b)	no road camel toy not me say</a:t>
            </a:r>
            <a:endParaRPr/>
          </a:p>
          <a:p>
            <a:pPr marL="228600" lvl="0" indent="-228600" algn="l" rtl="0">
              <a:lnSpc>
                <a:spcPct val="90000"/>
              </a:lnSpc>
              <a:spcBef>
                <a:spcPts val="1000"/>
              </a:spcBef>
              <a:spcAft>
                <a:spcPts val="0"/>
              </a:spcAft>
              <a:buClr>
                <a:schemeClr val="dk1"/>
              </a:buClr>
              <a:buSzPts val="2400"/>
              <a:buNone/>
            </a:pPr>
            <a:r>
              <a:rPr lang="en-US" b="1"/>
              <a:t>c)	toy no road camel not me say</a:t>
            </a:r>
            <a:endParaRPr/>
          </a:p>
          <a:p>
            <a:pPr marL="228600" lvl="0" indent="-228600" algn="l" rtl="0">
              <a:lnSpc>
                <a:spcPct val="90000"/>
              </a:lnSpc>
              <a:spcBef>
                <a:spcPts val="1000"/>
              </a:spcBef>
              <a:spcAft>
                <a:spcPts val="0"/>
              </a:spcAft>
              <a:buClr>
                <a:schemeClr val="dk1"/>
              </a:buClr>
              <a:buSzPts val="2400"/>
              <a:buNone/>
            </a:pPr>
            <a:r>
              <a:rPr lang="en-US" b="1"/>
              <a:t>d)	toy camel road no say me not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61" name="Google Shape;361;p44"/>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u="none" strike="noStrike" cap="none"/>
                        <a:t>batch</a:t>
                      </a:r>
                      <a:endParaRPr/>
                    </a:p>
                  </a:txBody>
                  <a:tcPr marL="91450" marR="91450" marT="45725" marB="45725"/>
                </a:tc>
                <a:tc gridSpan="7">
                  <a:txBody>
                    <a:bodyPr/>
                    <a:lstStyle/>
                    <a:p>
                      <a:pPr marL="0" marR="0" lvl="0" indent="0" algn="ctr" rtl="0">
                        <a:spcBef>
                          <a:spcPts val="0"/>
                        </a:spcBef>
                        <a:spcAft>
                          <a:spcPts val="0"/>
                        </a:spcAft>
                        <a:buNone/>
                      </a:pPr>
                      <a:r>
                        <a:rPr lang="en-US" sz="1800" u="none" strike="noStrike" cap="none"/>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u="none" strike="noStrike" cap="none">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7" name="Google Shape;367;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Char char="•"/>
            </a:pPr>
            <a:r>
              <a:rPr lang="en-US" b="1">
                <a:latin typeface="Arial Black"/>
                <a:ea typeface="Arial Black"/>
                <a:cs typeface="Arial Black"/>
                <a:sym typeface="Arial Black"/>
              </a:rPr>
              <a:t>Q 21. </a:t>
            </a:r>
            <a:r>
              <a:rPr lang="en-US" b="1"/>
              <a:t>Day’s first password – ‘camel road no toy say me not’. What will be the password for fourth batch, i.e., 12 noon to 1 p.m.?</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a)	road camel toy no not me say</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b)	no road camel toy not me say</a:t>
            </a:r>
            <a:endParaRPr/>
          </a:p>
          <a:p>
            <a:pPr marL="228600" lvl="0" indent="-228600" algn="l" rtl="0">
              <a:lnSpc>
                <a:spcPct val="90000"/>
              </a:lnSpc>
              <a:spcBef>
                <a:spcPts val="1000"/>
              </a:spcBef>
              <a:spcAft>
                <a:spcPts val="0"/>
              </a:spcAft>
              <a:buClr>
                <a:schemeClr val="dk1"/>
              </a:buClr>
              <a:buSzPts val="2400"/>
              <a:buNone/>
            </a:pPr>
            <a:r>
              <a:rPr lang="en-US" b="1"/>
              <a:t>c)	toy no road camel not me say</a:t>
            </a:r>
            <a:endParaRPr/>
          </a:p>
          <a:p>
            <a:pPr marL="228600" lvl="0" indent="-228600" algn="l" rtl="0">
              <a:lnSpc>
                <a:spcPct val="90000"/>
              </a:lnSpc>
              <a:spcBef>
                <a:spcPts val="1000"/>
              </a:spcBef>
              <a:spcAft>
                <a:spcPts val="0"/>
              </a:spcAft>
              <a:buClr>
                <a:schemeClr val="dk1"/>
              </a:buClr>
              <a:buSzPts val="2400"/>
              <a:buNone/>
            </a:pPr>
            <a:r>
              <a:rPr lang="en-US" b="1"/>
              <a:t>d)	toy camel road no say me not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68" name="Google Shape;368;p45"/>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4" name="Google Shape;374;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 </a:t>
            </a:r>
            <a:r>
              <a:rPr lang="en-US" b="1"/>
              <a:t>If Batch II has the password – ‘came along net or else key lot’, what could be the password for Batch IV i.e., 12 noon to 1 p. m.?</a:t>
            </a:r>
            <a:endParaRPr/>
          </a:p>
          <a:p>
            <a:pPr marL="228600" lvl="0" indent="-228600" algn="l" rtl="0">
              <a:lnSpc>
                <a:spcPct val="90000"/>
              </a:lnSpc>
              <a:spcBef>
                <a:spcPts val="1000"/>
              </a:spcBef>
              <a:spcAft>
                <a:spcPts val="0"/>
              </a:spcAft>
              <a:buClr>
                <a:schemeClr val="dk1"/>
              </a:buClr>
              <a:buSzPts val="2400"/>
              <a:buNone/>
            </a:pPr>
            <a:r>
              <a:rPr lang="en-US" b="1"/>
              <a:t>a)	net or came along else key lot</a:t>
            </a:r>
            <a:endParaRPr/>
          </a:p>
          <a:p>
            <a:pPr marL="228600" lvl="0" indent="-228600" algn="l" rtl="0">
              <a:lnSpc>
                <a:spcPct val="90000"/>
              </a:lnSpc>
              <a:spcBef>
                <a:spcPts val="1000"/>
              </a:spcBef>
              <a:spcAft>
                <a:spcPts val="0"/>
              </a:spcAft>
              <a:buClr>
                <a:schemeClr val="dk1"/>
              </a:buClr>
              <a:buSzPts val="2400"/>
              <a:buNone/>
            </a:pPr>
            <a:r>
              <a:rPr lang="en-US" b="1"/>
              <a:t>b)	came or net along lot key else</a:t>
            </a:r>
            <a:endParaRPr/>
          </a:p>
          <a:p>
            <a:pPr marL="228600" lvl="0" indent="-228600" algn="l" rtl="0">
              <a:lnSpc>
                <a:spcPct val="90000"/>
              </a:lnSpc>
              <a:spcBef>
                <a:spcPts val="1000"/>
              </a:spcBef>
              <a:spcAft>
                <a:spcPts val="0"/>
              </a:spcAft>
              <a:buClr>
                <a:schemeClr val="dk1"/>
              </a:buClr>
              <a:buSzPts val="2400"/>
              <a:buNone/>
            </a:pPr>
            <a:r>
              <a:rPr lang="en-US" b="1"/>
              <a:t>c)	or net along came lot key else</a:t>
            </a:r>
            <a:endParaRPr/>
          </a:p>
          <a:p>
            <a:pPr marL="228600" lvl="0" indent="-228600" algn="l" rtl="0">
              <a:lnSpc>
                <a:spcPct val="90000"/>
              </a:lnSpc>
              <a:spcBef>
                <a:spcPts val="1000"/>
              </a:spcBef>
              <a:spcAft>
                <a:spcPts val="0"/>
              </a:spcAft>
              <a:buClr>
                <a:schemeClr val="dk1"/>
              </a:buClr>
              <a:buSzPts val="2400"/>
              <a:buNone/>
            </a:pPr>
            <a:r>
              <a:rPr lang="en-US" b="1"/>
              <a:t>d)	along net or came else key lot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75" name="Google Shape;375;p46"/>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1" name="Google Shape;381;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 </a:t>
            </a:r>
            <a:r>
              <a:rPr lang="en-US" b="1"/>
              <a:t>If Batch II has the password – ‘came along net or else key lot’, what could be the password for Batch IV i.e., 12 noon to 1 p. m.?</a:t>
            </a:r>
            <a:endParaRPr/>
          </a:p>
          <a:p>
            <a:pPr marL="228600" lvl="0" indent="-228600" algn="l" rtl="0">
              <a:lnSpc>
                <a:spcPct val="90000"/>
              </a:lnSpc>
              <a:spcBef>
                <a:spcPts val="1000"/>
              </a:spcBef>
              <a:spcAft>
                <a:spcPts val="0"/>
              </a:spcAft>
              <a:buClr>
                <a:schemeClr val="dk1"/>
              </a:buClr>
              <a:buSzPts val="2400"/>
              <a:buNone/>
            </a:pPr>
            <a:r>
              <a:rPr lang="en-US" b="1"/>
              <a:t>a)	net or came along else key lot</a:t>
            </a:r>
            <a:endParaRPr/>
          </a:p>
          <a:p>
            <a:pPr marL="228600" lvl="0" indent="-228600" algn="l" rtl="0">
              <a:lnSpc>
                <a:spcPct val="90000"/>
              </a:lnSpc>
              <a:spcBef>
                <a:spcPts val="1000"/>
              </a:spcBef>
              <a:spcAft>
                <a:spcPts val="0"/>
              </a:spcAft>
              <a:buClr>
                <a:schemeClr val="dk1"/>
              </a:buClr>
              <a:buSzPts val="2400"/>
              <a:buNone/>
            </a:pPr>
            <a:r>
              <a:rPr lang="en-US" b="1"/>
              <a:t>b)	came or net along lot key else</a:t>
            </a:r>
            <a:endParaRPr/>
          </a:p>
          <a:p>
            <a:pPr marL="228600" lvl="0" indent="-228600" algn="l" rtl="0">
              <a:lnSpc>
                <a:spcPct val="90000"/>
              </a:lnSpc>
              <a:spcBef>
                <a:spcPts val="1000"/>
              </a:spcBef>
              <a:spcAft>
                <a:spcPts val="0"/>
              </a:spcAft>
              <a:buClr>
                <a:schemeClr val="dk1"/>
              </a:buClr>
              <a:buSzPts val="2400"/>
              <a:buNone/>
            </a:pPr>
            <a:r>
              <a:rPr lang="en-US" b="1"/>
              <a:t>c)	or net along came lot key else</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d)	along net or came else key lot</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82" name="Google Shape;382;p47"/>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8" name="Google Shape;388;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 </a:t>
            </a:r>
            <a:r>
              <a:rPr lang="en-US" b="1"/>
              <a:t>If the password for 11 a.m. to 12 noon was – ‘soap shy miss pen yet the she what was the password for Batch I?</a:t>
            </a:r>
            <a:endParaRPr/>
          </a:p>
          <a:p>
            <a:pPr marL="228600" lvl="0" indent="-228600" algn="l" rtl="0">
              <a:lnSpc>
                <a:spcPct val="90000"/>
              </a:lnSpc>
              <a:spcBef>
                <a:spcPts val="1000"/>
              </a:spcBef>
              <a:spcAft>
                <a:spcPts val="0"/>
              </a:spcAft>
              <a:buClr>
                <a:schemeClr val="dk1"/>
              </a:buClr>
              <a:buSzPts val="2400"/>
              <a:buNone/>
            </a:pPr>
            <a:r>
              <a:rPr lang="en-US" b="1"/>
              <a:t>a)	pen miss shy soap she the yet</a:t>
            </a:r>
            <a:endParaRPr/>
          </a:p>
          <a:p>
            <a:pPr marL="228600" lvl="0" indent="-228600" algn="l" rtl="0">
              <a:lnSpc>
                <a:spcPct val="90000"/>
              </a:lnSpc>
              <a:spcBef>
                <a:spcPts val="1000"/>
              </a:spcBef>
              <a:spcAft>
                <a:spcPts val="0"/>
              </a:spcAft>
              <a:buClr>
                <a:schemeClr val="dk1"/>
              </a:buClr>
              <a:buSzPts val="2400"/>
              <a:buNone/>
            </a:pPr>
            <a:r>
              <a:rPr lang="en-US" b="1"/>
              <a:t>b)	shy miss pen soap yet the she</a:t>
            </a:r>
            <a:endParaRPr/>
          </a:p>
          <a:p>
            <a:pPr marL="228600" lvl="0" indent="-228600" algn="l" rtl="0">
              <a:lnSpc>
                <a:spcPct val="90000"/>
              </a:lnSpc>
              <a:spcBef>
                <a:spcPts val="1000"/>
              </a:spcBef>
              <a:spcAft>
                <a:spcPts val="0"/>
              </a:spcAft>
              <a:buClr>
                <a:schemeClr val="dk1"/>
              </a:buClr>
              <a:buSzPts val="2400"/>
              <a:buNone/>
            </a:pPr>
            <a:r>
              <a:rPr lang="en-US" b="1"/>
              <a:t>c)	soap pen miss shy she the yet</a:t>
            </a:r>
            <a:endParaRPr/>
          </a:p>
          <a:p>
            <a:pPr marL="228600" lvl="0" indent="-228600" algn="l" rtl="0">
              <a:lnSpc>
                <a:spcPct val="90000"/>
              </a:lnSpc>
              <a:spcBef>
                <a:spcPts val="1000"/>
              </a:spcBef>
              <a:spcAft>
                <a:spcPts val="0"/>
              </a:spcAft>
              <a:buClr>
                <a:schemeClr val="dk1"/>
              </a:buClr>
              <a:buSzPts val="2400"/>
              <a:buNone/>
            </a:pPr>
            <a:r>
              <a:rPr lang="en-US" b="1"/>
              <a:t>d)	miss shy soap pen she the yet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89" name="Google Shape;389;p48"/>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5" name="Google Shape;395;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 </a:t>
            </a:r>
            <a:r>
              <a:rPr lang="en-US" b="1"/>
              <a:t>If the password for 11 a.m. to 12 noon was – ‘soap shy miss pen yet the she what was the password for Batch I?</a:t>
            </a:r>
            <a:endParaRPr/>
          </a:p>
          <a:p>
            <a:pPr marL="228600" lvl="0" indent="-228600" algn="l" rtl="0">
              <a:lnSpc>
                <a:spcPct val="90000"/>
              </a:lnSpc>
              <a:spcBef>
                <a:spcPts val="1000"/>
              </a:spcBef>
              <a:spcAft>
                <a:spcPts val="0"/>
              </a:spcAft>
              <a:buClr>
                <a:schemeClr val="dk1"/>
              </a:buClr>
              <a:buSzPts val="2400"/>
              <a:buNone/>
            </a:pPr>
            <a:r>
              <a:rPr lang="en-US" b="1"/>
              <a:t>a)	pen miss shy soap she the yet</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b)	shy miss pen soap yet the she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c)	soap pen miss shy she the yet</a:t>
            </a:r>
            <a:endParaRPr/>
          </a:p>
          <a:p>
            <a:pPr marL="228600" lvl="0" indent="-228600" algn="l" rtl="0">
              <a:lnSpc>
                <a:spcPct val="90000"/>
              </a:lnSpc>
              <a:spcBef>
                <a:spcPts val="1000"/>
              </a:spcBef>
              <a:spcAft>
                <a:spcPts val="0"/>
              </a:spcAft>
              <a:buClr>
                <a:schemeClr val="dk1"/>
              </a:buClr>
              <a:buSzPts val="2400"/>
              <a:buNone/>
            </a:pPr>
            <a:r>
              <a:rPr lang="en-US" b="1"/>
              <a:t>d)	miss shy soap pen she the yet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96" name="Google Shape;396;p49"/>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Questions (1 to 4): Study the following information carefully to answer these Questions:</a:t>
            </a:r>
            <a:endParaRPr/>
          </a:p>
          <a:p>
            <a:pPr marL="228600" lvl="0" indent="-228600" algn="l" rtl="0">
              <a:lnSpc>
                <a:spcPct val="90000"/>
              </a:lnSpc>
              <a:spcBef>
                <a:spcPts val="1000"/>
              </a:spcBef>
              <a:spcAft>
                <a:spcPts val="0"/>
              </a:spcAft>
              <a:buClr>
                <a:schemeClr val="dk1"/>
              </a:buClr>
              <a:buSzPct val="100000"/>
              <a:buNone/>
            </a:pPr>
            <a:r>
              <a:rPr lang="en-US" b="1"/>
              <a:t>A number sorting machine when given an input of numbers, rearranges them in a particular manner step-by-step as indicated below till all the numbers are arranged. Given below is an illustration of this arrangement.</a:t>
            </a:r>
            <a:endParaRPr/>
          </a:p>
          <a:p>
            <a:pPr marL="228600" lvl="0" indent="-228600" algn="l" rtl="0">
              <a:lnSpc>
                <a:spcPct val="90000"/>
              </a:lnSpc>
              <a:spcBef>
                <a:spcPts val="1000"/>
              </a:spcBef>
              <a:spcAft>
                <a:spcPts val="0"/>
              </a:spcAft>
              <a:buClr>
                <a:schemeClr val="dk1"/>
              </a:buClr>
              <a:buSzPct val="100000"/>
              <a:buNone/>
            </a:pPr>
            <a:r>
              <a:rPr lang="en-US" b="1"/>
              <a:t>Input:	39	121	48	18	76	112	14	45	63	96</a:t>
            </a:r>
            <a:endParaRPr/>
          </a:p>
          <a:p>
            <a:pPr marL="228600" lvl="0" indent="-228600" algn="l" rtl="0">
              <a:lnSpc>
                <a:spcPct val="90000"/>
              </a:lnSpc>
              <a:spcBef>
                <a:spcPts val="1000"/>
              </a:spcBef>
              <a:spcAft>
                <a:spcPts val="0"/>
              </a:spcAft>
              <a:buClr>
                <a:schemeClr val="dk1"/>
              </a:buClr>
              <a:buSzPct val="100000"/>
              <a:buNone/>
            </a:pPr>
            <a:r>
              <a:rPr lang="en-US" b="1"/>
              <a:t>Step I:	14	39	121	48	18	76	112	45	63	96</a:t>
            </a:r>
            <a:endParaRPr/>
          </a:p>
          <a:p>
            <a:pPr marL="228600" lvl="0" indent="-228600" algn="l" rtl="0">
              <a:lnSpc>
                <a:spcPct val="90000"/>
              </a:lnSpc>
              <a:spcBef>
                <a:spcPts val="1000"/>
              </a:spcBef>
              <a:spcAft>
                <a:spcPts val="0"/>
              </a:spcAft>
              <a:buClr>
                <a:schemeClr val="dk1"/>
              </a:buClr>
              <a:buSzPct val="100000"/>
              <a:buNone/>
            </a:pPr>
            <a:r>
              <a:rPr lang="en-US" b="1"/>
              <a:t>Step II:	14	39	48	18	76	112	45	63	96	121</a:t>
            </a:r>
            <a:endParaRPr/>
          </a:p>
          <a:p>
            <a:pPr marL="228600" lvl="0" indent="-228600" algn="l" rtl="0">
              <a:lnSpc>
                <a:spcPct val="90000"/>
              </a:lnSpc>
              <a:spcBef>
                <a:spcPts val="1000"/>
              </a:spcBef>
              <a:spcAft>
                <a:spcPts val="0"/>
              </a:spcAft>
              <a:buClr>
                <a:schemeClr val="dk1"/>
              </a:buClr>
              <a:buSzPct val="100000"/>
              <a:buNone/>
            </a:pPr>
            <a:r>
              <a:rPr lang="en-US" b="1"/>
              <a:t>Step III:	14	18	39	48	76	112	45	63	96	121</a:t>
            </a:r>
            <a:endParaRPr/>
          </a:p>
          <a:p>
            <a:pPr marL="228600" lvl="0" indent="-228600" algn="l" rtl="0">
              <a:lnSpc>
                <a:spcPct val="90000"/>
              </a:lnSpc>
              <a:spcBef>
                <a:spcPts val="1000"/>
              </a:spcBef>
              <a:spcAft>
                <a:spcPts val="0"/>
              </a:spcAft>
              <a:buClr>
                <a:schemeClr val="dk1"/>
              </a:buClr>
              <a:buSzPct val="100000"/>
              <a:buNone/>
            </a:pPr>
            <a:r>
              <a:rPr lang="en-US" b="1"/>
              <a:t>Step IV:	14	18	39	48	76	45	63	96	112	121</a:t>
            </a:r>
            <a:endParaRPr/>
          </a:p>
          <a:p>
            <a:pPr marL="228600" lvl="0" indent="-228600" algn="l" rtl="0">
              <a:lnSpc>
                <a:spcPct val="90000"/>
              </a:lnSpc>
              <a:spcBef>
                <a:spcPts val="1000"/>
              </a:spcBef>
              <a:spcAft>
                <a:spcPts val="0"/>
              </a:spcAft>
              <a:buClr>
                <a:schemeClr val="dk1"/>
              </a:buClr>
              <a:buSzPct val="100000"/>
              <a:buNone/>
            </a:pPr>
            <a:r>
              <a:rPr lang="en-US" b="1"/>
              <a:t>Step V:	14	18	39	45	48	76	63	96	112	121</a:t>
            </a:r>
            <a:endParaRPr/>
          </a:p>
          <a:p>
            <a:pPr marL="228600" lvl="0" indent="-228600" algn="l" rtl="0">
              <a:lnSpc>
                <a:spcPct val="90000"/>
              </a:lnSpc>
              <a:spcBef>
                <a:spcPts val="1000"/>
              </a:spcBef>
              <a:spcAft>
                <a:spcPts val="0"/>
              </a:spcAft>
              <a:buClr>
                <a:schemeClr val="dk1"/>
              </a:buClr>
              <a:buSzPct val="100000"/>
              <a:buNone/>
            </a:pPr>
            <a:r>
              <a:rPr lang="en-US" b="1"/>
              <a:t>Step VI:	14	18	39	45	48	63	76	96	112	121</a:t>
            </a:r>
            <a:endParaRPr/>
          </a:p>
          <a:p>
            <a:pPr marL="228600" lvl="0" indent="-228600" algn="l" rtl="0">
              <a:lnSpc>
                <a:spcPct val="90000"/>
              </a:lnSpc>
              <a:spcBef>
                <a:spcPts val="1000"/>
              </a:spcBef>
              <a:spcAft>
                <a:spcPts val="0"/>
              </a:spcAft>
              <a:buClr>
                <a:schemeClr val="dk1"/>
              </a:buClr>
              <a:buSzPct val="100000"/>
              <a:buNone/>
            </a:pPr>
            <a:r>
              <a:rPr lang="en-US" b="1"/>
              <a:t>And Step VI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 What will be step III for following input?</a:t>
            </a:r>
            <a:endParaRPr/>
          </a:p>
          <a:p>
            <a:pPr marL="228600" lvl="0" indent="-228600" algn="l" rtl="0">
              <a:lnSpc>
                <a:spcPct val="90000"/>
              </a:lnSpc>
              <a:spcBef>
                <a:spcPts val="1000"/>
              </a:spcBef>
              <a:spcAft>
                <a:spcPts val="0"/>
              </a:spcAft>
              <a:buClr>
                <a:schemeClr val="dk1"/>
              </a:buClr>
              <a:buSzPct val="100000"/>
              <a:buNone/>
            </a:pPr>
            <a:r>
              <a:rPr lang="en-US" b="1"/>
              <a:t>Input:	68	182	39	93	129	46	21	58</a:t>
            </a:r>
            <a:endParaRPr/>
          </a:p>
          <a:p>
            <a:pPr marL="228600" lvl="0" indent="-228600" algn="l" rtl="0">
              <a:lnSpc>
                <a:spcPct val="90000"/>
              </a:lnSpc>
              <a:spcBef>
                <a:spcPts val="1000"/>
              </a:spcBef>
              <a:spcAft>
                <a:spcPts val="0"/>
              </a:spcAft>
              <a:buClr>
                <a:schemeClr val="dk1"/>
              </a:buClr>
              <a:buSzPct val="100000"/>
              <a:buNone/>
            </a:pPr>
            <a:r>
              <a:rPr lang="en-US" b="1"/>
              <a:t>(a)		21	39	68	129	93	46	58	182</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(b)		21	39	68	93	129	46	58	182</a:t>
            </a:r>
            <a:endParaRPr/>
          </a:p>
          <a:p>
            <a:pPr marL="228600" lvl="0" indent="-228600" algn="l" rtl="0">
              <a:lnSpc>
                <a:spcPct val="90000"/>
              </a:lnSpc>
              <a:spcBef>
                <a:spcPts val="1000"/>
              </a:spcBef>
              <a:spcAft>
                <a:spcPts val="0"/>
              </a:spcAft>
              <a:buClr>
                <a:schemeClr val="dk1"/>
              </a:buClr>
              <a:buSzPct val="100000"/>
              <a:buNone/>
            </a:pPr>
            <a:r>
              <a:rPr lang="en-US" b="1"/>
              <a:t>(c)		21	68	39	93	129	46	58	182</a:t>
            </a:r>
            <a:endParaRPr/>
          </a:p>
          <a:p>
            <a:pPr marL="228600" lvl="0" indent="-228600" algn="l" rtl="0">
              <a:lnSpc>
                <a:spcPct val="90000"/>
              </a:lnSpc>
              <a:spcBef>
                <a:spcPts val="1000"/>
              </a:spcBef>
              <a:spcAft>
                <a:spcPts val="0"/>
              </a:spcAft>
              <a:buClr>
                <a:schemeClr val="dk1"/>
              </a:buClr>
              <a:buSzPct val="100000"/>
              <a:buNone/>
            </a:pPr>
            <a:r>
              <a:rPr lang="en-US" b="1"/>
              <a:t>(d) Cannot be determined 		</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02" name="Google Shape;402;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24. </a:t>
            </a:r>
            <a:r>
              <a:rPr lang="en-US" b="1"/>
              <a:t>If the password for Batch VI, i.e., 2 p.m. to 3 p. m. is – ‘are trap cut he but say lap’, what will be the password for Batch II, i.e. 10 to 11 a. m.?</a:t>
            </a:r>
            <a:endParaRPr/>
          </a:p>
          <a:p>
            <a:pPr marL="228600" lvl="0" indent="-228600" algn="l" rtl="0">
              <a:lnSpc>
                <a:spcPct val="90000"/>
              </a:lnSpc>
              <a:spcBef>
                <a:spcPts val="1000"/>
              </a:spcBef>
              <a:spcAft>
                <a:spcPts val="0"/>
              </a:spcAft>
              <a:buClr>
                <a:schemeClr val="dk1"/>
              </a:buClr>
              <a:buSzPct val="100000"/>
              <a:buNone/>
            </a:pPr>
            <a:r>
              <a:rPr lang="en-US" b="1"/>
              <a:t>a)	trap are he cut lap say nut</a:t>
            </a:r>
            <a:endParaRPr/>
          </a:p>
          <a:p>
            <a:pPr marL="228600" lvl="0" indent="-228600" algn="l" rtl="0">
              <a:lnSpc>
                <a:spcPct val="90000"/>
              </a:lnSpc>
              <a:spcBef>
                <a:spcPts val="1000"/>
              </a:spcBef>
              <a:spcAft>
                <a:spcPts val="0"/>
              </a:spcAft>
              <a:buClr>
                <a:schemeClr val="dk1"/>
              </a:buClr>
              <a:buSzPct val="100000"/>
              <a:buNone/>
            </a:pPr>
            <a:r>
              <a:rPr lang="en-US" b="1"/>
              <a:t>b)	he cut trap are lap say but</a:t>
            </a:r>
            <a:endParaRPr/>
          </a:p>
          <a:p>
            <a:pPr marL="228600" lvl="0" indent="-228600" algn="l" rtl="0">
              <a:lnSpc>
                <a:spcPct val="90000"/>
              </a:lnSpc>
              <a:spcBef>
                <a:spcPts val="1000"/>
              </a:spcBef>
              <a:spcAft>
                <a:spcPts val="0"/>
              </a:spcAft>
              <a:buClr>
                <a:schemeClr val="dk1"/>
              </a:buClr>
              <a:buSzPct val="100000"/>
              <a:buNone/>
            </a:pPr>
            <a:r>
              <a:rPr lang="en-US" b="1"/>
              <a:t>c)	cut he are trap but say lap</a:t>
            </a:r>
            <a:endParaRPr/>
          </a:p>
          <a:p>
            <a:pPr marL="228600" lvl="0" indent="-228600" algn="l" rtl="0">
              <a:lnSpc>
                <a:spcPct val="90000"/>
              </a:lnSpc>
              <a:spcBef>
                <a:spcPts val="1000"/>
              </a:spcBef>
              <a:spcAft>
                <a:spcPts val="0"/>
              </a:spcAft>
              <a:buClr>
                <a:schemeClr val="dk1"/>
              </a:buClr>
              <a:buSzPct val="100000"/>
              <a:buNone/>
            </a:pPr>
            <a:r>
              <a:rPr lang="en-US" b="1"/>
              <a:t>d)	are he cut trap lap say but</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graphicFrame>
        <p:nvGraphicFramePr>
          <p:cNvPr id="403" name="Google Shape;403;p50"/>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09" name="Google Shape;409;p5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Q 24. </a:t>
            </a:r>
            <a:r>
              <a:rPr lang="en-US" b="1" dirty="0"/>
              <a:t>If the password for Batch VI, i.e., 2 p.m. to 3 p. m. is – ‘are trap cut he but say lap’, what will be the password for Batch II, i.e. 10 to 11 a. m.?</a:t>
            </a:r>
            <a:endParaRPr dirty="0"/>
          </a:p>
          <a:p>
            <a:pPr marL="228600" lvl="0" indent="-228600" algn="l" rtl="0">
              <a:lnSpc>
                <a:spcPct val="90000"/>
              </a:lnSpc>
              <a:spcBef>
                <a:spcPts val="1000"/>
              </a:spcBef>
              <a:spcAft>
                <a:spcPts val="0"/>
              </a:spcAft>
              <a:buClr>
                <a:schemeClr val="dk1"/>
              </a:buClr>
              <a:buSzPct val="100000"/>
              <a:buNone/>
            </a:pPr>
            <a:r>
              <a:rPr lang="en-US" b="1" dirty="0"/>
              <a:t>a)	trap are he cut lap say nut</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b)	he cut trap are lap say but</a:t>
            </a:r>
            <a:endParaRPr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c)	cut he are trap but say lap</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d)	are he cut trap lap say but</a:t>
            </a:r>
            <a:endParaRPr dirty="0"/>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graphicFrame>
        <p:nvGraphicFramePr>
          <p:cNvPr id="410" name="Google Shape;410;p51"/>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16" name="Google Shape;416;p5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(25 to 29): Study the following information carefully and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Given an input, a coding machine generates pass codes for six batches every day, as follows:</a:t>
            </a:r>
            <a:endParaRPr/>
          </a:p>
          <a:p>
            <a:pPr marL="228600" lvl="0" indent="-228600" algn="l" rtl="0">
              <a:lnSpc>
                <a:spcPct val="90000"/>
              </a:lnSpc>
              <a:spcBef>
                <a:spcPts val="1000"/>
              </a:spcBef>
              <a:spcAft>
                <a:spcPts val="0"/>
              </a:spcAft>
              <a:buClr>
                <a:schemeClr val="dk1"/>
              </a:buClr>
              <a:buSzPct val="100000"/>
              <a:buNone/>
            </a:pPr>
            <a:r>
              <a:rPr lang="en-US" b="1"/>
              <a:t>Input: see the little squirrels jumping here and there Pass code:</a:t>
            </a:r>
            <a:endParaRPr/>
          </a:p>
          <a:p>
            <a:pPr marL="228600" lvl="0" indent="-228600" algn="l" rtl="0">
              <a:lnSpc>
                <a:spcPct val="90000"/>
              </a:lnSpc>
              <a:spcBef>
                <a:spcPts val="1000"/>
              </a:spcBef>
              <a:spcAft>
                <a:spcPts val="0"/>
              </a:spcAft>
              <a:buClr>
                <a:schemeClr val="dk1"/>
              </a:buClr>
              <a:buSzPct val="100000"/>
              <a:buNone/>
            </a:pPr>
            <a:r>
              <a:rPr lang="en-US" b="1"/>
              <a:t>Batch I: jumping see here the and little there squirrels</a:t>
            </a:r>
            <a:endParaRPr/>
          </a:p>
          <a:p>
            <a:pPr marL="228600" lvl="0" indent="-228600" algn="l" rtl="0">
              <a:lnSpc>
                <a:spcPct val="90000"/>
              </a:lnSpc>
              <a:spcBef>
                <a:spcPts val="1000"/>
              </a:spcBef>
              <a:spcAft>
                <a:spcPts val="0"/>
              </a:spcAft>
              <a:buClr>
                <a:schemeClr val="dk1"/>
              </a:buClr>
              <a:buSzPct val="100000"/>
              <a:buNone/>
            </a:pPr>
            <a:r>
              <a:rPr lang="en-US" b="1"/>
              <a:t>Batch II: the and here little see there jumping squirrels</a:t>
            </a:r>
            <a:endParaRPr/>
          </a:p>
          <a:p>
            <a:pPr marL="228600" lvl="0" indent="-228600" algn="l" rtl="0">
              <a:lnSpc>
                <a:spcPct val="90000"/>
              </a:lnSpc>
              <a:spcBef>
                <a:spcPts val="1000"/>
              </a:spcBef>
              <a:spcAft>
                <a:spcPts val="0"/>
              </a:spcAft>
              <a:buClr>
                <a:schemeClr val="dk1"/>
              </a:buClr>
              <a:buSzPct val="100000"/>
              <a:buNone/>
            </a:pPr>
            <a:r>
              <a:rPr lang="en-US" b="1"/>
              <a:t>Batch III: see the there and jumping here squirrels little</a:t>
            </a:r>
            <a:endParaRPr/>
          </a:p>
          <a:p>
            <a:pPr marL="228600" lvl="0" indent="-228600" algn="l" rtl="0">
              <a:lnSpc>
                <a:spcPct val="90000"/>
              </a:lnSpc>
              <a:spcBef>
                <a:spcPts val="1000"/>
              </a:spcBef>
              <a:spcAft>
                <a:spcPts val="0"/>
              </a:spcAft>
              <a:buClr>
                <a:schemeClr val="dk1"/>
              </a:buClr>
              <a:buSzPct val="100000"/>
              <a:buNone/>
            </a:pPr>
            <a:r>
              <a:rPr lang="en-US" b="1"/>
              <a:t>Batch IV: and jumping there here the squirrels see little and so on.</a:t>
            </a:r>
            <a:endParaRPr/>
          </a:p>
          <a:p>
            <a:pPr marL="228600" lvl="0" indent="-228600" algn="l" rtl="0">
              <a:lnSpc>
                <a:spcPct val="90000"/>
              </a:lnSpc>
              <a:spcBef>
                <a:spcPts val="1000"/>
              </a:spcBef>
              <a:spcAft>
                <a:spcPts val="0"/>
              </a:spcAft>
              <a:buClr>
                <a:schemeClr val="dk1"/>
              </a:buClr>
              <a:buSzPct val="100000"/>
              <a:buNone/>
            </a:pPr>
            <a:r>
              <a:rPr lang="en-US" b="1"/>
              <a:t>The first batch timing is 10.00 a.m. and each batch is of one hour’s duration. There is a rest period of one hour after the work for the fourth batch is over.</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25. If the pass code on a day for the second batch is ‘are of clouds transformed they bhakti the as’, what will be the pass code for the batch at 3.00 p. m. on that day?</a:t>
            </a:r>
            <a:endParaRPr/>
          </a:p>
          <a:p>
            <a:pPr marL="228600" lvl="0" indent="-228600" algn="l" rtl="0">
              <a:lnSpc>
                <a:spcPct val="90000"/>
              </a:lnSpc>
              <a:spcBef>
                <a:spcPts val="1000"/>
              </a:spcBef>
              <a:spcAft>
                <a:spcPts val="0"/>
              </a:spcAft>
              <a:buClr>
                <a:schemeClr val="dk1"/>
              </a:buClr>
              <a:buSzPct val="100000"/>
              <a:buNone/>
            </a:pPr>
            <a:r>
              <a:rPr lang="en-US" b="1"/>
              <a:t>a)	clouds are bhakti as the they of transformed</a:t>
            </a:r>
            <a:endParaRPr/>
          </a:p>
          <a:p>
            <a:pPr marL="228600" lvl="0" indent="-228600" algn="l" rtl="0">
              <a:lnSpc>
                <a:spcPct val="90000"/>
              </a:lnSpc>
              <a:spcBef>
                <a:spcPts val="1000"/>
              </a:spcBef>
              <a:spcAft>
                <a:spcPts val="0"/>
              </a:spcAft>
              <a:buClr>
                <a:schemeClr val="dk1"/>
              </a:buClr>
              <a:buSzPct val="100000"/>
              <a:buNone/>
            </a:pPr>
            <a:r>
              <a:rPr lang="en-US" b="1"/>
              <a:t>b)	of the bhakti clouds are as they transformed</a:t>
            </a:r>
            <a:endParaRPr/>
          </a:p>
          <a:p>
            <a:pPr marL="228600" lvl="0" indent="-228600" algn="l" rtl="0">
              <a:lnSpc>
                <a:spcPct val="90000"/>
              </a:lnSpc>
              <a:spcBef>
                <a:spcPts val="1000"/>
              </a:spcBef>
              <a:spcAft>
                <a:spcPts val="0"/>
              </a:spcAft>
              <a:buClr>
                <a:schemeClr val="dk1"/>
              </a:buClr>
              <a:buSzPct val="100000"/>
              <a:buNone/>
            </a:pPr>
            <a:r>
              <a:rPr lang="en-US" b="1"/>
              <a:t>c)	the they clouds are as bhakti transformed of</a:t>
            </a:r>
            <a:endParaRPr/>
          </a:p>
          <a:p>
            <a:pPr marL="228600" lvl="0" indent="-228600" algn="l" rtl="0">
              <a:lnSpc>
                <a:spcPct val="90000"/>
              </a:lnSpc>
              <a:spcBef>
                <a:spcPts val="1000"/>
              </a:spcBef>
              <a:spcAft>
                <a:spcPts val="0"/>
              </a:spcAft>
              <a:buClr>
                <a:schemeClr val="dk1"/>
              </a:buClr>
              <a:buSzPct val="100000"/>
              <a:buNone/>
            </a:pPr>
            <a:r>
              <a:rPr lang="en-US" b="1"/>
              <a:t>d)	are of as the they bhakti transformed clouds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2" name="Google Shape;422;p5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Questions (25 to 29): Study the following information carefully and answer the Questions given below:</a:t>
            </a:r>
            <a:endParaRPr dirty="0"/>
          </a:p>
          <a:p>
            <a:pPr marL="228600" lvl="0" indent="-228600" algn="l" rtl="0">
              <a:lnSpc>
                <a:spcPct val="90000"/>
              </a:lnSpc>
              <a:spcBef>
                <a:spcPts val="1000"/>
              </a:spcBef>
              <a:spcAft>
                <a:spcPts val="0"/>
              </a:spcAft>
              <a:buClr>
                <a:schemeClr val="dk1"/>
              </a:buClr>
              <a:buSzPct val="100000"/>
              <a:buNone/>
            </a:pPr>
            <a:r>
              <a:rPr lang="en-US" b="1" dirty="0"/>
              <a:t>Given an input, a coding machine generates pass codes for six batches every day, as follows:</a:t>
            </a:r>
            <a:endParaRPr dirty="0"/>
          </a:p>
          <a:p>
            <a:pPr marL="228600" lvl="0" indent="-228600" algn="l" rtl="0">
              <a:lnSpc>
                <a:spcPct val="90000"/>
              </a:lnSpc>
              <a:spcBef>
                <a:spcPts val="1000"/>
              </a:spcBef>
              <a:spcAft>
                <a:spcPts val="0"/>
              </a:spcAft>
              <a:buClr>
                <a:schemeClr val="dk1"/>
              </a:buClr>
              <a:buSzPct val="100000"/>
              <a:buNone/>
            </a:pPr>
            <a:r>
              <a:rPr lang="en-US" b="1" dirty="0"/>
              <a:t>Input: see the little squirrels jumping here and there Pass code:</a:t>
            </a:r>
            <a:endParaRPr dirty="0"/>
          </a:p>
          <a:p>
            <a:pPr marL="228600" lvl="0" indent="-228600" algn="l" rtl="0">
              <a:lnSpc>
                <a:spcPct val="90000"/>
              </a:lnSpc>
              <a:spcBef>
                <a:spcPts val="1000"/>
              </a:spcBef>
              <a:spcAft>
                <a:spcPts val="0"/>
              </a:spcAft>
              <a:buClr>
                <a:schemeClr val="dk1"/>
              </a:buClr>
              <a:buSzPct val="100000"/>
              <a:buNone/>
            </a:pPr>
            <a:r>
              <a:rPr lang="en-US" b="1" dirty="0"/>
              <a:t>Batch I: jumping see here the and little there squirrels</a:t>
            </a:r>
            <a:endParaRPr dirty="0"/>
          </a:p>
          <a:p>
            <a:pPr marL="228600" lvl="0" indent="-228600" algn="l" rtl="0">
              <a:lnSpc>
                <a:spcPct val="90000"/>
              </a:lnSpc>
              <a:spcBef>
                <a:spcPts val="1000"/>
              </a:spcBef>
              <a:spcAft>
                <a:spcPts val="0"/>
              </a:spcAft>
              <a:buClr>
                <a:schemeClr val="dk1"/>
              </a:buClr>
              <a:buSzPct val="100000"/>
              <a:buNone/>
            </a:pPr>
            <a:r>
              <a:rPr lang="en-US" b="1" dirty="0"/>
              <a:t>Batch II: the and here little see there jumping squirrels</a:t>
            </a:r>
            <a:endParaRPr dirty="0"/>
          </a:p>
          <a:p>
            <a:pPr marL="228600" lvl="0" indent="-228600" algn="l" rtl="0">
              <a:lnSpc>
                <a:spcPct val="90000"/>
              </a:lnSpc>
              <a:spcBef>
                <a:spcPts val="1000"/>
              </a:spcBef>
              <a:spcAft>
                <a:spcPts val="0"/>
              </a:spcAft>
              <a:buClr>
                <a:schemeClr val="dk1"/>
              </a:buClr>
              <a:buSzPct val="100000"/>
              <a:buNone/>
            </a:pPr>
            <a:r>
              <a:rPr lang="en-US" b="1" dirty="0"/>
              <a:t>Batch III: see the there and jumping here squirrels little</a:t>
            </a:r>
            <a:endParaRPr dirty="0"/>
          </a:p>
          <a:p>
            <a:pPr marL="228600" lvl="0" indent="-228600" algn="l" rtl="0">
              <a:lnSpc>
                <a:spcPct val="90000"/>
              </a:lnSpc>
              <a:spcBef>
                <a:spcPts val="1000"/>
              </a:spcBef>
              <a:spcAft>
                <a:spcPts val="0"/>
              </a:spcAft>
              <a:buClr>
                <a:schemeClr val="dk1"/>
              </a:buClr>
              <a:buSzPct val="100000"/>
              <a:buNone/>
            </a:pPr>
            <a:r>
              <a:rPr lang="en-US" b="1" dirty="0"/>
              <a:t>Batch IV: and jumping there here the squirrels see little and so on.</a:t>
            </a:r>
            <a:endParaRPr dirty="0"/>
          </a:p>
          <a:p>
            <a:pPr marL="228600" lvl="0" indent="-228600" algn="l" rtl="0">
              <a:lnSpc>
                <a:spcPct val="90000"/>
              </a:lnSpc>
              <a:spcBef>
                <a:spcPts val="1000"/>
              </a:spcBef>
              <a:spcAft>
                <a:spcPts val="0"/>
              </a:spcAft>
              <a:buClr>
                <a:schemeClr val="dk1"/>
              </a:buClr>
              <a:buSzPct val="100000"/>
              <a:buNone/>
            </a:pPr>
            <a:r>
              <a:rPr lang="en-US" b="1" dirty="0"/>
              <a:t>The first batch timing is 10.00 a.m. and each batch is of one hour’s duration. There is a rest period of one hour after the work for the fourth batch is over.</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Q 25. If the pass code on a day for the second batch is ‘are of clouds transformed they bhakti the as’, what will be the pass code for the batch at 3.00 p. m. on that day?</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a)	clouds are bhakti as the they of transformed</a:t>
            </a:r>
            <a:endParaRPr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t>b)	of the bhakti clouds are as they transformed</a:t>
            </a:r>
            <a:endParaRPr dirty="0"/>
          </a:p>
          <a:p>
            <a:pPr marL="228600" lvl="0" indent="-228600" algn="l" rtl="0">
              <a:lnSpc>
                <a:spcPct val="90000"/>
              </a:lnSpc>
              <a:spcBef>
                <a:spcPts val="1000"/>
              </a:spcBef>
              <a:spcAft>
                <a:spcPts val="0"/>
              </a:spcAft>
              <a:buClr>
                <a:schemeClr val="dk1"/>
              </a:buClr>
              <a:buSzPct val="100000"/>
              <a:buNone/>
            </a:pPr>
            <a:r>
              <a:rPr lang="en-US" b="1" dirty="0"/>
              <a:t>c)	the they clouds are as bhakti transformed of</a:t>
            </a:r>
            <a:endParaRPr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are of as the they bhakti transformed clouds</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28" name="Google Shape;428;p5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 </a:t>
            </a:r>
            <a:r>
              <a:rPr lang="en-US" b="1"/>
              <a:t>On a particular day, Mr. X was to begin the work in the batch at 11.00 a. m. with a pass code ‘he slowly recedes to his inner apartment intellect’. However, he came late on that day and hence joined the batch at 12 noon. What was his pass code then?</a:t>
            </a:r>
            <a:endParaRPr/>
          </a:p>
          <a:p>
            <a:pPr marL="228600" lvl="0" indent="-228600" algn="l" rtl="0">
              <a:lnSpc>
                <a:spcPct val="90000"/>
              </a:lnSpc>
              <a:spcBef>
                <a:spcPts val="1000"/>
              </a:spcBef>
              <a:spcAft>
                <a:spcPts val="0"/>
              </a:spcAft>
              <a:buClr>
                <a:schemeClr val="dk1"/>
              </a:buClr>
              <a:buSzPts val="2000"/>
              <a:buNone/>
            </a:pPr>
            <a:r>
              <a:rPr lang="en-US" sz="2000" b="1"/>
              <a:t>a) to intellect recedes apartment slowly inner he his</a:t>
            </a:r>
            <a:endParaRPr sz="2000"/>
          </a:p>
          <a:p>
            <a:pPr marL="228600" lvl="0" indent="-228600" algn="l" rtl="0">
              <a:lnSpc>
                <a:spcPct val="90000"/>
              </a:lnSpc>
              <a:spcBef>
                <a:spcPts val="1000"/>
              </a:spcBef>
              <a:spcAft>
                <a:spcPts val="0"/>
              </a:spcAft>
              <a:buClr>
                <a:schemeClr val="dk1"/>
              </a:buClr>
              <a:buSzPts val="2000"/>
              <a:buNone/>
            </a:pPr>
            <a:r>
              <a:rPr lang="en-US" sz="2000" b="1"/>
              <a:t>b) his he inner slowly apartment recedes intellect to</a:t>
            </a:r>
            <a:endParaRPr sz="2000"/>
          </a:p>
          <a:p>
            <a:pPr marL="228600" lvl="0" indent="-228600" algn="l" rtl="0">
              <a:lnSpc>
                <a:spcPct val="90000"/>
              </a:lnSpc>
              <a:spcBef>
                <a:spcPts val="1000"/>
              </a:spcBef>
              <a:spcAft>
                <a:spcPts val="0"/>
              </a:spcAft>
              <a:buClr>
                <a:schemeClr val="dk1"/>
              </a:buClr>
              <a:buSzPts val="2000"/>
              <a:buNone/>
            </a:pPr>
            <a:r>
              <a:rPr lang="en-US" sz="2000" b="1"/>
              <a:t>c) to his recedes inner slowly apartment he intellect</a:t>
            </a:r>
            <a:endParaRPr sz="2000"/>
          </a:p>
          <a:p>
            <a:pPr marL="228600" lvl="0" indent="-228600" algn="l" rtl="0">
              <a:lnSpc>
                <a:spcPct val="90000"/>
              </a:lnSpc>
              <a:spcBef>
                <a:spcPts val="1000"/>
              </a:spcBef>
              <a:spcAft>
                <a:spcPts val="0"/>
              </a:spcAft>
              <a:buClr>
                <a:schemeClr val="dk1"/>
              </a:buClr>
              <a:buSzPts val="2000"/>
              <a:buNone/>
            </a:pPr>
            <a:r>
              <a:rPr lang="en-US" sz="2000" b="1"/>
              <a:t>d) Cannot be determined </a:t>
            </a:r>
            <a:endParaRPr sz="2000"/>
          </a:p>
          <a:p>
            <a:pPr marL="228600" lvl="0" indent="-228600" algn="l" rtl="0">
              <a:lnSpc>
                <a:spcPct val="90000"/>
              </a:lnSpc>
              <a:spcBef>
                <a:spcPts val="1000"/>
              </a:spcBef>
              <a:spcAft>
                <a:spcPts val="0"/>
              </a:spcAft>
              <a:buClr>
                <a:schemeClr val="dk1"/>
              </a:buClr>
              <a:buSzPts val="2000"/>
              <a:buNone/>
            </a:pPr>
            <a:r>
              <a:rPr lang="en-US" sz="2000" b="1"/>
              <a:t>e) None of these</a:t>
            </a:r>
            <a:endParaRPr sz="2000"/>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29" name="Google Shape;429;p54"/>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35" name="Google Shape;435;p55"/>
          <p:cNvSpPr txBox="1">
            <a:spLocks noGrp="1"/>
          </p:cNvSpPr>
          <p:nvPr>
            <p:ph type="body" idx="4294967295"/>
          </p:nvPr>
        </p:nvSpPr>
        <p:spPr>
          <a:xfrm>
            <a:off x="202086" y="86175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 </a:t>
            </a:r>
            <a:r>
              <a:rPr lang="en-US" b="1" dirty="0"/>
              <a:t>On a particular day, Mr. X was to begin the work in the batch at 11.00 a. m. with a pass code ‘he slowly recedes to his inner apartment intellect’. However, he came late on that day and hence joined the batch at 12 noon. What was his pass code then?</a:t>
            </a:r>
            <a:endParaRPr dirty="0"/>
          </a:p>
          <a:p>
            <a:pPr marL="228600" lvl="0" indent="-228600" algn="l" rtl="0">
              <a:lnSpc>
                <a:spcPct val="90000"/>
              </a:lnSpc>
              <a:spcBef>
                <a:spcPts val="1000"/>
              </a:spcBef>
              <a:spcAft>
                <a:spcPts val="0"/>
              </a:spcAft>
              <a:buClr>
                <a:schemeClr val="dk1"/>
              </a:buClr>
              <a:buSzPts val="2000"/>
              <a:buNone/>
            </a:pPr>
            <a:r>
              <a:rPr lang="en-US" sz="2000" b="1" dirty="0"/>
              <a:t>a) to intellect recedes apartment slowly inner he his</a:t>
            </a:r>
            <a:endParaRPr sz="2000"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b) his he inner slowly apartment recedes intellect to</a:t>
            </a:r>
            <a:endParaRPr sz="2000"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to his recedes inner slowly apartment he intellect</a:t>
            </a:r>
            <a:endParaRPr sz="2000" dirty="0"/>
          </a:p>
          <a:p>
            <a:pPr marL="228600" lvl="0" indent="-228600" algn="l" rtl="0">
              <a:lnSpc>
                <a:spcPct val="90000"/>
              </a:lnSpc>
              <a:spcBef>
                <a:spcPts val="1000"/>
              </a:spcBef>
              <a:spcAft>
                <a:spcPts val="0"/>
              </a:spcAft>
              <a:buClr>
                <a:schemeClr val="dk1"/>
              </a:buClr>
              <a:buSzPts val="2000"/>
              <a:buNone/>
            </a:pPr>
            <a:r>
              <a:rPr lang="en-US" sz="2000" b="1" dirty="0"/>
              <a:t>d) Cannot be determined </a:t>
            </a:r>
            <a:endParaRPr sz="2000" dirty="0"/>
          </a:p>
          <a:p>
            <a:pPr marL="228600" lvl="0" indent="-228600" algn="l" rtl="0">
              <a:lnSpc>
                <a:spcPct val="90000"/>
              </a:lnSpc>
              <a:spcBef>
                <a:spcPts val="1000"/>
              </a:spcBef>
              <a:spcAft>
                <a:spcPts val="0"/>
              </a:spcAft>
              <a:buClr>
                <a:schemeClr val="dk1"/>
              </a:buClr>
              <a:buSzPts val="2000"/>
              <a:buNone/>
            </a:pPr>
            <a:r>
              <a:rPr lang="en-US" sz="2000" b="1" dirty="0"/>
              <a:t>e) None of these</a:t>
            </a:r>
            <a:endParaRPr sz="2000"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436" name="Google Shape;436;p55"/>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42" name="Google Shape;442;p5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27. </a:t>
            </a:r>
            <a:r>
              <a:rPr lang="en-US" b="1"/>
              <a:t>If the pass code on a day for the batch at 3.00 p. m. was ‘it is only the mind that creates problems’. What was the pass code for the batch at 1.00 p. m.?</a:t>
            </a:r>
            <a:endParaRPr/>
          </a:p>
          <a:p>
            <a:pPr marL="228600" lvl="0" indent="-228600" algn="l" rtl="0">
              <a:lnSpc>
                <a:spcPct val="90000"/>
              </a:lnSpc>
              <a:spcBef>
                <a:spcPts val="1000"/>
              </a:spcBef>
              <a:spcAft>
                <a:spcPts val="0"/>
              </a:spcAft>
              <a:buClr>
                <a:schemeClr val="dk1"/>
              </a:buClr>
              <a:buSzPct val="100000"/>
              <a:buNone/>
            </a:pPr>
            <a:r>
              <a:rPr lang="en-US" b="1"/>
              <a:t>a) mind it the problems creates only is that</a:t>
            </a:r>
            <a:endParaRPr/>
          </a:p>
          <a:p>
            <a:pPr marL="228600" lvl="0" indent="-228600" algn="l" rtl="0">
              <a:lnSpc>
                <a:spcPct val="90000"/>
              </a:lnSpc>
              <a:spcBef>
                <a:spcPts val="1000"/>
              </a:spcBef>
              <a:spcAft>
                <a:spcPts val="0"/>
              </a:spcAft>
              <a:buClr>
                <a:schemeClr val="dk1"/>
              </a:buClr>
              <a:buSzPct val="100000"/>
              <a:buNone/>
            </a:pPr>
            <a:r>
              <a:rPr lang="en-US" b="1"/>
              <a:t>b) is the that problems it only mind creates</a:t>
            </a:r>
            <a:endParaRPr/>
          </a:p>
          <a:p>
            <a:pPr marL="228600" lvl="0" indent="-228600" algn="l" rtl="0">
              <a:lnSpc>
                <a:spcPct val="90000"/>
              </a:lnSpc>
              <a:spcBef>
                <a:spcPts val="1000"/>
              </a:spcBef>
              <a:spcAft>
                <a:spcPts val="0"/>
              </a:spcAft>
              <a:buClr>
                <a:schemeClr val="dk1"/>
              </a:buClr>
              <a:buSzPct val="100000"/>
              <a:buNone/>
            </a:pPr>
            <a:r>
              <a:rPr lang="en-US" b="1"/>
              <a:t>c) creates mind only it is the that problems</a:t>
            </a:r>
            <a:endParaRPr/>
          </a:p>
          <a:p>
            <a:pPr marL="228600" lvl="0" indent="-228600" algn="l" rtl="0">
              <a:lnSpc>
                <a:spcPct val="90000"/>
              </a:lnSpc>
              <a:spcBef>
                <a:spcPts val="1000"/>
              </a:spcBef>
              <a:spcAft>
                <a:spcPts val="0"/>
              </a:spcAft>
              <a:buClr>
                <a:schemeClr val="dk1"/>
              </a:buClr>
              <a:buSzPct val="100000"/>
              <a:buNone/>
            </a:pPr>
            <a:r>
              <a:rPr lang="en-US" b="1"/>
              <a:t>d) mind it that is the problems only creates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graphicFrame>
        <p:nvGraphicFramePr>
          <p:cNvPr id="443" name="Google Shape;443;p56"/>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49" name="Google Shape;449;p5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Q 27. </a:t>
            </a:r>
            <a:r>
              <a:rPr lang="en-US" b="1" dirty="0"/>
              <a:t>If the pass code on a day for the batch at 3.00 p. m. was ‘it is only the mind that creates problems’. What was the pass code for the batch at 1.00 p. m.?</a:t>
            </a:r>
            <a:endParaRPr dirty="0"/>
          </a:p>
          <a:p>
            <a:pPr marL="228600" lvl="0" indent="-228600" algn="l" rtl="0">
              <a:lnSpc>
                <a:spcPct val="90000"/>
              </a:lnSpc>
              <a:spcBef>
                <a:spcPts val="1000"/>
              </a:spcBef>
              <a:spcAft>
                <a:spcPts val="0"/>
              </a:spcAft>
              <a:buClr>
                <a:schemeClr val="dk1"/>
              </a:buClr>
              <a:buSzPct val="100000"/>
              <a:buNone/>
            </a:pPr>
            <a:r>
              <a:rPr lang="en-US" b="1" dirty="0"/>
              <a:t>a) mind it the problems creates only is that</a:t>
            </a:r>
            <a:endParaRPr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is the that problems it only mind creates</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creates mind only it is the that problems</a:t>
            </a:r>
            <a:endParaRPr dirty="0"/>
          </a:p>
          <a:p>
            <a:pPr marL="228600" lvl="0" indent="-228600" algn="l" rtl="0">
              <a:lnSpc>
                <a:spcPct val="90000"/>
              </a:lnSpc>
              <a:spcBef>
                <a:spcPts val="1000"/>
              </a:spcBef>
              <a:spcAft>
                <a:spcPts val="0"/>
              </a:spcAft>
              <a:buClr>
                <a:schemeClr val="dk1"/>
              </a:buClr>
              <a:buSzPct val="100000"/>
              <a:buNone/>
            </a:pPr>
            <a:r>
              <a:rPr lang="en-US" b="1" dirty="0"/>
              <a:t>d) mind it that is the problems only creates</a:t>
            </a:r>
            <a:endParaRPr dirty="0"/>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graphicFrame>
        <p:nvGraphicFramePr>
          <p:cNvPr id="450" name="Google Shape;450;p57"/>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56" name="Google Shape;456;p5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 </a:t>
            </a:r>
            <a:r>
              <a:rPr lang="en-US" b="1"/>
              <a:t>On a day, the pass code for the first batch was ‘nobody can help us in solving our problems’. Write the input for the day in the reverse order of its words.</a:t>
            </a:r>
            <a:endParaRPr/>
          </a:p>
          <a:p>
            <a:pPr marL="228600" lvl="0" indent="-228600" algn="l" rtl="0">
              <a:lnSpc>
                <a:spcPct val="90000"/>
              </a:lnSpc>
              <a:spcBef>
                <a:spcPts val="1000"/>
              </a:spcBef>
              <a:spcAft>
                <a:spcPts val="0"/>
              </a:spcAft>
              <a:buClr>
                <a:schemeClr val="dk1"/>
              </a:buClr>
              <a:buSzPts val="2000"/>
              <a:buNone/>
            </a:pPr>
            <a:r>
              <a:rPr lang="en-US" sz="2000" b="1"/>
              <a:t>a) our in help nobody can us solving problems</a:t>
            </a:r>
            <a:endParaRPr sz="2000"/>
          </a:p>
          <a:p>
            <a:pPr marL="228600" lvl="0" indent="-228600" algn="l" rtl="0">
              <a:lnSpc>
                <a:spcPct val="90000"/>
              </a:lnSpc>
              <a:spcBef>
                <a:spcPts val="1000"/>
              </a:spcBef>
              <a:spcAft>
                <a:spcPts val="0"/>
              </a:spcAft>
              <a:buClr>
                <a:schemeClr val="dk1"/>
              </a:buClr>
              <a:buSzPts val="2000"/>
              <a:buNone/>
            </a:pPr>
            <a:r>
              <a:rPr lang="en-US" sz="2000" b="1"/>
              <a:t>b) can us solving problems nobody help in our</a:t>
            </a:r>
            <a:endParaRPr sz="2000"/>
          </a:p>
          <a:p>
            <a:pPr marL="228600" lvl="0" indent="-228600" algn="l" rtl="0">
              <a:lnSpc>
                <a:spcPct val="90000"/>
              </a:lnSpc>
              <a:spcBef>
                <a:spcPts val="1000"/>
              </a:spcBef>
              <a:spcAft>
                <a:spcPts val="0"/>
              </a:spcAft>
              <a:buClr>
                <a:schemeClr val="dk1"/>
              </a:buClr>
              <a:buSzPts val="2000"/>
              <a:buNone/>
            </a:pPr>
            <a:r>
              <a:rPr lang="en-US" sz="2000" b="1"/>
              <a:t>c) our in help nobody problems solving us can</a:t>
            </a:r>
            <a:endParaRPr sz="2000"/>
          </a:p>
          <a:p>
            <a:pPr marL="228600" lvl="0" indent="-228600" algn="l" rtl="0">
              <a:lnSpc>
                <a:spcPct val="90000"/>
              </a:lnSpc>
              <a:spcBef>
                <a:spcPts val="1000"/>
              </a:spcBef>
              <a:spcAft>
                <a:spcPts val="0"/>
              </a:spcAft>
              <a:buClr>
                <a:schemeClr val="dk1"/>
              </a:buClr>
              <a:buSzPts val="2000"/>
              <a:buNone/>
            </a:pPr>
            <a:r>
              <a:rPr lang="en-US" sz="2000" b="1"/>
              <a:t>d) problems solving us can nobody help in our</a:t>
            </a:r>
            <a:endParaRPr sz="2000"/>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57" name="Google Shape;457;p58"/>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63" name="Google Shape;463;p5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 </a:t>
            </a:r>
            <a:r>
              <a:rPr lang="en-US" b="1"/>
              <a:t>On a day, the pass code for the first batch was ‘nobody can help us in solving our problems’. Write the input for the day in the reverse order of its words.</a:t>
            </a:r>
            <a:endParaRPr/>
          </a:p>
          <a:p>
            <a:pPr marL="228600" lvl="0" indent="-228600" algn="l" rtl="0">
              <a:lnSpc>
                <a:spcPct val="90000"/>
              </a:lnSpc>
              <a:spcBef>
                <a:spcPts val="1000"/>
              </a:spcBef>
              <a:spcAft>
                <a:spcPts val="0"/>
              </a:spcAft>
              <a:buClr>
                <a:schemeClr val="dk1"/>
              </a:buClr>
              <a:buSzPts val="2000"/>
              <a:buNone/>
            </a:pPr>
            <a:r>
              <a:rPr lang="en-US" sz="2000" b="1"/>
              <a:t>a) our in help nobody can us solving problems</a:t>
            </a:r>
            <a:endParaRPr sz="2000"/>
          </a:p>
          <a:p>
            <a:pPr marL="228600" lvl="0" indent="-228600" algn="l" rtl="0">
              <a:lnSpc>
                <a:spcPct val="90000"/>
              </a:lnSpc>
              <a:spcBef>
                <a:spcPts val="1000"/>
              </a:spcBef>
              <a:spcAft>
                <a:spcPts val="0"/>
              </a:spcAft>
              <a:buClr>
                <a:schemeClr val="dk1"/>
              </a:buClr>
              <a:buSzPts val="2000"/>
              <a:buNone/>
            </a:pPr>
            <a:r>
              <a:rPr lang="en-US" sz="2000" b="1"/>
              <a:t>b) can us solving problems nobody help in our</a:t>
            </a:r>
            <a:endParaRPr sz="2000"/>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c) our in help nobody problems solving us can</a:t>
            </a:r>
            <a:endParaRPr sz="200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a:t>d) problems solving us can nobody help in our</a:t>
            </a:r>
            <a:endParaRPr sz="2000"/>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64" name="Google Shape;464;p59"/>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 </a:t>
            </a:r>
            <a:r>
              <a:rPr lang="en-US" b="1"/>
              <a:t>Given below is the fifth step of an input. What will be the third step?</a:t>
            </a:r>
            <a:endParaRPr/>
          </a:p>
          <a:p>
            <a:pPr marL="228600" lvl="0" indent="-228600" algn="l" rtl="0">
              <a:lnSpc>
                <a:spcPct val="90000"/>
              </a:lnSpc>
              <a:spcBef>
                <a:spcPts val="1000"/>
              </a:spcBef>
              <a:spcAft>
                <a:spcPts val="0"/>
              </a:spcAft>
              <a:buClr>
                <a:schemeClr val="dk1"/>
              </a:buClr>
              <a:buSzPts val="2400"/>
              <a:buNone/>
            </a:pPr>
            <a:r>
              <a:rPr lang="en-US" b="1"/>
              <a:t>Step V:	17	32	43	82	69	93	49	56	99	106</a:t>
            </a:r>
            <a:endParaRPr/>
          </a:p>
          <a:p>
            <a:pPr marL="228600" lvl="0" indent="-228600" algn="l" rtl="0">
              <a:lnSpc>
                <a:spcPct val="90000"/>
              </a:lnSpc>
              <a:spcBef>
                <a:spcPts val="1000"/>
              </a:spcBef>
              <a:spcAft>
                <a:spcPts val="0"/>
              </a:spcAft>
              <a:buClr>
                <a:schemeClr val="dk1"/>
              </a:buClr>
              <a:buSzPts val="2400"/>
              <a:buNone/>
            </a:pPr>
            <a:r>
              <a:rPr lang="en-US" b="1"/>
              <a:t>(a)	17	32	82	43	69	93	49	56	99	106</a:t>
            </a:r>
            <a:endParaRPr/>
          </a:p>
          <a:p>
            <a:pPr marL="228600" lvl="0" indent="-228600" algn="l" rtl="0">
              <a:lnSpc>
                <a:spcPct val="90000"/>
              </a:lnSpc>
              <a:spcBef>
                <a:spcPts val="1000"/>
              </a:spcBef>
              <a:spcAft>
                <a:spcPts val="0"/>
              </a:spcAft>
              <a:buClr>
                <a:schemeClr val="dk1"/>
              </a:buClr>
              <a:buSzPts val="2400"/>
              <a:buNone/>
            </a:pPr>
            <a:r>
              <a:rPr lang="en-US" b="1"/>
              <a:t>(b)	17	32	82	69	43	93	49	56	99	106</a:t>
            </a:r>
            <a:endParaRPr/>
          </a:p>
          <a:p>
            <a:pPr marL="228600" lvl="0" indent="-228600" algn="l" rtl="0">
              <a:lnSpc>
                <a:spcPct val="90000"/>
              </a:lnSpc>
              <a:spcBef>
                <a:spcPts val="1000"/>
              </a:spcBef>
              <a:spcAft>
                <a:spcPts val="0"/>
              </a:spcAft>
              <a:buClr>
                <a:schemeClr val="dk1"/>
              </a:buClr>
              <a:buSzPts val="2400"/>
              <a:buNone/>
            </a:pPr>
            <a:r>
              <a:rPr lang="en-US" b="1"/>
              <a:t>(c)	17	32	82	69	93	43	49	56	99	106</a:t>
            </a:r>
            <a:endParaRPr/>
          </a:p>
          <a:p>
            <a:pPr marL="228600" lvl="0" indent="-228600" algn="l" rtl="0">
              <a:lnSpc>
                <a:spcPct val="90000"/>
              </a:lnSpc>
              <a:spcBef>
                <a:spcPts val="1000"/>
              </a:spcBef>
              <a:spcAft>
                <a:spcPts val="0"/>
              </a:spcAft>
              <a:buClr>
                <a:schemeClr val="dk1"/>
              </a:buClr>
              <a:buSzPts val="2400"/>
              <a:buNone/>
            </a:pPr>
            <a:r>
              <a:rPr lang="en-US" b="1"/>
              <a:t>(d)	17	32	82	69	43	93	56	49	99	106</a:t>
            </a:r>
            <a:endParaRPr/>
          </a:p>
          <a:p>
            <a:pPr marL="228600" lvl="0" indent="-228600" algn="l" rtl="0">
              <a:lnSpc>
                <a:spcPct val="90000"/>
              </a:lnSpc>
              <a:spcBef>
                <a:spcPts val="1000"/>
              </a:spcBef>
              <a:spcAft>
                <a:spcPts val="0"/>
              </a:spcAft>
              <a:buClr>
                <a:schemeClr val="dk1"/>
              </a:buClr>
              <a:buSzPts val="2400"/>
              <a:buNone/>
            </a:pPr>
            <a:r>
              <a:rPr lang="en-US" b="1"/>
              <a:t>(e) Cannot be determined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70" name="Google Shape;470;p6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 </a:t>
            </a:r>
            <a:r>
              <a:rPr lang="en-US" b="1"/>
              <a:t>The pass code for the batch immediately before the rest hour was ‘there is no permanent solution for mental problems’. What was the input for the pass code on that day?</a:t>
            </a:r>
            <a:endParaRPr/>
          </a:p>
          <a:p>
            <a:pPr marL="228600" lvl="0" indent="-228600" algn="l" rtl="0">
              <a:lnSpc>
                <a:spcPct val="90000"/>
              </a:lnSpc>
              <a:spcBef>
                <a:spcPts val="1000"/>
              </a:spcBef>
              <a:spcAft>
                <a:spcPts val="0"/>
              </a:spcAft>
              <a:buClr>
                <a:schemeClr val="dk1"/>
              </a:buClr>
              <a:buSzPts val="2000"/>
              <a:buNone/>
            </a:pPr>
            <a:r>
              <a:rPr lang="en-US" sz="2000" b="1"/>
              <a:t>a)	 mental solution permanent for is problems there no</a:t>
            </a:r>
            <a:endParaRPr sz="2000"/>
          </a:p>
          <a:p>
            <a:pPr marL="228600" lvl="0" indent="-228600" algn="l" rtl="0">
              <a:lnSpc>
                <a:spcPct val="90000"/>
              </a:lnSpc>
              <a:spcBef>
                <a:spcPts val="1000"/>
              </a:spcBef>
              <a:spcAft>
                <a:spcPts val="0"/>
              </a:spcAft>
              <a:buClr>
                <a:schemeClr val="dk1"/>
              </a:buClr>
              <a:buSzPts val="2000"/>
              <a:buNone/>
            </a:pPr>
            <a:r>
              <a:rPr lang="en-US" sz="2000" b="1"/>
              <a:t>b) mental solution problems is for permanent there no</a:t>
            </a:r>
            <a:endParaRPr sz="2000"/>
          </a:p>
          <a:p>
            <a:pPr marL="228600" lvl="0" indent="-228600" algn="l" rtl="0">
              <a:lnSpc>
                <a:spcPct val="90000"/>
              </a:lnSpc>
              <a:spcBef>
                <a:spcPts val="1000"/>
              </a:spcBef>
              <a:spcAft>
                <a:spcPts val="0"/>
              </a:spcAft>
              <a:buClr>
                <a:schemeClr val="dk1"/>
              </a:buClr>
              <a:buSzPts val="2000"/>
              <a:buNone/>
            </a:pPr>
            <a:r>
              <a:rPr lang="en-US" sz="2000" b="1"/>
              <a:t>c)	is mental permanent solution there problems no for</a:t>
            </a:r>
            <a:endParaRPr sz="2000"/>
          </a:p>
          <a:p>
            <a:pPr marL="228600" lvl="0" indent="-228600" algn="l" rtl="0">
              <a:lnSpc>
                <a:spcPct val="90000"/>
              </a:lnSpc>
              <a:spcBef>
                <a:spcPts val="1000"/>
              </a:spcBef>
              <a:spcAft>
                <a:spcPts val="0"/>
              </a:spcAft>
              <a:buClr>
                <a:schemeClr val="dk1"/>
              </a:buClr>
              <a:buSzPts val="2000"/>
              <a:buNone/>
            </a:pPr>
            <a:r>
              <a:rPr lang="en-US" sz="2000" b="1"/>
              <a:t>d) is mental permanent there solutions no for problems</a:t>
            </a:r>
            <a:endParaRPr sz="2000"/>
          </a:p>
          <a:p>
            <a:pPr marL="228600" lvl="0" indent="-228600" algn="l" rtl="0">
              <a:lnSpc>
                <a:spcPct val="90000"/>
              </a:lnSpc>
              <a:spcBef>
                <a:spcPts val="1000"/>
              </a:spcBef>
              <a:spcAft>
                <a:spcPts val="0"/>
              </a:spcAft>
              <a:buClr>
                <a:schemeClr val="dk1"/>
              </a:buClr>
              <a:buSzPts val="2000"/>
              <a:buNone/>
            </a:pPr>
            <a:r>
              <a:rPr lang="en-US" sz="2000" b="1"/>
              <a:t>e)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71" name="Google Shape;471;p60"/>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77" name="Google Shape;477;p6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 </a:t>
            </a:r>
            <a:r>
              <a:rPr lang="en-US" b="1"/>
              <a:t>The pass code for the batch immediately before the rest hour was ‘there is no permanent solution for mental problems’. What was the input for the pass code on that day?</a:t>
            </a:r>
            <a:endParaRPr/>
          </a:p>
          <a:p>
            <a:pPr marL="228600" lvl="0" indent="-228600" algn="l" rtl="0">
              <a:lnSpc>
                <a:spcPct val="90000"/>
              </a:lnSpc>
              <a:spcBef>
                <a:spcPts val="1000"/>
              </a:spcBef>
              <a:spcAft>
                <a:spcPts val="0"/>
              </a:spcAft>
              <a:buClr>
                <a:schemeClr val="dk1"/>
              </a:buClr>
              <a:buSzPts val="2000"/>
              <a:buNone/>
            </a:pPr>
            <a:r>
              <a:rPr lang="en-US" sz="2000" b="1"/>
              <a:t>a)	 mental solution permanent for is problems there no</a:t>
            </a:r>
            <a:endParaRPr sz="2000"/>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b) mental solution problems is for permanent there no</a:t>
            </a:r>
            <a:endParaRPr sz="200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a:t>c)	is mental permanent solution there problems no for</a:t>
            </a:r>
            <a:endParaRPr sz="2000"/>
          </a:p>
          <a:p>
            <a:pPr marL="228600" lvl="0" indent="-228600" algn="l" rtl="0">
              <a:lnSpc>
                <a:spcPct val="90000"/>
              </a:lnSpc>
              <a:spcBef>
                <a:spcPts val="1000"/>
              </a:spcBef>
              <a:spcAft>
                <a:spcPts val="0"/>
              </a:spcAft>
              <a:buClr>
                <a:schemeClr val="dk1"/>
              </a:buClr>
              <a:buSzPts val="2000"/>
              <a:buNone/>
            </a:pPr>
            <a:r>
              <a:rPr lang="en-US" sz="2000" b="1"/>
              <a:t>d) is mental permanent there solutions no for problems</a:t>
            </a:r>
            <a:endParaRPr sz="2000"/>
          </a:p>
          <a:p>
            <a:pPr marL="228600" lvl="0" indent="-228600" algn="l" rtl="0">
              <a:lnSpc>
                <a:spcPct val="90000"/>
              </a:lnSpc>
              <a:spcBef>
                <a:spcPts val="1000"/>
              </a:spcBef>
              <a:spcAft>
                <a:spcPts val="0"/>
              </a:spcAft>
              <a:buClr>
                <a:schemeClr val="dk1"/>
              </a:buClr>
              <a:buSzPts val="2000"/>
              <a:buNone/>
            </a:pPr>
            <a:r>
              <a:rPr lang="en-US" sz="2000" b="1"/>
              <a:t>e)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78" name="Google Shape;478;p61"/>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84" name="Google Shape;484;p62"/>
          <p:cNvSpPr txBox="1">
            <a:spLocks noGrp="1"/>
          </p:cNvSpPr>
          <p:nvPr>
            <p:ph type="body" idx="4294967295"/>
          </p:nvPr>
        </p:nvSpPr>
        <p:spPr>
          <a:xfrm>
            <a:off x="3561927" y="216182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6000"/>
              <a:buNone/>
            </a:pPr>
            <a:r>
              <a:rPr lang="en-US" sz="6000" b="1">
                <a:solidFill>
                  <a:srgbClr val="FF0000"/>
                </a:solidFill>
                <a:latin typeface="Arial Black"/>
                <a:ea typeface="Arial Black"/>
                <a:cs typeface="Arial Black"/>
                <a:sym typeface="Arial Black"/>
              </a:rPr>
              <a:t>Thank you</a:t>
            </a:r>
            <a:endParaRPr sz="60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 </a:t>
            </a:r>
            <a:r>
              <a:rPr lang="en-US" b="1"/>
              <a:t>Given below is the fifth step of an input. What will be the third step?</a:t>
            </a:r>
            <a:endParaRPr/>
          </a:p>
          <a:p>
            <a:pPr marL="228600" lvl="0" indent="-228600" algn="l" rtl="0">
              <a:lnSpc>
                <a:spcPct val="90000"/>
              </a:lnSpc>
              <a:spcBef>
                <a:spcPts val="1000"/>
              </a:spcBef>
              <a:spcAft>
                <a:spcPts val="0"/>
              </a:spcAft>
              <a:buClr>
                <a:schemeClr val="dk1"/>
              </a:buClr>
              <a:buSzPts val="2400"/>
              <a:buNone/>
            </a:pPr>
            <a:r>
              <a:rPr lang="en-US" b="1"/>
              <a:t>Step V:	17	32	43	82	69	93	49	56	99	106</a:t>
            </a:r>
            <a:endParaRPr/>
          </a:p>
          <a:p>
            <a:pPr marL="228600" lvl="0" indent="-228600" algn="l" rtl="0">
              <a:lnSpc>
                <a:spcPct val="90000"/>
              </a:lnSpc>
              <a:spcBef>
                <a:spcPts val="1000"/>
              </a:spcBef>
              <a:spcAft>
                <a:spcPts val="0"/>
              </a:spcAft>
              <a:buClr>
                <a:schemeClr val="dk1"/>
              </a:buClr>
              <a:buSzPts val="2400"/>
              <a:buNone/>
            </a:pPr>
            <a:r>
              <a:rPr lang="en-US" b="1"/>
              <a:t>(a)	17	32	82	43	69	93	49	56	99	106</a:t>
            </a:r>
            <a:endParaRPr/>
          </a:p>
          <a:p>
            <a:pPr marL="228600" lvl="0" indent="-228600" algn="l" rtl="0">
              <a:lnSpc>
                <a:spcPct val="90000"/>
              </a:lnSpc>
              <a:spcBef>
                <a:spcPts val="1000"/>
              </a:spcBef>
              <a:spcAft>
                <a:spcPts val="0"/>
              </a:spcAft>
              <a:buClr>
                <a:schemeClr val="dk1"/>
              </a:buClr>
              <a:buSzPts val="2400"/>
              <a:buNone/>
            </a:pPr>
            <a:r>
              <a:rPr lang="en-US" b="1"/>
              <a:t>(b)	17	32	82	69	43	93	49	56	99	106</a:t>
            </a:r>
            <a:endParaRPr/>
          </a:p>
          <a:p>
            <a:pPr marL="228600" lvl="0" indent="-228600" algn="l" rtl="0">
              <a:lnSpc>
                <a:spcPct val="90000"/>
              </a:lnSpc>
              <a:spcBef>
                <a:spcPts val="1000"/>
              </a:spcBef>
              <a:spcAft>
                <a:spcPts val="0"/>
              </a:spcAft>
              <a:buClr>
                <a:schemeClr val="dk1"/>
              </a:buClr>
              <a:buSzPts val="2400"/>
              <a:buNone/>
            </a:pPr>
            <a:r>
              <a:rPr lang="en-US" b="1"/>
              <a:t>(c)	17	32	82	69	93	43	49	56	99	106</a:t>
            </a:r>
            <a:endParaRPr/>
          </a:p>
          <a:p>
            <a:pPr marL="228600" lvl="0" indent="-228600" algn="l" rtl="0">
              <a:lnSpc>
                <a:spcPct val="90000"/>
              </a:lnSpc>
              <a:spcBef>
                <a:spcPts val="1000"/>
              </a:spcBef>
              <a:spcAft>
                <a:spcPts val="0"/>
              </a:spcAft>
              <a:buClr>
                <a:schemeClr val="dk1"/>
              </a:buClr>
              <a:buSzPts val="2400"/>
              <a:buNone/>
            </a:pPr>
            <a:r>
              <a:rPr lang="en-US" b="1"/>
              <a:t>(d)	17	32	82	69	43	93	56	49	99	106</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(e) Cannot be determined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 </a:t>
            </a:r>
            <a:r>
              <a:rPr lang="en-US" b="1"/>
              <a:t>What will be the last step for the following input?</a:t>
            </a:r>
            <a:endParaRPr/>
          </a:p>
          <a:p>
            <a:pPr marL="228600" lvl="0" indent="-228600" algn="l" rtl="0">
              <a:lnSpc>
                <a:spcPct val="90000"/>
              </a:lnSpc>
              <a:spcBef>
                <a:spcPts val="1000"/>
              </a:spcBef>
              <a:spcAft>
                <a:spcPts val="0"/>
              </a:spcAft>
              <a:buClr>
                <a:schemeClr val="dk1"/>
              </a:buClr>
              <a:buSzPts val="2400"/>
              <a:buNone/>
            </a:pPr>
            <a:r>
              <a:rPr lang="en-US" b="1"/>
              <a:t>Input:	138	63	49	93	89	122	32	71</a:t>
            </a:r>
            <a:endParaRPr/>
          </a:p>
          <a:p>
            <a:pPr marL="228600" lvl="0" indent="-228600" algn="l" rtl="0">
              <a:lnSpc>
                <a:spcPct val="90000"/>
              </a:lnSpc>
              <a:spcBef>
                <a:spcPts val="1000"/>
              </a:spcBef>
              <a:spcAft>
                <a:spcPts val="0"/>
              </a:spcAft>
              <a:buClr>
                <a:schemeClr val="dk1"/>
              </a:buClr>
              <a:buSzPts val="2400"/>
              <a:buNone/>
            </a:pPr>
            <a:r>
              <a:rPr lang="en-US" b="1"/>
              <a:t>(a)	32	49	63	71	89	93	122	138</a:t>
            </a:r>
            <a:endParaRPr/>
          </a:p>
          <a:p>
            <a:pPr marL="228600" lvl="0" indent="-228600" algn="l" rtl="0">
              <a:lnSpc>
                <a:spcPct val="90000"/>
              </a:lnSpc>
              <a:spcBef>
                <a:spcPts val="1000"/>
              </a:spcBef>
              <a:spcAft>
                <a:spcPts val="0"/>
              </a:spcAft>
              <a:buClr>
                <a:schemeClr val="dk1"/>
              </a:buClr>
              <a:buSzPts val="2400"/>
              <a:buNone/>
            </a:pPr>
            <a:r>
              <a:rPr lang="en-US" b="1"/>
              <a:t>(b)	32	49	71	63	89	93	122	138</a:t>
            </a:r>
            <a:endParaRPr/>
          </a:p>
          <a:p>
            <a:pPr marL="228600" lvl="0" indent="-228600" algn="l" rtl="0">
              <a:lnSpc>
                <a:spcPct val="90000"/>
              </a:lnSpc>
              <a:spcBef>
                <a:spcPts val="1000"/>
              </a:spcBef>
              <a:spcAft>
                <a:spcPts val="0"/>
              </a:spcAft>
              <a:buClr>
                <a:schemeClr val="dk1"/>
              </a:buClr>
              <a:buSzPts val="2400"/>
              <a:buNone/>
            </a:pPr>
            <a:r>
              <a:rPr lang="en-US" b="1"/>
              <a:t>(c)	32	49	63	71	93	89	122	138</a:t>
            </a:r>
            <a:endParaRPr/>
          </a:p>
          <a:p>
            <a:pPr marL="228600" lvl="0" indent="-228600" algn="l" rtl="0">
              <a:lnSpc>
                <a:spcPct val="90000"/>
              </a:lnSpc>
              <a:spcBef>
                <a:spcPts val="1000"/>
              </a:spcBef>
              <a:spcAft>
                <a:spcPts val="0"/>
              </a:spcAft>
              <a:buClr>
                <a:schemeClr val="dk1"/>
              </a:buClr>
              <a:buSzPts val="2400"/>
              <a:buNone/>
            </a:pPr>
            <a:r>
              <a:rPr lang="en-US" b="1"/>
              <a:t>(d) Cannot be determined</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 </a:t>
            </a:r>
            <a:r>
              <a:rPr lang="en-US" b="1"/>
              <a:t>What will be the last step for the following input?</a:t>
            </a:r>
            <a:endParaRPr/>
          </a:p>
          <a:p>
            <a:pPr marL="228600" lvl="0" indent="-228600" algn="l" rtl="0">
              <a:lnSpc>
                <a:spcPct val="90000"/>
              </a:lnSpc>
              <a:spcBef>
                <a:spcPts val="1000"/>
              </a:spcBef>
              <a:spcAft>
                <a:spcPts val="0"/>
              </a:spcAft>
              <a:buClr>
                <a:schemeClr val="dk1"/>
              </a:buClr>
              <a:buSzPts val="2400"/>
              <a:buNone/>
            </a:pPr>
            <a:r>
              <a:rPr lang="en-US" b="1"/>
              <a:t>Input:	138	63	49	93	89	122	32	71</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(a)	32	49	63	71	89	93	122	138</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(b)	32	49	71	63	89	93	122	138</a:t>
            </a:r>
            <a:endParaRPr/>
          </a:p>
          <a:p>
            <a:pPr marL="228600" lvl="0" indent="-228600" algn="l" rtl="0">
              <a:lnSpc>
                <a:spcPct val="90000"/>
              </a:lnSpc>
              <a:spcBef>
                <a:spcPts val="1000"/>
              </a:spcBef>
              <a:spcAft>
                <a:spcPts val="0"/>
              </a:spcAft>
              <a:buClr>
                <a:schemeClr val="dk1"/>
              </a:buClr>
              <a:buSzPts val="2400"/>
              <a:buNone/>
            </a:pPr>
            <a:r>
              <a:rPr lang="en-US" b="1"/>
              <a:t>(c)	32	49	63	71	93	89	122	138</a:t>
            </a:r>
            <a:endParaRPr/>
          </a:p>
          <a:p>
            <a:pPr marL="228600" lvl="0" indent="-228600" algn="l" rtl="0">
              <a:lnSpc>
                <a:spcPct val="90000"/>
              </a:lnSpc>
              <a:spcBef>
                <a:spcPts val="1000"/>
              </a:spcBef>
              <a:spcAft>
                <a:spcPts val="0"/>
              </a:spcAft>
              <a:buClr>
                <a:schemeClr val="dk1"/>
              </a:buClr>
              <a:buSzPts val="2400"/>
              <a:buNone/>
            </a:pPr>
            <a:r>
              <a:rPr lang="en-US" b="1"/>
              <a:t>(d) Cannot be determined</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8815</Words>
  <Application>Microsoft Office PowerPoint</Application>
  <PresentationFormat>Widescreen</PresentationFormat>
  <Paragraphs>1657</Paragraphs>
  <Slides>62</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mukesh kumar</cp:lastModifiedBy>
  <cp:revision>1</cp:revision>
  <dcterms:created xsi:type="dcterms:W3CDTF">2020-02-23T06:37:57Z</dcterms:created>
  <dcterms:modified xsi:type="dcterms:W3CDTF">2024-02-22T05:26:44Z</dcterms:modified>
</cp:coreProperties>
</file>