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10" r:id="rId2"/>
    <p:sldId id="371" r:id="rId3"/>
    <p:sldId id="348" r:id="rId4"/>
    <p:sldId id="311" r:id="rId5"/>
    <p:sldId id="349" r:id="rId6"/>
    <p:sldId id="312" r:id="rId7"/>
    <p:sldId id="350" r:id="rId8"/>
    <p:sldId id="315" r:id="rId9"/>
    <p:sldId id="351" r:id="rId10"/>
    <p:sldId id="352" r:id="rId11"/>
    <p:sldId id="316" r:id="rId12"/>
    <p:sldId id="353" r:id="rId13"/>
    <p:sldId id="317" r:id="rId14"/>
    <p:sldId id="320" r:id="rId15"/>
    <p:sldId id="354" r:id="rId16"/>
    <p:sldId id="321" r:id="rId17"/>
    <p:sldId id="355" r:id="rId18"/>
    <p:sldId id="322" r:id="rId19"/>
    <p:sldId id="356" r:id="rId20"/>
    <p:sldId id="325" r:id="rId21"/>
    <p:sldId id="357" r:id="rId22"/>
    <p:sldId id="326" r:id="rId23"/>
    <p:sldId id="358" r:id="rId24"/>
    <p:sldId id="329" r:id="rId25"/>
    <p:sldId id="359" r:id="rId26"/>
    <p:sldId id="330" r:id="rId27"/>
    <p:sldId id="360" r:id="rId28"/>
    <p:sldId id="332" r:id="rId29"/>
    <p:sldId id="361" r:id="rId30"/>
    <p:sldId id="335" r:id="rId31"/>
    <p:sldId id="362" r:id="rId32"/>
    <p:sldId id="336" r:id="rId33"/>
    <p:sldId id="363" r:id="rId34"/>
    <p:sldId id="337" r:id="rId35"/>
    <p:sldId id="364" r:id="rId36"/>
    <p:sldId id="340" r:id="rId37"/>
    <p:sldId id="365" r:id="rId38"/>
    <p:sldId id="341" r:id="rId39"/>
    <p:sldId id="366" r:id="rId40"/>
    <p:sldId id="345" r:id="rId41"/>
    <p:sldId id="367" r:id="rId42"/>
    <p:sldId id="346" r:id="rId43"/>
    <p:sldId id="368" r:id="rId44"/>
    <p:sldId id="347" r:id="rId45"/>
    <p:sldId id="369" r:id="rId46"/>
    <p:sldId id="37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8EFC"/>
    <a:srgbClr val="FE6400"/>
    <a:srgbClr val="B0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4" autoAdjust="0"/>
  </p:normalViewPr>
  <p:slideViewPr>
    <p:cSldViewPr snapToGrid="0">
      <p:cViewPr varScale="1">
        <p:scale>
          <a:sx n="92" d="100"/>
          <a:sy n="92" d="100"/>
        </p:scale>
        <p:origin x="33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esh kumar" userId="e98c6c8ac4fa17dc" providerId="LiveId" clId="{FF8431ED-4ADE-40D5-B929-4338F52F8BFD}"/>
    <pc:docChg chg="custSel modSld modMainMaster">
      <pc:chgData name="mukesh kumar" userId="e98c6c8ac4fa17dc" providerId="LiveId" clId="{FF8431ED-4ADE-40D5-B929-4338F52F8BFD}" dt="2024-02-23T04:21:56.984" v="79" actId="1076"/>
      <pc:docMkLst>
        <pc:docMk/>
      </pc:docMkLst>
      <pc:sldChg chg="modSp mod">
        <pc:chgData name="mukesh kumar" userId="e98c6c8ac4fa17dc" providerId="LiveId" clId="{FF8431ED-4ADE-40D5-B929-4338F52F8BFD}" dt="2024-02-22T05:27:44.258" v="78"/>
        <pc:sldMkLst>
          <pc:docMk/>
          <pc:sldMk cId="2716721337" sldId="310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2716721337" sldId="310"/>
            <ac:spMk id="2" creationId="{00000000-0000-0000-0000-000000000000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3487531470" sldId="311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3487531470" sldId="311"/>
            <ac:spMk id="2" creationId="{00000000-0000-0000-0000-000000000000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539514285" sldId="312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539514285" sldId="312"/>
            <ac:spMk id="2" creationId="{00000000-0000-0000-0000-000000000000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3337129666" sldId="315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3337129666" sldId="315"/>
            <ac:spMk id="2" creationId="{00000000-0000-0000-0000-000000000000}"/>
          </ac:spMkLst>
        </pc:spChg>
        <pc:spChg chg="mod">
          <ac:chgData name="mukesh kumar" userId="e98c6c8ac4fa17dc" providerId="LiveId" clId="{FF8431ED-4ADE-40D5-B929-4338F52F8BFD}" dt="2024-02-22T05:27:28.900" v="27" actId="27636"/>
          <ac:spMkLst>
            <pc:docMk/>
            <pc:sldMk cId="3337129666" sldId="315"/>
            <ac:spMk id="3" creationId="{00000000-0000-0000-0000-000000000000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932112326" sldId="316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932112326" sldId="316"/>
            <ac:spMk id="2" creationId="{00000000-0000-0000-0000-000000000000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3425367506" sldId="317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3425367506" sldId="317"/>
            <ac:spMk id="2" creationId="{00000000-0000-0000-0000-000000000000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1002596099" sldId="320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1002596099" sldId="320"/>
            <ac:spMk id="2" creationId="{00000000-0000-0000-0000-000000000000}"/>
          </ac:spMkLst>
        </pc:spChg>
        <pc:spChg chg="mod">
          <ac:chgData name="mukesh kumar" userId="e98c6c8ac4fa17dc" providerId="LiveId" clId="{FF8431ED-4ADE-40D5-B929-4338F52F8BFD}" dt="2024-02-22T05:27:28.948" v="35" actId="27636"/>
          <ac:spMkLst>
            <pc:docMk/>
            <pc:sldMk cId="1002596099" sldId="320"/>
            <ac:spMk id="3" creationId="{00000000-0000-0000-0000-000000000000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3305190432" sldId="321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3305190432" sldId="321"/>
            <ac:spMk id="2" creationId="{00000000-0000-0000-0000-000000000000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4286958353" sldId="322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4286958353" sldId="322"/>
            <ac:spMk id="2" creationId="{00000000-0000-0000-0000-000000000000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1592181213" sldId="325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1592181213" sldId="325"/>
            <ac:spMk id="2" creationId="{00000000-0000-0000-0000-000000000000}"/>
          </ac:spMkLst>
        </pc:spChg>
        <pc:spChg chg="mod">
          <ac:chgData name="mukesh kumar" userId="e98c6c8ac4fa17dc" providerId="LiveId" clId="{FF8431ED-4ADE-40D5-B929-4338F52F8BFD}" dt="2024-02-22T05:27:28.983" v="43" actId="27636"/>
          <ac:spMkLst>
            <pc:docMk/>
            <pc:sldMk cId="1592181213" sldId="325"/>
            <ac:spMk id="3" creationId="{00000000-0000-0000-0000-000000000000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1145496542" sldId="326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1145496542" sldId="326"/>
            <ac:spMk id="2" creationId="{00000000-0000-0000-0000-000000000000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1468244304" sldId="329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1468244304" sldId="329"/>
            <ac:spMk id="2" creationId="{00000000-0000-0000-0000-000000000000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1060176005" sldId="330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1060176005" sldId="330"/>
            <ac:spMk id="2" creationId="{00000000-0000-0000-0000-000000000000}"/>
          </ac:spMkLst>
        </pc:spChg>
        <pc:spChg chg="mod">
          <ac:chgData name="mukesh kumar" userId="e98c6c8ac4fa17dc" providerId="LiveId" clId="{FF8431ED-4ADE-40D5-B929-4338F52F8BFD}" dt="2024-02-22T05:27:29.013" v="52" actId="27636"/>
          <ac:spMkLst>
            <pc:docMk/>
            <pc:sldMk cId="1060176005" sldId="330"/>
            <ac:spMk id="3" creationId="{00000000-0000-0000-0000-000000000000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4128413602" sldId="332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4128413602" sldId="332"/>
            <ac:spMk id="2" creationId="{00000000-0000-0000-0000-000000000000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3056983478" sldId="335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3056983478" sldId="335"/>
            <ac:spMk id="2" creationId="{00000000-0000-0000-0000-000000000000}"/>
          </ac:spMkLst>
        </pc:spChg>
        <pc:spChg chg="mod">
          <ac:chgData name="mukesh kumar" userId="e98c6c8ac4fa17dc" providerId="LiveId" clId="{FF8431ED-4ADE-40D5-B929-4338F52F8BFD}" dt="2024-02-22T05:27:29.027" v="57" actId="27636"/>
          <ac:spMkLst>
            <pc:docMk/>
            <pc:sldMk cId="3056983478" sldId="335"/>
            <ac:spMk id="3" creationId="{00000000-0000-0000-0000-000000000000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91071561" sldId="336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91071561" sldId="336"/>
            <ac:spMk id="2" creationId="{00000000-0000-0000-0000-000000000000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572742886" sldId="337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572742886" sldId="337"/>
            <ac:spMk id="2" creationId="{00000000-0000-0000-0000-000000000000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736024319" sldId="340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736024319" sldId="340"/>
            <ac:spMk id="2" creationId="{00000000-0000-0000-0000-000000000000}"/>
          </ac:spMkLst>
        </pc:spChg>
        <pc:spChg chg="mod">
          <ac:chgData name="mukesh kumar" userId="e98c6c8ac4fa17dc" providerId="LiveId" clId="{FF8431ED-4ADE-40D5-B929-4338F52F8BFD}" dt="2024-02-22T05:27:29.080" v="65" actId="27636"/>
          <ac:spMkLst>
            <pc:docMk/>
            <pc:sldMk cId="736024319" sldId="340"/>
            <ac:spMk id="3" creationId="{00000000-0000-0000-0000-000000000000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2973035523" sldId="341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2973035523" sldId="341"/>
            <ac:spMk id="2" creationId="{00000000-0000-0000-0000-000000000000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1379490106" sldId="345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1379490106" sldId="345"/>
            <ac:spMk id="2" creationId="{00000000-0000-0000-0000-000000000000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773463992" sldId="346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773463992" sldId="346"/>
            <ac:spMk id="2" creationId="{00000000-0000-0000-0000-000000000000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194037249" sldId="347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194037249" sldId="347"/>
            <ac:spMk id="2" creationId="{00000000-0000-0000-0000-000000000000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918817462" sldId="348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918817462" sldId="348"/>
            <ac:spMk id="2" creationId="{712E9E9D-F7FC-51AA-A84D-438CB0898A1F}"/>
          </ac:spMkLst>
        </pc:spChg>
        <pc:spChg chg="mod">
          <ac:chgData name="mukesh kumar" userId="e98c6c8ac4fa17dc" providerId="LiveId" clId="{FF8431ED-4ADE-40D5-B929-4338F52F8BFD}" dt="2024-02-22T05:27:28.852" v="21" actId="27636"/>
          <ac:spMkLst>
            <pc:docMk/>
            <pc:sldMk cId="918817462" sldId="348"/>
            <ac:spMk id="3" creationId="{AC4163CB-7F1C-C447-BDB2-1EBBD53CA3C4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3729892145" sldId="349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3729892145" sldId="349"/>
            <ac:spMk id="2" creationId="{DD3912E0-73EC-0A0F-EEF6-42DA553D2C74}"/>
          </ac:spMkLst>
        </pc:spChg>
      </pc:sldChg>
      <pc:sldChg chg="modSp mod">
        <pc:chgData name="mukesh kumar" userId="e98c6c8ac4fa17dc" providerId="LiveId" clId="{FF8431ED-4ADE-40D5-B929-4338F52F8BFD}" dt="2024-02-23T04:21:56.984" v="79" actId="1076"/>
        <pc:sldMkLst>
          <pc:docMk/>
          <pc:sldMk cId="3001172498" sldId="350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3001172498" sldId="350"/>
            <ac:spMk id="2" creationId="{2007DE27-AB9D-13F5-3D9A-E1FF3F68EC06}"/>
          </ac:spMkLst>
        </pc:spChg>
        <pc:spChg chg="mod">
          <ac:chgData name="mukesh kumar" userId="e98c6c8ac4fa17dc" providerId="LiveId" clId="{FF8431ED-4ADE-40D5-B929-4338F52F8BFD}" dt="2024-02-23T04:21:56.984" v="79" actId="1076"/>
          <ac:spMkLst>
            <pc:docMk/>
            <pc:sldMk cId="3001172498" sldId="350"/>
            <ac:spMk id="5" creationId="{CBDC0CB2-6EC9-325E-2945-C94D9D750F00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3227192896" sldId="351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3227192896" sldId="351"/>
            <ac:spMk id="2" creationId="{529D3CF3-10AC-B789-E9AB-57A49536D3C7}"/>
          </ac:spMkLst>
        </pc:spChg>
        <pc:spChg chg="mod">
          <ac:chgData name="mukesh kumar" userId="e98c6c8ac4fa17dc" providerId="LiveId" clId="{FF8431ED-4ADE-40D5-B929-4338F52F8BFD}" dt="2024-02-22T05:27:28.916" v="29" actId="27636"/>
          <ac:spMkLst>
            <pc:docMk/>
            <pc:sldMk cId="3227192896" sldId="351"/>
            <ac:spMk id="3" creationId="{3A9D4F2B-7922-AF5E-6BC2-7F136C3FA64D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3663279835" sldId="352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3663279835" sldId="352"/>
            <ac:spMk id="2" creationId="{AD18E97A-FDD2-1F84-6BC9-8D2BF5CDEEF9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4221232084" sldId="353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4221232084" sldId="353"/>
            <ac:spMk id="2" creationId="{6E6350BB-1B7A-7BB1-D82D-49885C3BA352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4259081888" sldId="354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4259081888" sldId="354"/>
            <ac:spMk id="2" creationId="{1FC278F3-3C11-1E86-5EC3-27B34F61A71C}"/>
          </ac:spMkLst>
        </pc:spChg>
        <pc:spChg chg="mod">
          <ac:chgData name="mukesh kumar" userId="e98c6c8ac4fa17dc" providerId="LiveId" clId="{FF8431ED-4ADE-40D5-B929-4338F52F8BFD}" dt="2024-02-22T05:27:28.948" v="37" actId="27636"/>
          <ac:spMkLst>
            <pc:docMk/>
            <pc:sldMk cId="4259081888" sldId="354"/>
            <ac:spMk id="3" creationId="{A5A51497-BC2E-80F5-DF3D-889052DEB6D5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413598264" sldId="355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413598264" sldId="355"/>
            <ac:spMk id="2" creationId="{015F67C0-4EE7-BE8A-A08D-4C0D9B4379C5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1763230752" sldId="356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1763230752" sldId="356"/>
            <ac:spMk id="2" creationId="{C00C07B1-CF28-6AB4-48EB-B8E77E58B9CA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2252082199" sldId="357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2252082199" sldId="357"/>
            <ac:spMk id="2" creationId="{56C982F0-F9A9-9DA9-E324-72D4CEA4D191}"/>
          </ac:spMkLst>
        </pc:spChg>
        <pc:spChg chg="mod">
          <ac:chgData name="mukesh kumar" userId="e98c6c8ac4fa17dc" providerId="LiveId" clId="{FF8431ED-4ADE-40D5-B929-4338F52F8BFD}" dt="2024-02-22T05:27:28.983" v="45" actId="27636"/>
          <ac:spMkLst>
            <pc:docMk/>
            <pc:sldMk cId="2252082199" sldId="357"/>
            <ac:spMk id="3" creationId="{FE8D11CE-C8BA-DD82-2D98-D9CB9AB6F4E5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1125599043" sldId="358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1125599043" sldId="358"/>
            <ac:spMk id="2" creationId="{9DFCEE6F-D161-68C4-96B4-FF9B4ABE7043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1834507295" sldId="359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1834507295" sldId="359"/>
            <ac:spMk id="2" creationId="{8D72E858-EDF1-D878-4755-FD6C5D3C982C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1442087470" sldId="360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1442087470" sldId="360"/>
            <ac:spMk id="2" creationId="{944918F3-7A37-00EA-68B9-EB25EF259928}"/>
          </ac:spMkLst>
        </pc:spChg>
        <pc:spChg chg="mod">
          <ac:chgData name="mukesh kumar" userId="e98c6c8ac4fa17dc" providerId="LiveId" clId="{FF8431ED-4ADE-40D5-B929-4338F52F8BFD}" dt="2024-02-22T05:27:29.026" v="53" actId="27636"/>
          <ac:spMkLst>
            <pc:docMk/>
            <pc:sldMk cId="1442087470" sldId="360"/>
            <ac:spMk id="3" creationId="{9DF39EB2-47D1-4DD8-94F9-8E0B1A24444B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4025416703" sldId="361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4025416703" sldId="361"/>
            <ac:spMk id="2" creationId="{D13D1C4E-68A1-1038-709D-7EC34F3F1C0D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271016485" sldId="362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271016485" sldId="362"/>
            <ac:spMk id="2" creationId="{BD1A3193-B310-4104-7821-A6A797A00FCC}"/>
          </ac:spMkLst>
        </pc:spChg>
        <pc:spChg chg="mod">
          <ac:chgData name="mukesh kumar" userId="e98c6c8ac4fa17dc" providerId="LiveId" clId="{FF8431ED-4ADE-40D5-B929-4338F52F8BFD}" dt="2024-02-22T05:27:29.045" v="59" actId="27636"/>
          <ac:spMkLst>
            <pc:docMk/>
            <pc:sldMk cId="271016485" sldId="362"/>
            <ac:spMk id="3" creationId="{551755D5-C2A5-F0C6-2111-4D1589B2BE47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2871654572" sldId="363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2871654572" sldId="363"/>
            <ac:spMk id="2" creationId="{DBECE7AD-8B27-D829-FA2D-83EF992ED800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2194631079" sldId="364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2194631079" sldId="364"/>
            <ac:spMk id="2" creationId="{C270CD3D-7859-DA00-74CE-C4BD31B0DAB9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3117324779" sldId="365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3117324779" sldId="365"/>
            <ac:spMk id="2" creationId="{D17B7D12-FD28-D29C-F03C-4522D65ED41B}"/>
          </ac:spMkLst>
        </pc:spChg>
        <pc:spChg chg="mod">
          <ac:chgData name="mukesh kumar" userId="e98c6c8ac4fa17dc" providerId="LiveId" clId="{FF8431ED-4ADE-40D5-B929-4338F52F8BFD}" dt="2024-02-22T05:27:29.097" v="68" actId="27636"/>
          <ac:spMkLst>
            <pc:docMk/>
            <pc:sldMk cId="3117324779" sldId="365"/>
            <ac:spMk id="3" creationId="{D9D4AA89-8DBD-959A-6078-5CB75B60F7F6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3753055917" sldId="366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3753055917" sldId="366"/>
            <ac:spMk id="2" creationId="{325E5535-2EE1-D7E5-AAB7-CAFD62A8EB59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534299265" sldId="367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534299265" sldId="367"/>
            <ac:spMk id="2" creationId="{BDAA4FBC-C5A2-6B40-59CC-8216217E6ED3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1985886145" sldId="368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1985886145" sldId="368"/>
            <ac:spMk id="2" creationId="{347F4D02-4CAA-B235-C62B-4603A7DC8A8E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2314526667" sldId="369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2314526667" sldId="369"/>
            <ac:spMk id="2" creationId="{EFCFC17A-C0C8-34F6-DE9B-85BE34933964}"/>
          </ac:spMkLst>
        </pc:spChg>
      </pc:sldChg>
      <pc:sldChg chg="modSp mod setBg">
        <pc:chgData name="mukesh kumar" userId="e98c6c8ac4fa17dc" providerId="LiveId" clId="{FF8431ED-4ADE-40D5-B929-4338F52F8BFD}" dt="2024-02-22T05:27:44.258" v="78"/>
        <pc:sldMkLst>
          <pc:docMk/>
          <pc:sldMk cId="1755548685" sldId="370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1755548685" sldId="370"/>
            <ac:spMk id="2" creationId="{012B6D1A-CB7B-7D06-E0CE-38F2D38560D1}"/>
          </ac:spMkLst>
        </pc:spChg>
      </pc:sldChg>
      <pc:sldChg chg="modSp mod">
        <pc:chgData name="mukesh kumar" userId="e98c6c8ac4fa17dc" providerId="LiveId" clId="{FF8431ED-4ADE-40D5-B929-4338F52F8BFD}" dt="2024-02-22T05:27:44.258" v="78"/>
        <pc:sldMkLst>
          <pc:docMk/>
          <pc:sldMk cId="1314298410" sldId="371"/>
        </pc:sldMkLst>
        <pc:spChg chg="mod">
          <ac:chgData name="mukesh kumar" userId="e98c6c8ac4fa17dc" providerId="LiveId" clId="{FF8431ED-4ADE-40D5-B929-4338F52F8BFD}" dt="2024-02-22T05:27:44.258" v="78"/>
          <ac:spMkLst>
            <pc:docMk/>
            <pc:sldMk cId="1314298410" sldId="371"/>
            <ac:spMk id="2" creationId="{4AB159EB-19A5-56A9-3D99-F7D4FA298887}"/>
          </ac:spMkLst>
        </pc:spChg>
        <pc:spChg chg="mod">
          <ac:chgData name="mukesh kumar" userId="e98c6c8ac4fa17dc" providerId="LiveId" clId="{FF8431ED-4ADE-40D5-B929-4338F52F8BFD}" dt="2024-02-22T05:27:28.841" v="20" actId="27636"/>
          <ac:spMkLst>
            <pc:docMk/>
            <pc:sldMk cId="1314298410" sldId="371"/>
            <ac:spMk id="3" creationId="{CEE526CC-3C57-17C6-770E-9646817AFF7B}"/>
          </ac:spMkLst>
        </pc:spChg>
      </pc:sldChg>
      <pc:sldMasterChg chg="setBg modSldLayout">
        <pc:chgData name="mukesh kumar" userId="e98c6c8ac4fa17dc" providerId="LiveId" clId="{FF8431ED-4ADE-40D5-B929-4338F52F8BFD}" dt="2024-02-22T05:27:28.298" v="17" actId="931"/>
        <pc:sldMasterMkLst>
          <pc:docMk/>
          <pc:sldMasterMk cId="1762507125" sldId="2147483648"/>
        </pc:sldMasterMkLst>
        <pc:sldLayoutChg chg="setBg">
          <pc:chgData name="mukesh kumar" userId="e98c6c8ac4fa17dc" providerId="LiveId" clId="{FF8431ED-4ADE-40D5-B929-4338F52F8BFD}" dt="2024-02-22T05:27:12.210" v="15"/>
          <pc:sldLayoutMkLst>
            <pc:docMk/>
            <pc:sldMasterMk cId="1762507125" sldId="2147483648"/>
            <pc:sldLayoutMk cId="2611819639" sldId="2147483649"/>
          </pc:sldLayoutMkLst>
        </pc:sldLayoutChg>
        <pc:sldLayoutChg chg="addSp delSp modSp mod setBg">
          <pc:chgData name="mukesh kumar" userId="e98c6c8ac4fa17dc" providerId="LiveId" clId="{FF8431ED-4ADE-40D5-B929-4338F52F8BFD}" dt="2024-02-22T05:27:28.298" v="17" actId="931"/>
          <pc:sldLayoutMkLst>
            <pc:docMk/>
            <pc:sldMasterMk cId="1762507125" sldId="2147483648"/>
            <pc:sldLayoutMk cId="1601213404" sldId="2147483650"/>
          </pc:sldLayoutMkLst>
          <pc:spChg chg="del">
            <ac:chgData name="mukesh kumar" userId="e98c6c8ac4fa17dc" providerId="LiveId" clId="{FF8431ED-4ADE-40D5-B929-4338F52F8BFD}" dt="2024-02-22T05:27:19.480" v="16" actId="478"/>
            <ac:spMkLst>
              <pc:docMk/>
              <pc:sldMasterMk cId="1762507125" sldId="2147483648"/>
              <pc:sldLayoutMk cId="1601213404" sldId="2147483650"/>
              <ac:spMk id="2" creationId="{D581EE3A-6F8B-4D77-A85B-BD09A8D9DDE3}"/>
            </ac:spMkLst>
          </pc:spChg>
          <pc:spChg chg="del">
            <ac:chgData name="mukesh kumar" userId="e98c6c8ac4fa17dc" providerId="LiveId" clId="{FF8431ED-4ADE-40D5-B929-4338F52F8BFD}" dt="2024-02-22T05:27:19.480" v="16" actId="478"/>
            <ac:spMkLst>
              <pc:docMk/>
              <pc:sldMasterMk cId="1762507125" sldId="2147483648"/>
              <pc:sldLayoutMk cId="1601213404" sldId="2147483650"/>
              <ac:spMk id="3" creationId="{7DEEBD83-A703-4B6E-91EB-72896443C528}"/>
            </ac:spMkLst>
          </pc:spChg>
          <pc:spChg chg="del">
            <ac:chgData name="mukesh kumar" userId="e98c6c8ac4fa17dc" providerId="LiveId" clId="{FF8431ED-4ADE-40D5-B929-4338F52F8BFD}" dt="2024-02-22T05:27:19.480" v="16" actId="478"/>
            <ac:spMkLst>
              <pc:docMk/>
              <pc:sldMasterMk cId="1762507125" sldId="2147483648"/>
              <pc:sldLayoutMk cId="1601213404" sldId="2147483650"/>
              <ac:spMk id="11" creationId="{918DE1E3-0244-4492-89B0-E666F4294E48}"/>
            </ac:spMkLst>
          </pc:spChg>
          <pc:spChg chg="del">
            <ac:chgData name="mukesh kumar" userId="e98c6c8ac4fa17dc" providerId="LiveId" clId="{FF8431ED-4ADE-40D5-B929-4338F52F8BFD}" dt="2024-02-22T05:27:19.480" v="16" actId="478"/>
            <ac:spMkLst>
              <pc:docMk/>
              <pc:sldMasterMk cId="1762507125" sldId="2147483648"/>
              <pc:sldLayoutMk cId="1601213404" sldId="2147483650"/>
              <ac:spMk id="12" creationId="{CCEF4669-2972-4A62-937C-8770006AA351}"/>
            </ac:spMkLst>
          </pc:spChg>
          <pc:spChg chg="del">
            <ac:chgData name="mukesh kumar" userId="e98c6c8ac4fa17dc" providerId="LiveId" clId="{FF8431ED-4ADE-40D5-B929-4338F52F8BFD}" dt="2024-02-22T05:27:19.480" v="16" actId="478"/>
            <ac:spMkLst>
              <pc:docMk/>
              <pc:sldMasterMk cId="1762507125" sldId="2147483648"/>
              <pc:sldLayoutMk cId="1601213404" sldId="2147483650"/>
              <ac:spMk id="14" creationId="{EF38C1C8-344A-4ACE-B6A4-2BA3E602ECB5}"/>
            </ac:spMkLst>
          </pc:spChg>
          <pc:spChg chg="del">
            <ac:chgData name="mukesh kumar" userId="e98c6c8ac4fa17dc" providerId="LiveId" clId="{FF8431ED-4ADE-40D5-B929-4338F52F8BFD}" dt="2024-02-22T05:27:19.480" v="16" actId="478"/>
            <ac:spMkLst>
              <pc:docMk/>
              <pc:sldMasterMk cId="1762507125" sldId="2147483648"/>
              <pc:sldLayoutMk cId="1601213404" sldId="2147483650"/>
              <ac:spMk id="22" creationId="{B9CDCC60-433C-4D80-B046-60440ADA613D}"/>
            </ac:spMkLst>
          </pc:spChg>
          <pc:spChg chg="del">
            <ac:chgData name="mukesh kumar" userId="e98c6c8ac4fa17dc" providerId="LiveId" clId="{FF8431ED-4ADE-40D5-B929-4338F52F8BFD}" dt="2024-02-22T05:27:19.480" v="16" actId="478"/>
            <ac:spMkLst>
              <pc:docMk/>
              <pc:sldMasterMk cId="1762507125" sldId="2147483648"/>
              <pc:sldLayoutMk cId="1601213404" sldId="2147483650"/>
              <ac:spMk id="25" creationId="{6FCA5F5E-D9F5-4744-B543-9AF39C52DBE3}"/>
            </ac:spMkLst>
          </pc:spChg>
          <pc:spChg chg="del">
            <ac:chgData name="mukesh kumar" userId="e98c6c8ac4fa17dc" providerId="LiveId" clId="{FF8431ED-4ADE-40D5-B929-4338F52F8BFD}" dt="2024-02-22T05:27:19.480" v="16" actId="478"/>
            <ac:spMkLst>
              <pc:docMk/>
              <pc:sldMasterMk cId="1762507125" sldId="2147483648"/>
              <pc:sldLayoutMk cId="1601213404" sldId="2147483650"/>
              <ac:spMk id="27" creationId="{EFF9B3D1-7DD8-405D-A925-20FEB2EA51F2}"/>
            </ac:spMkLst>
          </pc:spChg>
          <pc:spChg chg="del">
            <ac:chgData name="mukesh kumar" userId="e98c6c8ac4fa17dc" providerId="LiveId" clId="{FF8431ED-4ADE-40D5-B929-4338F52F8BFD}" dt="2024-02-22T05:27:19.480" v="16" actId="478"/>
            <ac:spMkLst>
              <pc:docMk/>
              <pc:sldMasterMk cId="1762507125" sldId="2147483648"/>
              <pc:sldLayoutMk cId="1601213404" sldId="2147483650"/>
              <ac:spMk id="28" creationId="{C26DA40F-1448-4E04-A4CC-A0C240DC53FB}"/>
            </ac:spMkLst>
          </pc:spChg>
          <pc:spChg chg="del">
            <ac:chgData name="mukesh kumar" userId="e98c6c8ac4fa17dc" providerId="LiveId" clId="{FF8431ED-4ADE-40D5-B929-4338F52F8BFD}" dt="2024-02-22T05:27:19.480" v="16" actId="478"/>
            <ac:spMkLst>
              <pc:docMk/>
              <pc:sldMasterMk cId="1762507125" sldId="2147483648"/>
              <pc:sldLayoutMk cId="1601213404" sldId="2147483650"/>
              <ac:spMk id="33" creationId="{AC4A5B36-9C81-4DC5-AB3E-D53D3DF8AA5F}"/>
            </ac:spMkLst>
          </pc:spChg>
          <pc:spChg chg="del">
            <ac:chgData name="mukesh kumar" userId="e98c6c8ac4fa17dc" providerId="LiveId" clId="{FF8431ED-4ADE-40D5-B929-4338F52F8BFD}" dt="2024-02-22T05:27:19.480" v="16" actId="478"/>
            <ac:spMkLst>
              <pc:docMk/>
              <pc:sldMasterMk cId="1762507125" sldId="2147483648"/>
              <pc:sldLayoutMk cId="1601213404" sldId="2147483650"/>
              <ac:spMk id="34" creationId="{D126FFB0-7B36-4783-8239-761E300FA624}"/>
            </ac:spMkLst>
          </pc:spChg>
          <pc:picChg chg="add mod">
            <ac:chgData name="mukesh kumar" userId="e98c6c8ac4fa17dc" providerId="LiveId" clId="{FF8431ED-4ADE-40D5-B929-4338F52F8BFD}" dt="2024-02-22T05:27:28.298" v="17" actId="931"/>
            <ac:picMkLst>
              <pc:docMk/>
              <pc:sldMasterMk cId="1762507125" sldId="2147483648"/>
              <pc:sldLayoutMk cId="1601213404" sldId="2147483650"/>
              <ac:picMk id="5" creationId="{4CA88B07-7391-8C99-36DF-07FFE14A23DE}"/>
            </ac:picMkLst>
          </pc:picChg>
        </pc:sldLayoutChg>
        <pc:sldLayoutChg chg="setBg">
          <pc:chgData name="mukesh kumar" userId="e98c6c8ac4fa17dc" providerId="LiveId" clId="{FF8431ED-4ADE-40D5-B929-4338F52F8BFD}" dt="2024-02-22T05:27:12.210" v="15"/>
          <pc:sldLayoutMkLst>
            <pc:docMk/>
            <pc:sldMasterMk cId="1762507125" sldId="2147483648"/>
            <pc:sldLayoutMk cId="1564226244" sldId="2147483651"/>
          </pc:sldLayoutMkLst>
        </pc:sldLayoutChg>
        <pc:sldLayoutChg chg="setBg">
          <pc:chgData name="mukesh kumar" userId="e98c6c8ac4fa17dc" providerId="LiveId" clId="{FF8431ED-4ADE-40D5-B929-4338F52F8BFD}" dt="2024-02-22T05:27:12.210" v="15"/>
          <pc:sldLayoutMkLst>
            <pc:docMk/>
            <pc:sldMasterMk cId="1762507125" sldId="2147483648"/>
            <pc:sldLayoutMk cId="1438369042" sldId="2147483652"/>
          </pc:sldLayoutMkLst>
        </pc:sldLayoutChg>
        <pc:sldLayoutChg chg="setBg">
          <pc:chgData name="mukesh kumar" userId="e98c6c8ac4fa17dc" providerId="LiveId" clId="{FF8431ED-4ADE-40D5-B929-4338F52F8BFD}" dt="2024-02-22T05:27:12.210" v="15"/>
          <pc:sldLayoutMkLst>
            <pc:docMk/>
            <pc:sldMasterMk cId="1762507125" sldId="2147483648"/>
            <pc:sldLayoutMk cId="1984099557" sldId="2147483653"/>
          </pc:sldLayoutMkLst>
        </pc:sldLayoutChg>
        <pc:sldLayoutChg chg="setBg">
          <pc:chgData name="mukesh kumar" userId="e98c6c8ac4fa17dc" providerId="LiveId" clId="{FF8431ED-4ADE-40D5-B929-4338F52F8BFD}" dt="2024-02-22T05:27:12.210" v="15"/>
          <pc:sldLayoutMkLst>
            <pc:docMk/>
            <pc:sldMasterMk cId="1762507125" sldId="2147483648"/>
            <pc:sldLayoutMk cId="3193018678" sldId="2147483654"/>
          </pc:sldLayoutMkLst>
        </pc:sldLayoutChg>
        <pc:sldLayoutChg chg="setBg">
          <pc:chgData name="mukesh kumar" userId="e98c6c8ac4fa17dc" providerId="LiveId" clId="{FF8431ED-4ADE-40D5-B929-4338F52F8BFD}" dt="2024-02-22T05:27:12.210" v="15"/>
          <pc:sldLayoutMkLst>
            <pc:docMk/>
            <pc:sldMasterMk cId="1762507125" sldId="2147483648"/>
            <pc:sldLayoutMk cId="1022674847" sldId="2147483655"/>
          </pc:sldLayoutMkLst>
        </pc:sldLayoutChg>
        <pc:sldLayoutChg chg="setBg">
          <pc:chgData name="mukesh kumar" userId="e98c6c8ac4fa17dc" providerId="LiveId" clId="{FF8431ED-4ADE-40D5-B929-4338F52F8BFD}" dt="2024-02-22T05:27:12.210" v="15"/>
          <pc:sldLayoutMkLst>
            <pc:docMk/>
            <pc:sldMasterMk cId="1762507125" sldId="2147483648"/>
            <pc:sldLayoutMk cId="1414593129" sldId="2147483656"/>
          </pc:sldLayoutMkLst>
        </pc:sldLayoutChg>
        <pc:sldLayoutChg chg="setBg">
          <pc:chgData name="mukesh kumar" userId="e98c6c8ac4fa17dc" providerId="LiveId" clId="{FF8431ED-4ADE-40D5-B929-4338F52F8BFD}" dt="2024-02-22T05:27:12.210" v="15"/>
          <pc:sldLayoutMkLst>
            <pc:docMk/>
            <pc:sldMasterMk cId="1762507125" sldId="2147483648"/>
            <pc:sldLayoutMk cId="2548769628" sldId="2147483657"/>
          </pc:sldLayoutMkLst>
        </pc:sldLayoutChg>
        <pc:sldLayoutChg chg="setBg">
          <pc:chgData name="mukesh kumar" userId="e98c6c8ac4fa17dc" providerId="LiveId" clId="{FF8431ED-4ADE-40D5-B929-4338F52F8BFD}" dt="2024-02-22T05:27:12.210" v="15"/>
          <pc:sldLayoutMkLst>
            <pc:docMk/>
            <pc:sldMasterMk cId="1762507125" sldId="2147483648"/>
            <pc:sldLayoutMk cId="4213392646" sldId="2147483658"/>
          </pc:sldLayoutMkLst>
        </pc:sldLayoutChg>
        <pc:sldLayoutChg chg="setBg">
          <pc:chgData name="mukesh kumar" userId="e98c6c8ac4fa17dc" providerId="LiveId" clId="{FF8431ED-4ADE-40D5-B929-4338F52F8BFD}" dt="2024-02-22T05:27:12.210" v="15"/>
          <pc:sldLayoutMkLst>
            <pc:docMk/>
            <pc:sldMasterMk cId="1762507125" sldId="2147483648"/>
            <pc:sldLayoutMk cId="3432318348" sldId="2147483659"/>
          </pc:sldLayoutMkLst>
        </pc:sldLayoutChg>
        <pc:sldLayoutChg chg="setBg">
          <pc:chgData name="mukesh kumar" userId="e98c6c8ac4fa17dc" providerId="LiveId" clId="{FF8431ED-4ADE-40D5-B929-4338F52F8BFD}" dt="2024-02-22T05:27:12.210" v="15"/>
          <pc:sldLayoutMkLst>
            <pc:docMk/>
            <pc:sldMasterMk cId="1762507125" sldId="2147483648"/>
            <pc:sldLayoutMk cId="1747071298" sldId="2147483660"/>
          </pc:sldLayoutMkLst>
        </pc:sldLayoutChg>
      </pc:sldMasterChg>
    </pc:docChg>
  </pc:docChgLst>
  <pc:docChgLst>
    <pc:chgData name="mukesh kumar" userId="e98c6c8ac4fa17dc" providerId="LiveId" clId="{E59D1A73-B558-4BE8-B0BA-CB72D6E476D7}"/>
    <pc:docChg chg="undo redo custSel addSld modSld sldOrd">
      <pc:chgData name="mukesh kumar" userId="e98c6c8ac4fa17dc" providerId="LiveId" clId="{E59D1A73-B558-4BE8-B0BA-CB72D6E476D7}" dt="2024-02-22T04:27:30.604" v="467" actId="1076"/>
      <pc:docMkLst>
        <pc:docMk/>
      </pc:docMkLst>
      <pc:sldChg chg="modSp mod">
        <pc:chgData name="mukesh kumar" userId="e98c6c8ac4fa17dc" providerId="LiveId" clId="{E59D1A73-B558-4BE8-B0BA-CB72D6E476D7}" dt="2024-02-22T04:27:30.604" v="467" actId="1076"/>
        <pc:sldMkLst>
          <pc:docMk/>
          <pc:sldMk cId="2716721337" sldId="310"/>
        </pc:sldMkLst>
        <pc:spChg chg="mod">
          <ac:chgData name="mukesh kumar" userId="e98c6c8ac4fa17dc" providerId="LiveId" clId="{E59D1A73-B558-4BE8-B0BA-CB72D6E476D7}" dt="2024-02-22T04:27:30.604" v="467" actId="1076"/>
          <ac:spMkLst>
            <pc:docMk/>
            <pc:sldMk cId="2716721337" sldId="310"/>
            <ac:spMk id="3" creationId="{00000000-0000-0000-0000-000000000000}"/>
          </ac:spMkLst>
        </pc:spChg>
      </pc:sldChg>
      <pc:sldChg chg="addSp delSp modSp mod">
        <pc:chgData name="mukesh kumar" userId="e98c6c8ac4fa17dc" providerId="LiveId" clId="{E59D1A73-B558-4BE8-B0BA-CB72D6E476D7}" dt="2024-02-21T06:06:16.406" v="29"/>
        <pc:sldMkLst>
          <pc:docMk/>
          <pc:sldMk cId="3487531470" sldId="311"/>
        </pc:sldMkLst>
        <pc:spChg chg="add del mod">
          <ac:chgData name="mukesh kumar" userId="e98c6c8ac4fa17dc" providerId="LiveId" clId="{E59D1A73-B558-4BE8-B0BA-CB72D6E476D7}" dt="2024-02-21T06:06:16.406" v="29"/>
          <ac:spMkLst>
            <pc:docMk/>
            <pc:sldMk cId="3487531470" sldId="311"/>
            <ac:spMk id="5" creationId="{A7E60DE4-0E37-5198-DA02-DB299FF40923}"/>
          </ac:spMkLst>
        </pc:spChg>
      </pc:sldChg>
      <pc:sldChg chg="modSp mod">
        <pc:chgData name="mukesh kumar" userId="e98c6c8ac4fa17dc" providerId="LiveId" clId="{E59D1A73-B558-4BE8-B0BA-CB72D6E476D7}" dt="2024-02-21T09:03:38.039" v="431" actId="20577"/>
        <pc:sldMkLst>
          <pc:docMk/>
          <pc:sldMk cId="539514285" sldId="312"/>
        </pc:sldMkLst>
        <pc:spChg chg="mod">
          <ac:chgData name="mukesh kumar" userId="e98c6c8ac4fa17dc" providerId="LiveId" clId="{E59D1A73-B558-4BE8-B0BA-CB72D6E476D7}" dt="2024-02-21T09:03:38.039" v="431" actId="20577"/>
          <ac:spMkLst>
            <pc:docMk/>
            <pc:sldMk cId="539514285" sldId="312"/>
            <ac:spMk id="3" creationId="{00000000-0000-0000-0000-000000000000}"/>
          </ac:spMkLst>
        </pc:spChg>
      </pc:sldChg>
      <pc:sldChg chg="addSp modSp mod">
        <pc:chgData name="mukesh kumar" userId="e98c6c8ac4fa17dc" providerId="LiveId" clId="{E59D1A73-B558-4BE8-B0BA-CB72D6E476D7}" dt="2024-02-21T09:07:41.500" v="435" actId="207"/>
        <pc:sldMkLst>
          <pc:docMk/>
          <pc:sldMk cId="932112326" sldId="316"/>
        </pc:sldMkLst>
        <pc:spChg chg="add mod">
          <ac:chgData name="mukesh kumar" userId="e98c6c8ac4fa17dc" providerId="LiveId" clId="{E59D1A73-B558-4BE8-B0BA-CB72D6E476D7}" dt="2024-02-21T09:07:41.500" v="435" actId="207"/>
          <ac:spMkLst>
            <pc:docMk/>
            <pc:sldMk cId="932112326" sldId="316"/>
            <ac:spMk id="5" creationId="{504ED401-4D91-6703-D792-1778AD126399}"/>
          </ac:spMkLst>
        </pc:spChg>
      </pc:sldChg>
      <pc:sldChg chg="addSp modSp mod">
        <pc:chgData name="mukesh kumar" userId="e98c6c8ac4fa17dc" providerId="LiveId" clId="{E59D1A73-B558-4BE8-B0BA-CB72D6E476D7}" dt="2024-02-21T09:08:28.165" v="436" actId="207"/>
        <pc:sldMkLst>
          <pc:docMk/>
          <pc:sldMk cId="3425367506" sldId="317"/>
        </pc:sldMkLst>
        <pc:spChg chg="add mod">
          <ac:chgData name="mukesh kumar" userId="e98c6c8ac4fa17dc" providerId="LiveId" clId="{E59D1A73-B558-4BE8-B0BA-CB72D6E476D7}" dt="2024-02-21T09:08:28.165" v="436" actId="207"/>
          <ac:spMkLst>
            <pc:docMk/>
            <pc:sldMk cId="3425367506" sldId="317"/>
            <ac:spMk id="5" creationId="{7789A2F2-6947-3BB2-B494-CD54F472E48F}"/>
          </ac:spMkLst>
        </pc:spChg>
      </pc:sldChg>
      <pc:sldChg chg="modSp mod">
        <pc:chgData name="mukesh kumar" userId="e98c6c8ac4fa17dc" providerId="LiveId" clId="{E59D1A73-B558-4BE8-B0BA-CB72D6E476D7}" dt="2024-02-21T06:13:00.049" v="112" actId="20577"/>
        <pc:sldMkLst>
          <pc:docMk/>
          <pc:sldMk cId="1002596099" sldId="320"/>
        </pc:sldMkLst>
        <pc:spChg chg="mod">
          <ac:chgData name="mukesh kumar" userId="e98c6c8ac4fa17dc" providerId="LiveId" clId="{E59D1A73-B558-4BE8-B0BA-CB72D6E476D7}" dt="2024-02-21T06:13:00.049" v="112" actId="20577"/>
          <ac:spMkLst>
            <pc:docMk/>
            <pc:sldMk cId="1002596099" sldId="320"/>
            <ac:spMk id="3" creationId="{00000000-0000-0000-0000-000000000000}"/>
          </ac:spMkLst>
        </pc:spChg>
      </pc:sldChg>
      <pc:sldChg chg="modSp mod">
        <pc:chgData name="mukesh kumar" userId="e98c6c8ac4fa17dc" providerId="LiveId" clId="{E59D1A73-B558-4BE8-B0BA-CB72D6E476D7}" dt="2024-02-21T06:24:21.554" v="360" actId="20577"/>
        <pc:sldMkLst>
          <pc:docMk/>
          <pc:sldMk cId="1060176005" sldId="330"/>
        </pc:sldMkLst>
        <pc:spChg chg="mod">
          <ac:chgData name="mukesh kumar" userId="e98c6c8ac4fa17dc" providerId="LiveId" clId="{E59D1A73-B558-4BE8-B0BA-CB72D6E476D7}" dt="2024-02-21T06:24:21.554" v="360" actId="20577"/>
          <ac:spMkLst>
            <pc:docMk/>
            <pc:sldMk cId="1060176005" sldId="330"/>
            <ac:spMk id="3" creationId="{00000000-0000-0000-0000-000000000000}"/>
          </ac:spMkLst>
        </pc:spChg>
      </pc:sldChg>
      <pc:sldChg chg="modSp mod">
        <pc:chgData name="mukesh kumar" userId="e98c6c8ac4fa17dc" providerId="LiveId" clId="{E59D1A73-B558-4BE8-B0BA-CB72D6E476D7}" dt="2024-02-22T03:52:05.285" v="450" actId="20577"/>
        <pc:sldMkLst>
          <pc:docMk/>
          <pc:sldMk cId="2973035523" sldId="341"/>
        </pc:sldMkLst>
        <pc:spChg chg="mod">
          <ac:chgData name="mukesh kumar" userId="e98c6c8ac4fa17dc" providerId="LiveId" clId="{E59D1A73-B558-4BE8-B0BA-CB72D6E476D7}" dt="2024-02-22T03:52:05.285" v="450" actId="20577"/>
          <ac:spMkLst>
            <pc:docMk/>
            <pc:sldMk cId="2973035523" sldId="341"/>
            <ac:spMk id="3" creationId="{00000000-0000-0000-0000-000000000000}"/>
          </ac:spMkLst>
        </pc:spChg>
      </pc:sldChg>
      <pc:sldChg chg="modSp mod">
        <pc:chgData name="mukesh kumar" userId="e98c6c8ac4fa17dc" providerId="LiveId" clId="{E59D1A73-B558-4BE8-B0BA-CB72D6E476D7}" dt="2024-02-21T06:16:16.512" v="126" actId="20577"/>
        <pc:sldMkLst>
          <pc:docMk/>
          <pc:sldMk cId="1379490106" sldId="345"/>
        </pc:sldMkLst>
        <pc:spChg chg="mod">
          <ac:chgData name="mukesh kumar" userId="e98c6c8ac4fa17dc" providerId="LiveId" clId="{E59D1A73-B558-4BE8-B0BA-CB72D6E476D7}" dt="2024-02-21T06:16:16.512" v="126" actId="20577"/>
          <ac:spMkLst>
            <pc:docMk/>
            <pc:sldMk cId="1379490106" sldId="345"/>
            <ac:spMk id="3" creationId="{00000000-0000-0000-0000-000000000000}"/>
          </ac:spMkLst>
        </pc:spChg>
      </pc:sldChg>
      <pc:sldChg chg="modSp add mod">
        <pc:chgData name="mukesh kumar" userId="e98c6c8ac4fa17dc" providerId="LiveId" clId="{E59D1A73-B558-4BE8-B0BA-CB72D6E476D7}" dt="2024-02-21T09:02:14.448" v="426" actId="207"/>
        <pc:sldMkLst>
          <pc:docMk/>
          <pc:sldMk cId="918817462" sldId="348"/>
        </pc:sldMkLst>
        <pc:spChg chg="mod">
          <ac:chgData name="mukesh kumar" userId="e98c6c8ac4fa17dc" providerId="LiveId" clId="{E59D1A73-B558-4BE8-B0BA-CB72D6E476D7}" dt="2024-02-21T09:02:14.448" v="426" actId="207"/>
          <ac:spMkLst>
            <pc:docMk/>
            <pc:sldMk cId="918817462" sldId="348"/>
            <ac:spMk id="3" creationId="{AC4163CB-7F1C-C447-BDB2-1EBBD53CA3C4}"/>
          </ac:spMkLst>
        </pc:spChg>
      </pc:sldChg>
      <pc:sldChg chg="addSp modSp add mod">
        <pc:chgData name="mukesh kumar" userId="e98c6c8ac4fa17dc" providerId="LiveId" clId="{E59D1A73-B558-4BE8-B0BA-CB72D6E476D7}" dt="2024-02-21T09:02:41.149" v="427" actId="207"/>
        <pc:sldMkLst>
          <pc:docMk/>
          <pc:sldMk cId="3729892145" sldId="349"/>
        </pc:sldMkLst>
        <pc:spChg chg="add mod">
          <ac:chgData name="mukesh kumar" userId="e98c6c8ac4fa17dc" providerId="LiveId" clId="{E59D1A73-B558-4BE8-B0BA-CB72D6E476D7}" dt="2024-02-21T09:02:41.149" v="427" actId="207"/>
          <ac:spMkLst>
            <pc:docMk/>
            <pc:sldMk cId="3729892145" sldId="349"/>
            <ac:spMk id="5" creationId="{39CAF989-3D0B-7D58-E1A1-08F55B9BD90B}"/>
          </ac:spMkLst>
        </pc:spChg>
      </pc:sldChg>
      <pc:sldChg chg="addSp modSp add mod">
        <pc:chgData name="mukesh kumar" userId="e98c6c8ac4fa17dc" providerId="LiveId" clId="{E59D1A73-B558-4BE8-B0BA-CB72D6E476D7}" dt="2024-02-21T09:05:19.097" v="433" actId="207"/>
        <pc:sldMkLst>
          <pc:docMk/>
          <pc:sldMk cId="3001172498" sldId="350"/>
        </pc:sldMkLst>
        <pc:spChg chg="mod">
          <ac:chgData name="mukesh kumar" userId="e98c6c8ac4fa17dc" providerId="LiveId" clId="{E59D1A73-B558-4BE8-B0BA-CB72D6E476D7}" dt="2024-02-21T09:03:09.636" v="428" actId="20577"/>
          <ac:spMkLst>
            <pc:docMk/>
            <pc:sldMk cId="3001172498" sldId="350"/>
            <ac:spMk id="3" creationId="{69C597D9-DBBD-77E7-B6C5-DEADA7D9A73D}"/>
          </ac:spMkLst>
        </pc:spChg>
        <pc:spChg chg="add mod">
          <ac:chgData name="mukesh kumar" userId="e98c6c8ac4fa17dc" providerId="LiveId" clId="{E59D1A73-B558-4BE8-B0BA-CB72D6E476D7}" dt="2024-02-21T09:05:19.097" v="433" actId="207"/>
          <ac:spMkLst>
            <pc:docMk/>
            <pc:sldMk cId="3001172498" sldId="350"/>
            <ac:spMk id="5" creationId="{CBDC0CB2-6EC9-325E-2945-C94D9D750F00}"/>
          </ac:spMkLst>
        </pc:spChg>
      </pc:sldChg>
      <pc:sldChg chg="modSp add mod">
        <pc:chgData name="mukesh kumar" userId="e98c6c8ac4fa17dc" providerId="LiveId" clId="{E59D1A73-B558-4BE8-B0BA-CB72D6E476D7}" dt="2024-02-21T09:06:52.064" v="434" actId="207"/>
        <pc:sldMkLst>
          <pc:docMk/>
          <pc:sldMk cId="3227192896" sldId="351"/>
        </pc:sldMkLst>
        <pc:spChg chg="mod">
          <ac:chgData name="mukesh kumar" userId="e98c6c8ac4fa17dc" providerId="LiveId" clId="{E59D1A73-B558-4BE8-B0BA-CB72D6E476D7}" dt="2024-02-21T09:06:52.064" v="434" actId="207"/>
          <ac:spMkLst>
            <pc:docMk/>
            <pc:sldMk cId="3227192896" sldId="351"/>
            <ac:spMk id="3" creationId="{3A9D4F2B-7922-AF5E-6BC2-7F136C3FA64D}"/>
          </ac:spMkLst>
        </pc:spChg>
      </pc:sldChg>
      <pc:sldChg chg="add ord">
        <pc:chgData name="mukesh kumar" userId="e98c6c8ac4fa17dc" providerId="LiveId" clId="{E59D1A73-B558-4BE8-B0BA-CB72D6E476D7}" dt="2024-02-21T06:09:45.851" v="54"/>
        <pc:sldMkLst>
          <pc:docMk/>
          <pc:sldMk cId="3663279835" sldId="352"/>
        </pc:sldMkLst>
      </pc:sldChg>
      <pc:sldChg chg="add ord">
        <pc:chgData name="mukesh kumar" userId="e98c6c8ac4fa17dc" providerId="LiveId" clId="{E59D1A73-B558-4BE8-B0BA-CB72D6E476D7}" dt="2024-02-21T06:09:24.152" v="52"/>
        <pc:sldMkLst>
          <pc:docMk/>
          <pc:sldMk cId="4221232084" sldId="353"/>
        </pc:sldMkLst>
      </pc:sldChg>
      <pc:sldChg chg="modSp add mod">
        <pc:chgData name="mukesh kumar" userId="e98c6c8ac4fa17dc" providerId="LiveId" clId="{E59D1A73-B558-4BE8-B0BA-CB72D6E476D7}" dt="2024-02-21T09:10:11.117" v="437" actId="207"/>
        <pc:sldMkLst>
          <pc:docMk/>
          <pc:sldMk cId="4259081888" sldId="354"/>
        </pc:sldMkLst>
        <pc:spChg chg="mod">
          <ac:chgData name="mukesh kumar" userId="e98c6c8ac4fa17dc" providerId="LiveId" clId="{E59D1A73-B558-4BE8-B0BA-CB72D6E476D7}" dt="2024-02-21T09:10:11.117" v="437" actId="207"/>
          <ac:spMkLst>
            <pc:docMk/>
            <pc:sldMk cId="4259081888" sldId="354"/>
            <ac:spMk id="3" creationId="{A5A51497-BC2E-80F5-DF3D-889052DEB6D5}"/>
          </ac:spMkLst>
        </pc:spChg>
      </pc:sldChg>
      <pc:sldChg chg="addSp modSp add mod">
        <pc:chgData name="mukesh kumar" userId="e98c6c8ac4fa17dc" providerId="LiveId" clId="{E59D1A73-B558-4BE8-B0BA-CB72D6E476D7}" dt="2024-02-21T09:11:34.329" v="439" actId="207"/>
        <pc:sldMkLst>
          <pc:docMk/>
          <pc:sldMk cId="413598264" sldId="355"/>
        </pc:sldMkLst>
        <pc:spChg chg="add mod">
          <ac:chgData name="mukesh kumar" userId="e98c6c8ac4fa17dc" providerId="LiveId" clId="{E59D1A73-B558-4BE8-B0BA-CB72D6E476D7}" dt="2024-02-21T06:12:00.205" v="86"/>
          <ac:spMkLst>
            <pc:docMk/>
            <pc:sldMk cId="413598264" sldId="355"/>
            <ac:spMk id="5" creationId="{DA028C99-D6AC-B4A7-E405-5A73C61EC43B}"/>
          </ac:spMkLst>
        </pc:spChg>
        <pc:spChg chg="add mod">
          <ac:chgData name="mukesh kumar" userId="e98c6c8ac4fa17dc" providerId="LiveId" clId="{E59D1A73-B558-4BE8-B0BA-CB72D6E476D7}" dt="2024-02-21T09:11:34.329" v="439" actId="207"/>
          <ac:spMkLst>
            <pc:docMk/>
            <pc:sldMk cId="413598264" sldId="355"/>
            <ac:spMk id="6" creationId="{D7DC9D53-6A55-720C-F040-B814F8664D2B}"/>
          </ac:spMkLst>
        </pc:spChg>
      </pc:sldChg>
      <pc:sldChg chg="addSp modSp add mod">
        <pc:chgData name="mukesh kumar" userId="e98c6c8ac4fa17dc" providerId="LiveId" clId="{E59D1A73-B558-4BE8-B0BA-CB72D6E476D7}" dt="2024-02-21T09:13:46.091" v="440" actId="207"/>
        <pc:sldMkLst>
          <pc:docMk/>
          <pc:sldMk cId="1763230752" sldId="356"/>
        </pc:sldMkLst>
        <pc:spChg chg="add mod">
          <ac:chgData name="mukesh kumar" userId="e98c6c8ac4fa17dc" providerId="LiveId" clId="{E59D1A73-B558-4BE8-B0BA-CB72D6E476D7}" dt="2024-02-21T09:13:46.091" v="440" actId="207"/>
          <ac:spMkLst>
            <pc:docMk/>
            <pc:sldMk cId="1763230752" sldId="356"/>
            <ac:spMk id="5" creationId="{F2E20A38-64F5-7072-3536-D78A6C4EE26F}"/>
          </ac:spMkLst>
        </pc:spChg>
      </pc:sldChg>
      <pc:sldChg chg="modSp add mod">
        <pc:chgData name="mukesh kumar" userId="e98c6c8ac4fa17dc" providerId="LiveId" clId="{E59D1A73-B558-4BE8-B0BA-CB72D6E476D7}" dt="2024-02-22T03:44:06.735" v="441" actId="207"/>
        <pc:sldMkLst>
          <pc:docMk/>
          <pc:sldMk cId="2252082199" sldId="357"/>
        </pc:sldMkLst>
        <pc:spChg chg="mod">
          <ac:chgData name="mukesh kumar" userId="e98c6c8ac4fa17dc" providerId="LiveId" clId="{E59D1A73-B558-4BE8-B0BA-CB72D6E476D7}" dt="2024-02-22T03:44:06.735" v="441" actId="207"/>
          <ac:spMkLst>
            <pc:docMk/>
            <pc:sldMk cId="2252082199" sldId="357"/>
            <ac:spMk id="3" creationId="{FE8D11CE-C8BA-DD82-2D98-D9CB9AB6F4E5}"/>
          </ac:spMkLst>
        </pc:spChg>
      </pc:sldChg>
      <pc:sldChg chg="addSp modSp add mod">
        <pc:chgData name="mukesh kumar" userId="e98c6c8ac4fa17dc" providerId="LiveId" clId="{E59D1A73-B558-4BE8-B0BA-CB72D6E476D7}" dt="2024-02-22T03:45:06.543" v="442" actId="207"/>
        <pc:sldMkLst>
          <pc:docMk/>
          <pc:sldMk cId="1125599043" sldId="358"/>
        </pc:sldMkLst>
        <pc:spChg chg="add mod">
          <ac:chgData name="mukesh kumar" userId="e98c6c8ac4fa17dc" providerId="LiveId" clId="{E59D1A73-B558-4BE8-B0BA-CB72D6E476D7}" dt="2024-02-22T03:45:06.543" v="442" actId="207"/>
          <ac:spMkLst>
            <pc:docMk/>
            <pc:sldMk cId="1125599043" sldId="358"/>
            <ac:spMk id="5" creationId="{5203E79A-BF30-56FD-9CD3-F34D782A382D}"/>
          </ac:spMkLst>
        </pc:spChg>
      </pc:sldChg>
      <pc:sldChg chg="addSp modSp add mod">
        <pc:chgData name="mukesh kumar" userId="e98c6c8ac4fa17dc" providerId="LiveId" clId="{E59D1A73-B558-4BE8-B0BA-CB72D6E476D7}" dt="2024-02-22T03:46:01.984" v="443" actId="207"/>
        <pc:sldMkLst>
          <pc:docMk/>
          <pc:sldMk cId="1834507295" sldId="359"/>
        </pc:sldMkLst>
        <pc:spChg chg="add mod">
          <ac:chgData name="mukesh kumar" userId="e98c6c8ac4fa17dc" providerId="LiveId" clId="{E59D1A73-B558-4BE8-B0BA-CB72D6E476D7}" dt="2024-02-22T03:46:01.984" v="443" actId="207"/>
          <ac:spMkLst>
            <pc:docMk/>
            <pc:sldMk cId="1834507295" sldId="359"/>
            <ac:spMk id="5" creationId="{047F99EC-03E4-0CDC-6795-806811DEE62D}"/>
          </ac:spMkLst>
        </pc:spChg>
      </pc:sldChg>
      <pc:sldChg chg="modSp add mod">
        <pc:chgData name="mukesh kumar" userId="e98c6c8ac4fa17dc" providerId="LiveId" clId="{E59D1A73-B558-4BE8-B0BA-CB72D6E476D7}" dt="2024-02-22T03:46:54.888" v="444" actId="207"/>
        <pc:sldMkLst>
          <pc:docMk/>
          <pc:sldMk cId="1442087470" sldId="360"/>
        </pc:sldMkLst>
        <pc:spChg chg="mod">
          <ac:chgData name="mukesh kumar" userId="e98c6c8ac4fa17dc" providerId="LiveId" clId="{E59D1A73-B558-4BE8-B0BA-CB72D6E476D7}" dt="2024-02-22T03:46:54.888" v="444" actId="207"/>
          <ac:spMkLst>
            <pc:docMk/>
            <pc:sldMk cId="1442087470" sldId="360"/>
            <ac:spMk id="3" creationId="{9DF39EB2-47D1-4DD8-94F9-8E0B1A24444B}"/>
          </ac:spMkLst>
        </pc:spChg>
      </pc:sldChg>
      <pc:sldChg chg="addSp modSp add mod">
        <pc:chgData name="mukesh kumar" userId="e98c6c8ac4fa17dc" providerId="LiveId" clId="{E59D1A73-B558-4BE8-B0BA-CB72D6E476D7}" dt="2024-02-22T03:48:29.242" v="445" actId="207"/>
        <pc:sldMkLst>
          <pc:docMk/>
          <pc:sldMk cId="4025416703" sldId="361"/>
        </pc:sldMkLst>
        <pc:spChg chg="add mod">
          <ac:chgData name="mukesh kumar" userId="e98c6c8ac4fa17dc" providerId="LiveId" clId="{E59D1A73-B558-4BE8-B0BA-CB72D6E476D7}" dt="2024-02-22T03:48:29.242" v="445" actId="207"/>
          <ac:spMkLst>
            <pc:docMk/>
            <pc:sldMk cId="4025416703" sldId="361"/>
            <ac:spMk id="5" creationId="{61E59316-1F3D-BB3E-184B-588CCF3041A9}"/>
          </ac:spMkLst>
        </pc:spChg>
      </pc:sldChg>
      <pc:sldChg chg="modSp add mod">
        <pc:chgData name="mukesh kumar" userId="e98c6c8ac4fa17dc" providerId="LiveId" clId="{E59D1A73-B558-4BE8-B0BA-CB72D6E476D7}" dt="2024-02-22T03:49:07.984" v="446" actId="207"/>
        <pc:sldMkLst>
          <pc:docMk/>
          <pc:sldMk cId="271016485" sldId="362"/>
        </pc:sldMkLst>
        <pc:spChg chg="mod">
          <ac:chgData name="mukesh kumar" userId="e98c6c8ac4fa17dc" providerId="LiveId" clId="{E59D1A73-B558-4BE8-B0BA-CB72D6E476D7}" dt="2024-02-22T03:49:07.984" v="446" actId="207"/>
          <ac:spMkLst>
            <pc:docMk/>
            <pc:sldMk cId="271016485" sldId="362"/>
            <ac:spMk id="3" creationId="{551755D5-C2A5-F0C6-2111-4D1589B2BE47}"/>
          </ac:spMkLst>
        </pc:spChg>
      </pc:sldChg>
      <pc:sldChg chg="addSp modSp add mod">
        <pc:chgData name="mukesh kumar" userId="e98c6c8ac4fa17dc" providerId="LiveId" clId="{E59D1A73-B558-4BE8-B0BA-CB72D6E476D7}" dt="2024-02-22T03:49:48.895" v="447" actId="207"/>
        <pc:sldMkLst>
          <pc:docMk/>
          <pc:sldMk cId="2871654572" sldId="363"/>
        </pc:sldMkLst>
        <pc:spChg chg="add mod">
          <ac:chgData name="mukesh kumar" userId="e98c6c8ac4fa17dc" providerId="LiveId" clId="{E59D1A73-B558-4BE8-B0BA-CB72D6E476D7}" dt="2024-02-22T03:49:48.895" v="447" actId="207"/>
          <ac:spMkLst>
            <pc:docMk/>
            <pc:sldMk cId="2871654572" sldId="363"/>
            <ac:spMk id="5" creationId="{3EE86760-D92D-17FA-564E-ACC27A7AB95E}"/>
          </ac:spMkLst>
        </pc:spChg>
      </pc:sldChg>
      <pc:sldChg chg="addSp modSp add mod">
        <pc:chgData name="mukesh kumar" userId="e98c6c8ac4fa17dc" providerId="LiveId" clId="{E59D1A73-B558-4BE8-B0BA-CB72D6E476D7}" dt="2024-02-22T03:50:29.729" v="448" actId="207"/>
        <pc:sldMkLst>
          <pc:docMk/>
          <pc:sldMk cId="2194631079" sldId="364"/>
        </pc:sldMkLst>
        <pc:spChg chg="add mod">
          <ac:chgData name="mukesh kumar" userId="e98c6c8ac4fa17dc" providerId="LiveId" clId="{E59D1A73-B558-4BE8-B0BA-CB72D6E476D7}" dt="2024-02-22T03:50:29.729" v="448" actId="207"/>
          <ac:spMkLst>
            <pc:docMk/>
            <pc:sldMk cId="2194631079" sldId="364"/>
            <ac:spMk id="5" creationId="{36E1C8C4-6AED-3AA8-BB39-14C8DFE35219}"/>
          </ac:spMkLst>
        </pc:spChg>
      </pc:sldChg>
      <pc:sldChg chg="modSp add mod">
        <pc:chgData name="mukesh kumar" userId="e98c6c8ac4fa17dc" providerId="LiveId" clId="{E59D1A73-B558-4BE8-B0BA-CB72D6E476D7}" dt="2024-02-22T03:51:44.876" v="449" actId="207"/>
        <pc:sldMkLst>
          <pc:docMk/>
          <pc:sldMk cId="3117324779" sldId="365"/>
        </pc:sldMkLst>
        <pc:spChg chg="mod">
          <ac:chgData name="mukesh kumar" userId="e98c6c8ac4fa17dc" providerId="LiveId" clId="{E59D1A73-B558-4BE8-B0BA-CB72D6E476D7}" dt="2024-02-22T03:51:44.876" v="449" actId="207"/>
          <ac:spMkLst>
            <pc:docMk/>
            <pc:sldMk cId="3117324779" sldId="365"/>
            <ac:spMk id="3" creationId="{D9D4AA89-8DBD-959A-6078-5CB75B60F7F6}"/>
          </ac:spMkLst>
        </pc:spChg>
      </pc:sldChg>
      <pc:sldChg chg="addSp modSp add mod">
        <pc:chgData name="mukesh kumar" userId="e98c6c8ac4fa17dc" providerId="LiveId" clId="{E59D1A73-B558-4BE8-B0BA-CB72D6E476D7}" dt="2024-02-22T03:53:14.473" v="452" actId="207"/>
        <pc:sldMkLst>
          <pc:docMk/>
          <pc:sldMk cId="3753055917" sldId="366"/>
        </pc:sldMkLst>
        <pc:spChg chg="mod">
          <ac:chgData name="mukesh kumar" userId="e98c6c8ac4fa17dc" providerId="LiveId" clId="{E59D1A73-B558-4BE8-B0BA-CB72D6E476D7}" dt="2024-02-22T03:52:11.400" v="451" actId="20577"/>
          <ac:spMkLst>
            <pc:docMk/>
            <pc:sldMk cId="3753055917" sldId="366"/>
            <ac:spMk id="3" creationId="{5337FD7F-CF9D-FF7E-E418-95B6180CC904}"/>
          </ac:spMkLst>
        </pc:spChg>
        <pc:spChg chg="add mod">
          <ac:chgData name="mukesh kumar" userId="e98c6c8ac4fa17dc" providerId="LiveId" clId="{E59D1A73-B558-4BE8-B0BA-CB72D6E476D7}" dt="2024-02-22T03:53:14.473" v="452" actId="207"/>
          <ac:spMkLst>
            <pc:docMk/>
            <pc:sldMk cId="3753055917" sldId="366"/>
            <ac:spMk id="5" creationId="{E38A731E-1023-ED79-1FAE-2CFD11378B71}"/>
          </ac:spMkLst>
        </pc:spChg>
      </pc:sldChg>
      <pc:sldChg chg="modSp add mod">
        <pc:chgData name="mukesh kumar" userId="e98c6c8ac4fa17dc" providerId="LiveId" clId="{E59D1A73-B558-4BE8-B0BA-CB72D6E476D7}" dt="2024-02-22T03:55:03.180" v="453" actId="207"/>
        <pc:sldMkLst>
          <pc:docMk/>
          <pc:sldMk cId="534299265" sldId="367"/>
        </pc:sldMkLst>
        <pc:spChg chg="mod">
          <ac:chgData name="mukesh kumar" userId="e98c6c8ac4fa17dc" providerId="LiveId" clId="{E59D1A73-B558-4BE8-B0BA-CB72D6E476D7}" dt="2024-02-22T03:55:03.180" v="453" actId="207"/>
          <ac:spMkLst>
            <pc:docMk/>
            <pc:sldMk cId="534299265" sldId="367"/>
            <ac:spMk id="3" creationId="{0B2045FB-ABF2-7A2C-39F1-53C2AD919F43}"/>
          </ac:spMkLst>
        </pc:spChg>
      </pc:sldChg>
      <pc:sldChg chg="addSp modSp add mod">
        <pc:chgData name="mukesh kumar" userId="e98c6c8ac4fa17dc" providerId="LiveId" clId="{E59D1A73-B558-4BE8-B0BA-CB72D6E476D7}" dt="2024-02-22T03:55:59.177" v="454" actId="207"/>
        <pc:sldMkLst>
          <pc:docMk/>
          <pc:sldMk cId="1985886145" sldId="368"/>
        </pc:sldMkLst>
        <pc:spChg chg="add mod">
          <ac:chgData name="mukesh kumar" userId="e98c6c8ac4fa17dc" providerId="LiveId" clId="{E59D1A73-B558-4BE8-B0BA-CB72D6E476D7}" dt="2024-02-22T03:55:59.177" v="454" actId="207"/>
          <ac:spMkLst>
            <pc:docMk/>
            <pc:sldMk cId="1985886145" sldId="368"/>
            <ac:spMk id="5" creationId="{BE0A1684-82C6-D46C-E299-FD680E2FB59C}"/>
          </ac:spMkLst>
        </pc:spChg>
      </pc:sldChg>
      <pc:sldChg chg="addSp modSp add mod">
        <pc:chgData name="mukesh kumar" userId="e98c6c8ac4fa17dc" providerId="LiveId" clId="{E59D1A73-B558-4BE8-B0BA-CB72D6E476D7}" dt="2024-02-22T03:56:41.141" v="455" actId="207"/>
        <pc:sldMkLst>
          <pc:docMk/>
          <pc:sldMk cId="2314526667" sldId="369"/>
        </pc:sldMkLst>
        <pc:spChg chg="add mod">
          <ac:chgData name="mukesh kumar" userId="e98c6c8ac4fa17dc" providerId="LiveId" clId="{E59D1A73-B558-4BE8-B0BA-CB72D6E476D7}" dt="2024-02-21T06:18:15.242" v="157"/>
          <ac:spMkLst>
            <pc:docMk/>
            <pc:sldMk cId="2314526667" sldId="369"/>
            <ac:spMk id="5" creationId="{A554740D-F4A3-FFB6-DA20-FBA2CEF10628}"/>
          </ac:spMkLst>
        </pc:spChg>
        <pc:spChg chg="add mod">
          <ac:chgData name="mukesh kumar" userId="e98c6c8ac4fa17dc" providerId="LiveId" clId="{E59D1A73-B558-4BE8-B0BA-CB72D6E476D7}" dt="2024-02-22T03:56:41.141" v="455" actId="207"/>
          <ac:spMkLst>
            <pc:docMk/>
            <pc:sldMk cId="2314526667" sldId="369"/>
            <ac:spMk id="6" creationId="{9BA2EF55-8A5C-4A4C-1944-663A03BFEB42}"/>
          </ac:spMkLst>
        </pc:spChg>
      </pc:sldChg>
      <pc:sldChg chg="delSp modSp add mod">
        <pc:chgData name="mukesh kumar" userId="e98c6c8ac4fa17dc" providerId="LiveId" clId="{E59D1A73-B558-4BE8-B0BA-CB72D6E476D7}" dt="2024-02-21T06:21:32.086" v="297" actId="403"/>
        <pc:sldMkLst>
          <pc:docMk/>
          <pc:sldMk cId="1755548685" sldId="370"/>
        </pc:sldMkLst>
        <pc:spChg chg="mod">
          <ac:chgData name="mukesh kumar" userId="e98c6c8ac4fa17dc" providerId="LiveId" clId="{E59D1A73-B558-4BE8-B0BA-CB72D6E476D7}" dt="2024-02-21T06:21:32.086" v="297" actId="403"/>
          <ac:spMkLst>
            <pc:docMk/>
            <pc:sldMk cId="1755548685" sldId="370"/>
            <ac:spMk id="3" creationId="{D176748B-D412-3CBB-A7AA-8DB7F81D27E2}"/>
          </ac:spMkLst>
        </pc:spChg>
        <pc:spChg chg="del">
          <ac:chgData name="mukesh kumar" userId="e98c6c8ac4fa17dc" providerId="LiveId" clId="{E59D1A73-B558-4BE8-B0BA-CB72D6E476D7}" dt="2024-02-21T06:20:01.165" v="164" actId="21"/>
          <ac:spMkLst>
            <pc:docMk/>
            <pc:sldMk cId="1755548685" sldId="370"/>
            <ac:spMk id="6" creationId="{C6B2713C-724C-56BD-A39B-34933A69CF99}"/>
          </ac:spMkLst>
        </pc:spChg>
        <pc:graphicFrameChg chg="del">
          <ac:chgData name="mukesh kumar" userId="e98c6c8ac4fa17dc" providerId="LiveId" clId="{E59D1A73-B558-4BE8-B0BA-CB72D6E476D7}" dt="2024-02-21T06:20:06.738" v="165" actId="21"/>
          <ac:graphicFrameMkLst>
            <pc:docMk/>
            <pc:sldMk cId="1755548685" sldId="370"/>
            <ac:graphicFrameMk id="4" creationId="{21F321D6-892D-9CF7-EDCC-B91ACEC7327A}"/>
          </ac:graphicFrameMkLst>
        </pc:graphicFrameChg>
      </pc:sldChg>
      <pc:sldChg chg="add">
        <pc:chgData name="mukesh kumar" userId="e98c6c8ac4fa17dc" providerId="LiveId" clId="{E59D1A73-B558-4BE8-B0BA-CB72D6E476D7}" dt="2024-02-22T04:27:09.041" v="456" actId="2890"/>
        <pc:sldMkLst>
          <pc:docMk/>
          <pc:sldMk cId="1314298410" sldId="3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01-0F0C-4DE8-B813-35A3FC47D733}" type="datetimeFigureOut">
              <a:rPr lang="en-US" smtClean="0"/>
              <a:pPr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163DC-F9C0-4AEA-8660-BBA8B69631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E163DC-F9C0-4AEA-8660-BBA8B696315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9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570C-91D9-4947-A6D9-7FF06034D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57714-93CD-4F1F-87AD-8D5BD536B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CF67-9FF0-4DFC-BE0D-8D333667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7A56-F93E-4F84-81A6-4D75C4E9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A34-E053-4950-ADF6-7B39A137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1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95D0-D535-4848-A630-2D686081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DB14DE-3C99-46E6-9D3B-253632069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90A1-9292-4924-8F81-7ED09C92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0C8E3-27F1-4EDF-9DCD-8F49CDA6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BB2F1-10A7-4167-841D-D77F9C8E5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DC5D-E540-47BE-BB01-FF0B11DD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6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7CE4-4879-4194-ACD4-2DFD05CEE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E788-C14D-4BFA-A909-E56F7B950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1FB5C-888C-4B41-A7ED-BBAD295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CDCF-5C71-4C4C-98F9-79760A9B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6551-B2C3-4B96-9C9D-F996D5F0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39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79290-6C46-497B-AB1E-8A27B8100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4811A-877C-4411-B988-CA338C63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6BC7-DD99-4593-AB1F-3E58214B2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487C-19BB-435C-9BEC-F0A10E78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C9521-C4F0-40F8-8192-C7A8261FE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A88B07-7391-8C99-36DF-07FFE14A23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1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EE3A-6F8B-4D77-A85B-BD09A8D9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</p:spPr>
        <p:txBody>
          <a:bodyPr>
            <a:normAutofit/>
          </a:bodyPr>
          <a:lstStyle>
            <a:lvl1pPr algn="ctr"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EBD83-A703-4B6E-91EB-72896443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85333"/>
            <a:ext cx="11582400" cy="49916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684C-423C-4765-A4B6-5C4E8DC7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80692"/>
            <a:ext cx="3276600" cy="365125"/>
          </a:xfrm>
        </p:spPr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94CF-57E8-4BE6-9B7F-7F59CE9F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0691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11BD-0829-4E1F-8609-52006F00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276599" cy="365125"/>
          </a:xfrm>
        </p:spPr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DE1E3-0244-4492-89B0-E666F4294E48}"/>
              </a:ext>
            </a:extLst>
          </p:cNvPr>
          <p:cNvSpPr/>
          <p:nvPr userDrawn="1"/>
        </p:nvSpPr>
        <p:spPr>
          <a:xfrm>
            <a:off x="3706812" y="981604"/>
            <a:ext cx="4879976" cy="4879976"/>
          </a:xfrm>
          <a:prstGeom prst="rect">
            <a:avLst/>
          </a:prstGeom>
          <a:blipFill dpi="0" rotWithShape="1">
            <a:blip r:embed="rId2">
              <a:alphaModFix amt="3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7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AC04-157F-4E75-A1D1-608BB6A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EF63E-A7CD-4490-94C6-AEB7AAD1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ACE1-7062-406F-BF0A-2C8447CF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2EBEB-1EEC-4E59-8235-46F33B9C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9D22-36EF-42CE-B503-C1BF182E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2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2340-6366-4615-8DFE-2032C08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8ADD-6026-4405-9B1A-DC1A4E8E9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CB263-B7A6-4EE6-AD11-928CE3CCD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1AA1-B6F3-49F8-9075-131D0D8F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F3FA6-1E5C-47CD-B247-F51576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B52BF-3F99-4B16-A3D9-0678B755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DB32-2174-4376-9076-2632E8F8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C407C-1D12-4D0A-A030-524BE0968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F0A9-77EE-4263-A67C-C16BE1477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71FB3-AC11-4741-B1C4-DE03A7E6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CBBDE-9050-4133-9844-54AB4866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5ABDF-CF3A-439F-B397-95AC73FB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B57C0-0EC2-4978-AEAD-7284450C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9A207-153C-4FB7-89E6-D60D5680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9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369E1-C2D7-469B-B685-5760A0E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07BAE-D44B-45AB-A0B4-DD09062F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F0041-930D-486E-B87C-35013F3E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610B2-BC3A-443A-B9FB-C8EA2F35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1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BEFB7-3B9C-4B2B-95B4-92DD054C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9ABC-339A-4386-8967-38952092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CBE5-69F1-4976-9D60-7F316C1E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7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F17B-D2C9-40B9-8753-8BDCF691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7120-E547-4935-95D5-4A8C8B26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049DD-1391-4431-A734-4A3EEF73A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9439-D32A-4CA5-A1FB-743F9230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7D6D9-F57C-438C-8949-80113A39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E0FAB-A3DF-4A5C-B3B2-F612BBFE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5F695-DEC3-4A3B-BC13-7CC4F5D1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168CC-6B45-4123-88A6-EF2DF640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7EFBD-4160-41DF-A314-BD6A64AB4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824F-FEE6-4FA6-87FA-56806D70CA3A}" type="datetimeFigureOut">
              <a:rPr lang="en-IN" smtClean="0"/>
              <a:pPr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98CC-0E82-4F6E-B3C7-BBF562C23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3DAE-AED6-4530-8BC5-C76C7338E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C1E7-9431-4A64-94FC-1D172EC0AB5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0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0588" y="2318964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</a:t>
            </a:r>
            <a:r>
              <a:rPr lang="en-US" sz="5400" b="1" dirty="0">
                <a:solidFill>
                  <a:srgbClr val="FF0000"/>
                </a:solidFill>
                <a:latin typeface="Arial Black" pitchFamily="34" charset="0"/>
              </a:rPr>
              <a:t>TEST OF INQUALITY</a:t>
            </a:r>
            <a:endParaRPr lang="en-US" b="1" dirty="0">
              <a:solidFill>
                <a:srgbClr val="FF0000"/>
              </a:solidFill>
              <a:latin typeface="Arial Black" pitchFamily="34" charset="0"/>
            </a:endParaRP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6721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A93E2-4692-9C0D-982D-2A6CEB719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E97A-FDD2-1F84-6BC9-8D2BF5CDEEF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C5E5-F46A-F1BD-B72F-7A979A21108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5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H $ J, J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N, N # T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T % H		II.J # T</a:t>
            </a:r>
          </a:p>
          <a:p>
            <a:pPr>
              <a:buNone/>
            </a:pPr>
            <a:r>
              <a:rPr lang="en-US" b="1" dirty="0"/>
              <a:t>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7A9055-46C0-5405-39EC-D5642F934143}"/>
              </a:ext>
            </a:extLst>
          </p:cNvPr>
          <p:cNvGraphicFramePr>
            <a:graphicFrameLocks noGrp="1"/>
          </p:cNvGraphicFramePr>
          <p:nvPr/>
        </p:nvGraphicFramePr>
        <p:xfrm>
          <a:off x="10177154" y="1187531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279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5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H $ J, J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N, N # T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T % H		II.J # T</a:t>
            </a:r>
          </a:p>
          <a:p>
            <a:pPr>
              <a:buNone/>
            </a:pPr>
            <a:r>
              <a:rPr lang="en-US" b="1" dirty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77154" y="1187531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4ED401-4D91-6703-D792-1778AD126399}"/>
              </a:ext>
            </a:extLst>
          </p:cNvPr>
          <p:cNvSpPr txBox="1"/>
          <p:nvPr/>
        </p:nvSpPr>
        <p:spPr>
          <a:xfrm>
            <a:off x="254000" y="3429000"/>
            <a:ext cx="47437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/>
              <a:t>1. If Only conclusion I true.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2. If Only conclusion II true. </a:t>
            </a:r>
          </a:p>
          <a:p>
            <a:pPr marL="0" indent="0">
              <a:buNone/>
            </a:pPr>
            <a:r>
              <a:rPr lang="en-US" sz="2400" b="1" dirty="0"/>
              <a:t>3. If either conclusion I &amp; II true. </a:t>
            </a:r>
          </a:p>
          <a:p>
            <a:pPr marL="0" indent="0">
              <a:buNone/>
            </a:pPr>
            <a:r>
              <a:rPr lang="en-US" sz="2400" b="1" dirty="0"/>
              <a:t>4. If neither conclusion I nor II true. </a:t>
            </a:r>
          </a:p>
          <a:p>
            <a:pPr marL="0" indent="0">
              <a:buNone/>
            </a:pPr>
            <a:r>
              <a:rPr lang="en-US" sz="2400" b="1" dirty="0"/>
              <a:t>5. If both I &amp; II conclusion is true.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3211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59675-6D31-761E-19D1-8DC1FE067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50BB-1B7A-7BB1-D82D-49885C3BA35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C8089-E765-1705-2AA4-2E891C1FCFF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6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M % K , K # T, T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J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J © K		II.T $ M</a:t>
            </a:r>
          </a:p>
          <a:p>
            <a:pPr>
              <a:buNone/>
            </a:pPr>
            <a:r>
              <a:rPr lang="en-US" b="1" dirty="0"/>
              <a:t>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A3DB91-F737-EA39-4084-35C4F515ACD4}"/>
              </a:ext>
            </a:extLst>
          </p:cNvPr>
          <p:cNvGraphicFramePr>
            <a:graphicFrameLocks noGrp="1"/>
          </p:cNvGraphicFramePr>
          <p:nvPr/>
        </p:nvGraphicFramePr>
        <p:xfrm>
          <a:off x="10224656" y="1199406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232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6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M % K , K # T, T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J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J © K		II.T $ M</a:t>
            </a:r>
          </a:p>
          <a:p>
            <a:pPr>
              <a:buNone/>
            </a:pPr>
            <a:r>
              <a:rPr lang="en-US" b="1" dirty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224656" y="1199406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789A2F2-6947-3BB2-B494-CD54F472E48F}"/>
              </a:ext>
            </a:extLst>
          </p:cNvPr>
          <p:cNvSpPr txBox="1"/>
          <p:nvPr/>
        </p:nvSpPr>
        <p:spPr>
          <a:xfrm>
            <a:off x="204952" y="3477621"/>
            <a:ext cx="47437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/>
              <a:t>1. If Only conclusion I true. </a:t>
            </a:r>
          </a:p>
          <a:p>
            <a:pPr marL="0" indent="0">
              <a:buNone/>
            </a:pPr>
            <a:r>
              <a:rPr lang="en-US" sz="2400" b="1" dirty="0"/>
              <a:t>2. If Only conclusion II true. </a:t>
            </a:r>
          </a:p>
          <a:p>
            <a:pPr marL="0" indent="0">
              <a:buNone/>
            </a:pPr>
            <a:r>
              <a:rPr lang="en-US" sz="2400" b="1" dirty="0"/>
              <a:t>3. If either conclusion I &amp; II true. </a:t>
            </a:r>
          </a:p>
          <a:p>
            <a:pPr marL="0" indent="0">
              <a:buNone/>
            </a:pPr>
            <a:r>
              <a:rPr lang="en-US" sz="2400" b="1" dirty="0"/>
              <a:t>4. If neither conclusion I nor II true.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5. If both I &amp; II conclusion is true.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25367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: In the following questions the symbols @, </a:t>
            </a:r>
            <a:r>
              <a:rPr lang="en-US" b="1" dirty="0">
                <a:latin typeface="Arial Black" pitchFamily="34" charset="0"/>
              </a:rPr>
              <a:t>*,</a:t>
            </a:r>
            <a:r>
              <a:rPr lang="en-US" b="1" dirty="0"/>
              <a:t> #, © and</a:t>
            </a:r>
          </a:p>
          <a:p>
            <a:pPr>
              <a:buNone/>
            </a:pPr>
            <a:r>
              <a:rPr lang="en-US" b="1" dirty="0"/>
              <a:t> $ are used with following means :</a:t>
            </a:r>
          </a:p>
          <a:p>
            <a:pPr>
              <a:buNone/>
            </a:pPr>
            <a:r>
              <a:rPr lang="en-US" b="1" dirty="0"/>
              <a:t> 'P $ Q' means, 'P is neither greater than nor smaller than Q.</a:t>
            </a:r>
          </a:p>
          <a:p>
            <a:pPr>
              <a:buNone/>
            </a:pPr>
            <a:r>
              <a:rPr lang="en-US" b="1" dirty="0"/>
              <a:t>'P © Q' means P is neither smaller than Q.</a:t>
            </a:r>
          </a:p>
          <a:p>
            <a:pPr>
              <a:buNone/>
            </a:pPr>
            <a:r>
              <a:rPr lang="en-US" b="1" dirty="0"/>
              <a:t>'P # Q' means P is neither smaller than nor equal to Q.</a:t>
            </a:r>
          </a:p>
          <a:p>
            <a:pPr>
              <a:buNone/>
            </a:pPr>
            <a:r>
              <a:rPr lang="en-US" b="1" dirty="0"/>
              <a:t>'P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Q' means P is neither greater than nor equal to Q</a:t>
            </a:r>
          </a:p>
          <a:p>
            <a:pPr>
              <a:buNone/>
            </a:pPr>
            <a:r>
              <a:rPr lang="en-US" b="1" dirty="0"/>
              <a:t>'P @ Q' means P is neither greater than Q.</a:t>
            </a:r>
          </a:p>
          <a:p>
            <a:pPr>
              <a:buNone/>
            </a:pPr>
            <a:r>
              <a:rPr lang="en-US" b="1" dirty="0"/>
              <a:t>Give the Answer :</a:t>
            </a:r>
          </a:p>
          <a:p>
            <a:pPr marL="0" indent="0">
              <a:buNone/>
            </a:pPr>
            <a:r>
              <a:rPr lang="en-US" b="1" dirty="0"/>
              <a:t>1. If Only conclusion I true. </a:t>
            </a:r>
          </a:p>
          <a:p>
            <a:pPr marL="0" indent="0">
              <a:buNone/>
            </a:pPr>
            <a:r>
              <a:rPr lang="en-US" b="1" dirty="0"/>
              <a:t>2. If Only conclusion II true. </a:t>
            </a:r>
          </a:p>
          <a:p>
            <a:pPr marL="0" indent="0">
              <a:buNone/>
            </a:pPr>
            <a:r>
              <a:rPr lang="en-US" b="1" dirty="0"/>
              <a:t>3. If either conclusion I &amp; II true.</a:t>
            </a:r>
          </a:p>
          <a:p>
            <a:pPr marL="0" indent="0">
              <a:buNone/>
            </a:pPr>
            <a:r>
              <a:rPr lang="en-US" b="1" dirty="0"/>
              <a:t>4. If neither conclusion I nor II true. </a:t>
            </a:r>
          </a:p>
          <a:p>
            <a:pPr marL="0" indent="0">
              <a:buNone/>
            </a:pPr>
            <a:r>
              <a:rPr lang="en-US" b="1" dirty="0"/>
              <a:t>5. If both I &amp; II conclusion is true. </a:t>
            </a:r>
          </a:p>
          <a:p>
            <a:pPr marL="0" indent="0">
              <a:buNone/>
            </a:pPr>
            <a:r>
              <a:rPr lang="en-US" b="1" dirty="0"/>
              <a:t>7. Statements</a:t>
            </a:r>
          </a:p>
          <a:p>
            <a:pPr marL="0" indent="0">
              <a:buNone/>
            </a:pPr>
            <a:r>
              <a:rPr lang="en-US" b="1" dirty="0"/>
              <a:t>M # R, R © N, N $ T </a:t>
            </a:r>
          </a:p>
          <a:p>
            <a:pPr marL="0" indent="0">
              <a:buNone/>
            </a:pPr>
            <a:r>
              <a:rPr lang="en-US" b="1" dirty="0"/>
              <a:t>Conclusions</a:t>
            </a:r>
          </a:p>
          <a:p>
            <a:pPr marL="0" indent="0">
              <a:buNone/>
            </a:pPr>
            <a:r>
              <a:rPr lang="en-US" b="1" dirty="0"/>
              <a:t>I. T @ R			II.M # N</a:t>
            </a:r>
          </a:p>
        </p:txBody>
      </p:sp>
    </p:spTree>
    <p:extLst>
      <p:ext uri="{BB962C8B-B14F-4D97-AF65-F5344CB8AC3E}">
        <p14:creationId xmlns:p14="http://schemas.microsoft.com/office/powerpoint/2010/main" val="1002596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EFD19-63F2-51DA-144A-1A88894F7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78F3-3C11-1E86-5EC3-27B34F61A7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1497-BC2E-80F5-DF3D-889052DEB6D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: In the following questions the symbols @, </a:t>
            </a:r>
            <a:r>
              <a:rPr lang="en-US" b="1" dirty="0">
                <a:latin typeface="Arial Black" pitchFamily="34" charset="0"/>
              </a:rPr>
              <a:t>*,</a:t>
            </a:r>
            <a:r>
              <a:rPr lang="en-US" b="1" dirty="0"/>
              <a:t> #, © and</a:t>
            </a:r>
          </a:p>
          <a:p>
            <a:pPr>
              <a:buNone/>
            </a:pPr>
            <a:r>
              <a:rPr lang="en-US" b="1" dirty="0"/>
              <a:t> $ are used with following means :</a:t>
            </a:r>
          </a:p>
          <a:p>
            <a:pPr>
              <a:buNone/>
            </a:pPr>
            <a:r>
              <a:rPr lang="en-US" b="1" dirty="0"/>
              <a:t> 'P $ Q' means, 'P is neither greater than nor smaller than Q.</a:t>
            </a:r>
          </a:p>
          <a:p>
            <a:pPr>
              <a:buNone/>
            </a:pPr>
            <a:r>
              <a:rPr lang="en-US" b="1" dirty="0"/>
              <a:t>'P © Q' means P is neither smaller than Q.</a:t>
            </a:r>
          </a:p>
          <a:p>
            <a:pPr>
              <a:buNone/>
            </a:pPr>
            <a:r>
              <a:rPr lang="en-US" b="1" dirty="0"/>
              <a:t>'P # Q' means P is neither smaller than nor equal to Q.</a:t>
            </a:r>
          </a:p>
          <a:p>
            <a:pPr>
              <a:buNone/>
            </a:pPr>
            <a:r>
              <a:rPr lang="en-US" b="1" dirty="0"/>
              <a:t>'P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Q' means P is neither greater than nor equal to Q</a:t>
            </a:r>
          </a:p>
          <a:p>
            <a:pPr>
              <a:buNone/>
            </a:pPr>
            <a:r>
              <a:rPr lang="en-US" b="1" dirty="0"/>
              <a:t>'P @ Q' means P is neither greater than Q.</a:t>
            </a:r>
          </a:p>
          <a:p>
            <a:pPr>
              <a:buNone/>
            </a:pPr>
            <a:r>
              <a:rPr lang="en-US" b="1" dirty="0"/>
              <a:t>Give the Answer :</a:t>
            </a:r>
          </a:p>
          <a:p>
            <a:pPr marL="457200" indent="-457200">
              <a:buAutoNum type="arabicPeriod"/>
            </a:pPr>
            <a:r>
              <a:rPr lang="en-US" b="1" dirty="0"/>
              <a:t>If Only conclusion I true. </a:t>
            </a:r>
          </a:p>
          <a:p>
            <a:pPr marL="457200" indent="-457200">
              <a:buAutoNum type="arabicPeriod"/>
            </a:pPr>
            <a:r>
              <a:rPr lang="en-US" b="1" dirty="0"/>
              <a:t>If Only conclusion II true. </a:t>
            </a:r>
          </a:p>
          <a:p>
            <a:pPr marL="457200" indent="-457200">
              <a:buAutoNum type="arabicPeriod"/>
            </a:pPr>
            <a:r>
              <a:rPr lang="en-US" b="1" dirty="0"/>
              <a:t>If either conclusion I &amp; II true.</a:t>
            </a:r>
          </a:p>
          <a:p>
            <a:pPr marL="457200" indent="-457200">
              <a:buAutoNum type="arabicPeriod" startAt="4"/>
            </a:pPr>
            <a:r>
              <a:rPr lang="en-US" b="1" dirty="0"/>
              <a:t>If neither conclusion I nor II true. </a:t>
            </a:r>
          </a:p>
          <a:p>
            <a:pPr marL="457200" indent="-457200">
              <a:buAutoNum type="arabicPeriod" startAt="4"/>
            </a:pPr>
            <a:r>
              <a:rPr lang="en-US" b="1" dirty="0">
                <a:solidFill>
                  <a:srgbClr val="FF0000"/>
                </a:solidFill>
              </a:rPr>
              <a:t>If both I &amp; II conclusion is true. </a:t>
            </a:r>
          </a:p>
          <a:p>
            <a:pPr marL="0" indent="0">
              <a:buNone/>
            </a:pPr>
            <a:r>
              <a:rPr lang="en-US" b="1" dirty="0"/>
              <a:t>7. Statements</a:t>
            </a:r>
          </a:p>
          <a:p>
            <a:pPr marL="0" indent="0">
              <a:buNone/>
            </a:pPr>
            <a:r>
              <a:rPr lang="en-US" b="1" dirty="0"/>
              <a:t>M # R, R © N, N $ T </a:t>
            </a:r>
          </a:p>
          <a:p>
            <a:pPr marL="0" indent="0">
              <a:buNone/>
            </a:pPr>
            <a:r>
              <a:rPr lang="en-US" b="1" dirty="0"/>
              <a:t>Conclusions</a:t>
            </a:r>
          </a:p>
          <a:p>
            <a:pPr marL="0" indent="0">
              <a:buNone/>
            </a:pPr>
            <a:r>
              <a:rPr lang="en-US" b="1" dirty="0"/>
              <a:t>I. T @ R			II.M # N</a:t>
            </a:r>
          </a:p>
        </p:txBody>
      </p:sp>
    </p:spTree>
    <p:extLst>
      <p:ext uri="{BB962C8B-B14F-4D97-AF65-F5344CB8AC3E}">
        <p14:creationId xmlns:p14="http://schemas.microsoft.com/office/powerpoint/2010/main" val="425908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8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B @ R, R $ W, W # V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V # R		II.B @ V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77154" y="1116279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190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F91F8-69A8-14D9-3ACF-E01ECC004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67C0-4EE7-BE8A-A08D-4C0D9B4379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357E-2C81-A16E-031B-05E9A6F7E90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8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B @ R, R $ W, W # V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V # R		II.B @ V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0C9160-751B-03C7-FD2F-FAC78CBAC485}"/>
              </a:ext>
            </a:extLst>
          </p:cNvPr>
          <p:cNvGraphicFramePr>
            <a:graphicFrameLocks noGrp="1"/>
          </p:cNvGraphicFramePr>
          <p:nvPr/>
        </p:nvGraphicFramePr>
        <p:xfrm>
          <a:off x="10177154" y="1116279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028C99-D6AC-B4A7-E405-5A73C61EC43B}"/>
              </a:ext>
            </a:extLst>
          </p:cNvPr>
          <p:cNvSpPr txBox="1"/>
          <p:nvPr/>
        </p:nvSpPr>
        <p:spPr>
          <a:xfrm>
            <a:off x="3208713" y="406492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C9D53-6A55-720C-F040-B814F8664D2B}"/>
              </a:ext>
            </a:extLst>
          </p:cNvPr>
          <p:cNvSpPr txBox="1"/>
          <p:nvPr/>
        </p:nvSpPr>
        <p:spPr>
          <a:xfrm>
            <a:off x="385720" y="3429000"/>
            <a:ext cx="47437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/>
              <a:t>1. If Only conclusion I true. </a:t>
            </a:r>
          </a:p>
          <a:p>
            <a:pPr marL="0" indent="0">
              <a:buNone/>
            </a:pPr>
            <a:r>
              <a:rPr lang="en-US" sz="2400" b="1" dirty="0"/>
              <a:t>2. If Only conclusion II true. </a:t>
            </a:r>
          </a:p>
          <a:p>
            <a:pPr marL="0" indent="0">
              <a:buNone/>
            </a:pPr>
            <a:r>
              <a:rPr lang="en-US" sz="2400" b="1" dirty="0"/>
              <a:t>3. If either conclusion I &amp; II true.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4. If neither conclusion I nor II true. </a:t>
            </a:r>
          </a:p>
          <a:p>
            <a:pPr marL="0" indent="0">
              <a:buNone/>
            </a:pPr>
            <a:r>
              <a:rPr lang="en-US" sz="2400" b="1" dirty="0"/>
              <a:t>5. If both I &amp; II conclusion is true.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3598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9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J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D, K © D, M # K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M # D		II.J # 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77154" y="1187530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958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A181B-D242-0DCD-16B5-62B859333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07B1-CF28-6AB4-48EB-B8E77E58B9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99B3-503F-F7D2-B50E-E57EB05CBD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9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J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D, K © D, M # K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M # D		II.J # 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0BB6B1-29B8-5851-233A-8242992C7D45}"/>
              </a:ext>
            </a:extLst>
          </p:cNvPr>
          <p:cNvGraphicFramePr>
            <a:graphicFrameLocks noGrp="1"/>
          </p:cNvGraphicFramePr>
          <p:nvPr/>
        </p:nvGraphicFramePr>
        <p:xfrm>
          <a:off x="10177154" y="1187530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2E20A38-64F5-7072-3536-D78A6C4EE26F}"/>
              </a:ext>
            </a:extLst>
          </p:cNvPr>
          <p:cNvSpPr txBox="1"/>
          <p:nvPr/>
        </p:nvSpPr>
        <p:spPr>
          <a:xfrm>
            <a:off x="254000" y="3429000"/>
            <a:ext cx="47437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1. If Only conclusion I true. </a:t>
            </a:r>
          </a:p>
          <a:p>
            <a:pPr marL="0" indent="0">
              <a:buNone/>
            </a:pPr>
            <a:r>
              <a:rPr lang="en-US" sz="2400" b="1" dirty="0"/>
              <a:t>2. If Only conclusion II true. </a:t>
            </a:r>
          </a:p>
          <a:p>
            <a:pPr marL="0" indent="0">
              <a:buNone/>
            </a:pPr>
            <a:r>
              <a:rPr lang="en-US" sz="2400" b="1" dirty="0"/>
              <a:t>3. If either conclusion I &amp; II true.</a:t>
            </a:r>
          </a:p>
          <a:p>
            <a:pPr marL="0" indent="0">
              <a:buNone/>
            </a:pPr>
            <a:r>
              <a:rPr lang="en-US" sz="2400" b="1" dirty="0"/>
              <a:t>4. If neither conclusion I nor II true. </a:t>
            </a:r>
          </a:p>
          <a:p>
            <a:pPr marL="0" indent="0">
              <a:buNone/>
            </a:pPr>
            <a:r>
              <a:rPr lang="en-US" sz="2400" b="1" dirty="0"/>
              <a:t>5. If both I &amp; II conclusion is true.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6323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6BA01-BF5E-51D3-CA1B-18143BE7A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59EB-19A5-56A9-3D99-F7D4FA2988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526CC-3C57-17C6-770E-9646817AFF7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 : In the following questions, the symbols ©, @, #, $ and </a:t>
            </a:r>
          </a:p>
          <a:p>
            <a:pPr>
              <a:buNone/>
            </a:pPr>
            <a:r>
              <a:rPr lang="en-US" b="1" dirty="0"/>
              <a:t> are used in following meaning —</a:t>
            </a:r>
          </a:p>
          <a:p>
            <a:pPr>
              <a:buNone/>
            </a:pPr>
            <a:r>
              <a:rPr lang="en-US" b="1" dirty="0"/>
              <a:t>'A @ B' means A is either greater than or equal to B.</a:t>
            </a:r>
          </a:p>
          <a:p>
            <a:pPr>
              <a:buNone/>
            </a:pPr>
            <a:r>
              <a:rPr lang="en-US" b="1" dirty="0"/>
              <a:t>'A $ B' means A is either smaller than or equal to B.</a:t>
            </a:r>
          </a:p>
          <a:p>
            <a:pPr>
              <a:buNone/>
            </a:pPr>
            <a:r>
              <a:rPr lang="en-US" b="1" dirty="0"/>
              <a:t>'A # B' A is neither greater than nor smaller than B.</a:t>
            </a:r>
          </a:p>
          <a:p>
            <a:pPr>
              <a:buNone/>
            </a:pPr>
            <a:r>
              <a:rPr lang="en-US" b="1" dirty="0"/>
              <a:t>'A ⃰ B' A is greater than B.</a:t>
            </a:r>
          </a:p>
          <a:p>
            <a:pPr>
              <a:buNone/>
            </a:pPr>
            <a:r>
              <a:rPr lang="en-US" b="1" dirty="0"/>
              <a:t>'A © B' A is smaller than B.</a:t>
            </a:r>
          </a:p>
          <a:p>
            <a:pPr>
              <a:buNone/>
            </a:pPr>
            <a:r>
              <a:rPr lang="en-US" b="1" dirty="0"/>
              <a:t>Give Ans. </a:t>
            </a:r>
          </a:p>
          <a:p>
            <a:pPr>
              <a:buNone/>
            </a:pPr>
            <a:r>
              <a:rPr lang="en-US" b="1" dirty="0"/>
              <a:t>1. If Only conclusion I true. Ans. </a:t>
            </a:r>
          </a:p>
          <a:p>
            <a:pPr>
              <a:buNone/>
            </a:pPr>
            <a:r>
              <a:rPr lang="en-US" b="1" dirty="0"/>
              <a:t>2. If Only conclusion II true. Ans. </a:t>
            </a:r>
          </a:p>
          <a:p>
            <a:pPr>
              <a:buNone/>
            </a:pPr>
            <a:r>
              <a:rPr lang="en-US" b="1" dirty="0"/>
              <a:t>3. If either conclusion I &amp; II true. Ans. </a:t>
            </a:r>
          </a:p>
          <a:p>
            <a:pPr>
              <a:buNone/>
            </a:pPr>
            <a:r>
              <a:rPr lang="en-US" b="1" dirty="0"/>
              <a:t>4. If neither conclusion I nor II true. Ans. </a:t>
            </a:r>
          </a:p>
          <a:p>
            <a:pPr>
              <a:buNone/>
            </a:pPr>
            <a:r>
              <a:rPr lang="en-US" b="1" dirty="0"/>
              <a:t>5. If both I &amp; II conclusion is true.</a:t>
            </a:r>
            <a:endParaRPr lang="en-US" b="1" dirty="0">
              <a:latin typeface="Arial Black" pitchFamily="34" charset="0"/>
            </a:endParaRP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1. Statements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M $ R, R © P, P # Q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Q </a:t>
            </a:r>
            <a:r>
              <a:rPr lang="en-US" b="1" dirty="0"/>
              <a:t> ⃰ </a:t>
            </a:r>
            <a:r>
              <a:rPr lang="en-US" b="1" dirty="0">
                <a:latin typeface="Arial Black" pitchFamily="34" charset="0"/>
              </a:rPr>
              <a:t> M		II.R © Q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4298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: In the following questions the symbols $, D , #, ∑ and % are used in following meaning :</a:t>
            </a:r>
          </a:p>
          <a:p>
            <a:pPr>
              <a:buNone/>
            </a:pPr>
            <a:r>
              <a:rPr lang="en-US" b="1" dirty="0"/>
              <a:t>'M $ N' means M is neither greater than nor equal to N.</a:t>
            </a:r>
          </a:p>
          <a:p>
            <a:pPr>
              <a:buNone/>
            </a:pPr>
            <a:r>
              <a:rPr lang="en-US" b="1" dirty="0"/>
              <a:t>'M D N' means M is not smaller than N.</a:t>
            </a:r>
          </a:p>
          <a:p>
            <a:pPr>
              <a:buNone/>
            </a:pPr>
            <a:r>
              <a:rPr lang="en-US" b="1" dirty="0"/>
              <a:t>'M # N' means M is neither greater than nor smaller than N.</a:t>
            </a:r>
          </a:p>
          <a:p>
            <a:pPr>
              <a:buNone/>
            </a:pPr>
            <a:r>
              <a:rPr lang="en-US" b="1" dirty="0"/>
              <a:t>'M ∑ N' means M is not greater than N.</a:t>
            </a:r>
          </a:p>
          <a:p>
            <a:pPr>
              <a:buNone/>
            </a:pPr>
            <a:r>
              <a:rPr lang="en-US" b="1" dirty="0"/>
              <a:t>'M % N' means M is neither smaller than nor equal to N.</a:t>
            </a:r>
          </a:p>
          <a:p>
            <a:pPr>
              <a:buNone/>
            </a:pPr>
            <a:r>
              <a:rPr lang="en-US" b="1" dirty="0"/>
              <a:t>Give the Answer :</a:t>
            </a:r>
          </a:p>
          <a:p>
            <a:pPr marL="457200" indent="-457200">
              <a:buAutoNum type="arabicPeriod"/>
            </a:pPr>
            <a:r>
              <a:rPr lang="en-US" b="1" dirty="0"/>
              <a:t>If Only conclusion I true. </a:t>
            </a:r>
          </a:p>
          <a:p>
            <a:pPr marL="457200" indent="-457200">
              <a:buAutoNum type="arabicPeriod" startAt="2"/>
            </a:pPr>
            <a:r>
              <a:rPr lang="en-US" b="1" dirty="0"/>
              <a:t>If Only conclusion II true. </a:t>
            </a:r>
          </a:p>
          <a:p>
            <a:pPr marL="457200" indent="-457200">
              <a:buAutoNum type="arabicPeriod" startAt="3"/>
            </a:pPr>
            <a:r>
              <a:rPr lang="en-US" b="1" dirty="0"/>
              <a:t>If either conclusion I &amp; II true. </a:t>
            </a:r>
          </a:p>
          <a:p>
            <a:pPr marL="457200" indent="-457200">
              <a:buAutoNum type="arabicPeriod" startAt="4"/>
            </a:pPr>
            <a:r>
              <a:rPr lang="en-US" b="1" dirty="0"/>
              <a:t>If neither conclusion I nor II true. </a:t>
            </a:r>
          </a:p>
          <a:p>
            <a:pPr marL="0" indent="0">
              <a:buNone/>
            </a:pPr>
            <a:r>
              <a:rPr lang="en-US" b="1" dirty="0"/>
              <a:t>5.     If both I &amp; II conclusion is true. </a:t>
            </a:r>
          </a:p>
          <a:p>
            <a:pPr marL="0" indent="0">
              <a:buNone/>
            </a:pPr>
            <a:r>
              <a:rPr lang="en-US" b="1" dirty="0"/>
              <a:t>10. Statements</a:t>
            </a:r>
          </a:p>
          <a:p>
            <a:pPr marL="0" indent="0">
              <a:buNone/>
            </a:pPr>
            <a:r>
              <a:rPr lang="en-US" b="1" dirty="0"/>
              <a:t>M % T, P ∑ T, J # P </a:t>
            </a:r>
          </a:p>
          <a:p>
            <a:pPr marL="0" indent="0">
              <a:buNone/>
            </a:pPr>
            <a:r>
              <a:rPr lang="en-US" b="1" dirty="0"/>
              <a:t>Conclusion</a:t>
            </a:r>
          </a:p>
          <a:p>
            <a:pPr marL="0" indent="0">
              <a:buNone/>
            </a:pPr>
            <a:r>
              <a:rPr lang="en-US" b="1" dirty="0"/>
              <a:t> I. M # J			II.J $ M</a:t>
            </a:r>
          </a:p>
        </p:txBody>
      </p:sp>
    </p:spTree>
    <p:extLst>
      <p:ext uri="{BB962C8B-B14F-4D97-AF65-F5344CB8AC3E}">
        <p14:creationId xmlns:p14="http://schemas.microsoft.com/office/powerpoint/2010/main" val="1592181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F805F-CDA0-F0B2-7F15-4B4DAF9DA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82F0-F9A9-9DA9-E324-72D4CEA4D1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11CE-C8BA-DD82-2D98-D9CB9AB6F4E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952" y="980615"/>
            <a:ext cx="11733048" cy="534451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: In the following questions the symbols $, D , #, ∑ and % are used in following meaning :</a:t>
            </a:r>
          </a:p>
          <a:p>
            <a:pPr>
              <a:buNone/>
            </a:pPr>
            <a:r>
              <a:rPr lang="en-US" b="1" dirty="0"/>
              <a:t>'M $ N' means M is neither greater than nor equal to N.</a:t>
            </a:r>
          </a:p>
          <a:p>
            <a:pPr>
              <a:buNone/>
            </a:pPr>
            <a:r>
              <a:rPr lang="en-US" b="1" dirty="0"/>
              <a:t>'M D N' means M is not smaller than N.</a:t>
            </a:r>
          </a:p>
          <a:p>
            <a:pPr>
              <a:buNone/>
            </a:pPr>
            <a:r>
              <a:rPr lang="en-US" b="1" dirty="0"/>
              <a:t>'M # N' means M is neither greater than nor smaller than N.</a:t>
            </a:r>
          </a:p>
          <a:p>
            <a:pPr>
              <a:buNone/>
            </a:pPr>
            <a:r>
              <a:rPr lang="en-US" b="1" dirty="0"/>
              <a:t>'M ∑ N' means M is not greater than N.</a:t>
            </a:r>
          </a:p>
          <a:p>
            <a:pPr>
              <a:buNone/>
            </a:pPr>
            <a:r>
              <a:rPr lang="en-US" b="1" dirty="0"/>
              <a:t>'M % N' means M is neither smaller than nor equal to N.</a:t>
            </a:r>
          </a:p>
          <a:p>
            <a:pPr>
              <a:buNone/>
            </a:pPr>
            <a:r>
              <a:rPr lang="en-US" b="1" dirty="0"/>
              <a:t>Give the Answer :</a:t>
            </a:r>
          </a:p>
          <a:p>
            <a:pPr marL="0" indent="0">
              <a:buNone/>
            </a:pPr>
            <a:r>
              <a:rPr lang="en-US" b="1" dirty="0"/>
              <a:t>1. If Only conclusion I true.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2. If Only conclusion II true. </a:t>
            </a:r>
          </a:p>
          <a:p>
            <a:pPr marL="0" indent="0">
              <a:buNone/>
            </a:pPr>
            <a:r>
              <a:rPr lang="en-US" b="1" dirty="0"/>
              <a:t>3. If either conclusion I &amp; II true. </a:t>
            </a:r>
          </a:p>
          <a:p>
            <a:pPr marL="0" indent="0">
              <a:buNone/>
            </a:pPr>
            <a:r>
              <a:rPr lang="en-US" b="1" dirty="0"/>
              <a:t>4. If neither conclusion I nor II true. </a:t>
            </a:r>
          </a:p>
          <a:p>
            <a:pPr marL="0" indent="0">
              <a:buNone/>
            </a:pPr>
            <a:r>
              <a:rPr lang="en-US" b="1" dirty="0"/>
              <a:t>5. If both I &amp; II conclusion is true. </a:t>
            </a:r>
          </a:p>
          <a:p>
            <a:pPr marL="0" indent="0">
              <a:buNone/>
            </a:pPr>
            <a:r>
              <a:rPr lang="en-US" b="1" dirty="0"/>
              <a:t>10. Statements</a:t>
            </a:r>
          </a:p>
          <a:p>
            <a:pPr marL="0" indent="0">
              <a:buNone/>
            </a:pPr>
            <a:r>
              <a:rPr lang="en-US" b="1" dirty="0"/>
              <a:t>M % T, P ∑ T, J # P </a:t>
            </a:r>
          </a:p>
          <a:p>
            <a:pPr marL="0" indent="0">
              <a:buNone/>
            </a:pPr>
            <a:r>
              <a:rPr lang="en-US" b="1" dirty="0"/>
              <a:t>Conclusion</a:t>
            </a:r>
          </a:p>
          <a:p>
            <a:pPr marL="0" indent="0">
              <a:buNone/>
            </a:pPr>
            <a:r>
              <a:rPr lang="en-US" b="1" dirty="0"/>
              <a:t> I. M # J			II.J $ M</a:t>
            </a:r>
          </a:p>
        </p:txBody>
      </p:sp>
    </p:spTree>
    <p:extLst>
      <p:ext uri="{BB962C8B-B14F-4D97-AF65-F5344CB8AC3E}">
        <p14:creationId xmlns:p14="http://schemas.microsoft.com/office/powerpoint/2010/main" val="2252082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11. Statements</a:t>
            </a:r>
          </a:p>
          <a:p>
            <a:pPr>
              <a:buNone/>
            </a:pPr>
            <a:r>
              <a:rPr lang="en-US" b="1" dirty="0"/>
              <a:t>R D V, V % K, K $ B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 I. K $ R			 II.B # V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41528" y="1175655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496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02510-E0C9-2A42-6B2A-804BDB93C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EE6F-D161-68C4-96B4-FF9B4ABE70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832B1-CF03-DF2D-3BDB-72EDD4C2AF4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</a:t>
            </a:r>
            <a:r>
              <a:rPr lang="en-US" b="1" dirty="0"/>
              <a:t>11. Statements</a:t>
            </a:r>
          </a:p>
          <a:p>
            <a:pPr>
              <a:buNone/>
            </a:pPr>
            <a:r>
              <a:rPr lang="en-US" b="1" dirty="0"/>
              <a:t>R D V, V % K, K $ B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 I. K $ R			 II.B # V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BA0E5E-79EB-0046-A2FB-457DA7217206}"/>
              </a:ext>
            </a:extLst>
          </p:cNvPr>
          <p:cNvGraphicFramePr>
            <a:graphicFrameLocks noGrp="1"/>
          </p:cNvGraphicFramePr>
          <p:nvPr/>
        </p:nvGraphicFramePr>
        <p:xfrm>
          <a:off x="10141528" y="1175655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03E79A-BF30-56FD-9CD3-F34D782A382D}"/>
              </a:ext>
            </a:extLst>
          </p:cNvPr>
          <p:cNvSpPr txBox="1"/>
          <p:nvPr/>
        </p:nvSpPr>
        <p:spPr>
          <a:xfrm>
            <a:off x="340822" y="3429000"/>
            <a:ext cx="47437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1. If Only conclusion I true. </a:t>
            </a:r>
          </a:p>
          <a:p>
            <a:pPr marL="0" indent="0">
              <a:buNone/>
            </a:pPr>
            <a:r>
              <a:rPr lang="en-US" sz="2400" b="1" dirty="0"/>
              <a:t>2. If Only conclusion II true. </a:t>
            </a:r>
          </a:p>
          <a:p>
            <a:pPr marL="0" indent="0">
              <a:buNone/>
            </a:pPr>
            <a:r>
              <a:rPr lang="en-US" sz="2400" b="1" dirty="0"/>
              <a:t>3. If either conclusion I &amp; II true. </a:t>
            </a:r>
          </a:p>
          <a:p>
            <a:pPr marL="0" indent="0">
              <a:buNone/>
            </a:pPr>
            <a:r>
              <a:rPr lang="en-US" sz="2400" b="1" dirty="0"/>
              <a:t>4. If neither conclusion I nor II true. </a:t>
            </a:r>
          </a:p>
          <a:p>
            <a:pPr marL="0" indent="0">
              <a:buNone/>
            </a:pPr>
            <a:r>
              <a:rPr lang="en-US" sz="2400" b="1" dirty="0"/>
              <a:t>5. If both I &amp; II conclusion is true.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25599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12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C # Z, C ∑ F, J $ F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J # Z			II.J % C</a:t>
            </a: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   </a:t>
            </a:r>
          </a:p>
          <a:p>
            <a:pPr>
              <a:buNone/>
            </a:pPr>
            <a:r>
              <a:rPr lang="en-US" b="1" dirty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260282" y="1116279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244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38647-9764-5362-8198-381FAE6D7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E858-EDF1-D878-4755-FD6C5D3C982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338E-13B2-A271-7D7E-753CE36D22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12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C # Z, C ∑ F, J $ F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J # Z			II.J % C</a:t>
            </a: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   </a:t>
            </a:r>
          </a:p>
          <a:p>
            <a:pPr>
              <a:buNone/>
            </a:pPr>
            <a:r>
              <a:rPr lang="en-US" b="1" dirty="0"/>
              <a:t>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DDE82F-BCED-DFCF-C09E-17EC73583308}"/>
              </a:ext>
            </a:extLst>
          </p:cNvPr>
          <p:cNvGraphicFramePr>
            <a:graphicFrameLocks noGrp="1"/>
          </p:cNvGraphicFramePr>
          <p:nvPr/>
        </p:nvGraphicFramePr>
        <p:xfrm>
          <a:off x="10260282" y="1116279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7F99EC-03E4-0CDC-6795-806811DEE62D}"/>
              </a:ext>
            </a:extLst>
          </p:cNvPr>
          <p:cNvSpPr txBox="1"/>
          <p:nvPr/>
        </p:nvSpPr>
        <p:spPr>
          <a:xfrm>
            <a:off x="204952" y="3429000"/>
            <a:ext cx="47437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/>
              <a:t>1. If Only conclusion I true. </a:t>
            </a:r>
          </a:p>
          <a:p>
            <a:pPr marL="0" indent="0">
              <a:buNone/>
            </a:pPr>
            <a:r>
              <a:rPr lang="en-US" sz="2400" b="1" dirty="0"/>
              <a:t>2. If Only conclusion II true. </a:t>
            </a:r>
          </a:p>
          <a:p>
            <a:pPr marL="0" indent="0">
              <a:buNone/>
            </a:pPr>
            <a:r>
              <a:rPr lang="en-US" sz="2400" b="1" dirty="0"/>
              <a:t>3. If either conclusion I &amp; II true. </a:t>
            </a:r>
          </a:p>
          <a:p>
            <a:pPr marL="0" indent="0">
              <a:buNone/>
            </a:pPr>
            <a:r>
              <a:rPr lang="en-US" sz="2400" b="1" dirty="0"/>
              <a:t>4</a:t>
            </a:r>
            <a:r>
              <a:rPr lang="en-US" sz="2400" b="1" dirty="0">
                <a:solidFill>
                  <a:srgbClr val="FF0000"/>
                </a:solidFill>
              </a:rPr>
              <a:t>. If neither conclusion I nor II true. </a:t>
            </a:r>
          </a:p>
          <a:p>
            <a:pPr marL="0" indent="0">
              <a:buNone/>
            </a:pPr>
            <a:r>
              <a:rPr lang="en-US" sz="2400" b="1" dirty="0"/>
              <a:t>5. If both I &amp; II conclusion is true.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34507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 : In the following questions the symbols @, ©,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, $ and #</a:t>
            </a:r>
          </a:p>
          <a:p>
            <a:pPr>
              <a:buNone/>
            </a:pPr>
            <a:r>
              <a:rPr lang="en-US" b="1" dirty="0"/>
              <a:t> are used in following meaning :</a:t>
            </a:r>
          </a:p>
          <a:p>
            <a:pPr>
              <a:buNone/>
            </a:pPr>
            <a:r>
              <a:rPr lang="en-US" b="1" dirty="0"/>
              <a:t>'P © Q'  means Q is either greater than equal to P</a:t>
            </a:r>
          </a:p>
          <a:p>
            <a:pPr>
              <a:buNone/>
            </a:pPr>
            <a:r>
              <a:rPr lang="en-US" b="1" dirty="0"/>
              <a:t>'P $ Q' means Q is either smaller than equal to P</a:t>
            </a:r>
          </a:p>
          <a:p>
            <a:pPr>
              <a:buNone/>
            </a:pPr>
            <a:r>
              <a:rPr lang="en-US" b="1" dirty="0"/>
              <a:t>'P @ Q' means Q is smaller than P</a:t>
            </a:r>
          </a:p>
          <a:p>
            <a:pPr>
              <a:buNone/>
            </a:pPr>
            <a:r>
              <a:rPr lang="en-US" b="1" dirty="0"/>
              <a:t>'P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Q' means P is neither greater than nor smaller than Q. </a:t>
            </a:r>
          </a:p>
          <a:p>
            <a:pPr>
              <a:buNone/>
            </a:pPr>
            <a:r>
              <a:rPr lang="en-US" b="1" dirty="0"/>
              <a:t>'P # Q' means Q is greater than P.</a:t>
            </a:r>
          </a:p>
          <a:p>
            <a:pPr>
              <a:buNone/>
            </a:pPr>
            <a:r>
              <a:rPr lang="en-US" b="1" dirty="0"/>
              <a:t>Give the Answer :</a:t>
            </a:r>
          </a:p>
          <a:p>
            <a:pPr marL="0" indent="0">
              <a:buNone/>
            </a:pPr>
            <a:r>
              <a:rPr lang="en-US" b="1" dirty="0"/>
              <a:t>1. If Only conclusion I true. </a:t>
            </a:r>
          </a:p>
          <a:p>
            <a:pPr marL="0" indent="0">
              <a:buNone/>
            </a:pPr>
            <a:r>
              <a:rPr lang="en-US" b="1" dirty="0"/>
              <a:t>2. If Only conclusion II true. </a:t>
            </a:r>
          </a:p>
          <a:p>
            <a:pPr marL="0" indent="0">
              <a:buNone/>
            </a:pPr>
            <a:r>
              <a:rPr lang="en-US" b="1" dirty="0"/>
              <a:t>3. If either conclusion I &amp; II true. </a:t>
            </a:r>
          </a:p>
          <a:p>
            <a:pPr marL="0" indent="0">
              <a:buNone/>
            </a:pPr>
            <a:r>
              <a:rPr lang="en-US" b="1" dirty="0"/>
              <a:t>4. If neither conclusion I nor II true. </a:t>
            </a:r>
          </a:p>
          <a:p>
            <a:pPr marL="0" indent="0">
              <a:buNone/>
            </a:pPr>
            <a:r>
              <a:rPr lang="en-US" b="1" dirty="0"/>
              <a:t>5. If both I &amp; II conclusion is true. </a:t>
            </a:r>
          </a:p>
          <a:p>
            <a:pPr marL="0" indent="0">
              <a:buNone/>
            </a:pPr>
            <a:r>
              <a:rPr lang="en-US" b="1" dirty="0"/>
              <a:t>Q. 13. Statements </a:t>
            </a:r>
          </a:p>
          <a:p>
            <a:pPr marL="0" indent="0">
              <a:buNone/>
            </a:pPr>
            <a:r>
              <a:rPr lang="en-US" b="1" dirty="0"/>
              <a:t>M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R, R © T, T @ N, </a:t>
            </a:r>
          </a:p>
          <a:p>
            <a:pPr marL="0" indent="0">
              <a:buNone/>
            </a:pPr>
            <a:r>
              <a:rPr lang="en-US" b="1" dirty="0"/>
              <a:t>Conclusions</a:t>
            </a:r>
          </a:p>
          <a:p>
            <a:pPr marL="0" indent="0">
              <a:buNone/>
            </a:pPr>
            <a:r>
              <a:rPr lang="en-US" b="1" dirty="0"/>
              <a:t>I. T $ M			II.N $ 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48354" y="2220684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REVERSE: Q TO 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176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D20D4-C558-15BE-7B04-8E9794C92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18F3-7A37-00EA-68B9-EB25EF2599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39EB2-47D1-4DD8-94F9-8E0B1A2444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 : In the following questions the symbols @, ©,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, $ and #</a:t>
            </a:r>
          </a:p>
          <a:p>
            <a:pPr>
              <a:buNone/>
            </a:pPr>
            <a:r>
              <a:rPr lang="en-US" b="1" dirty="0"/>
              <a:t> are used in following meaning :</a:t>
            </a:r>
          </a:p>
          <a:p>
            <a:pPr>
              <a:buNone/>
            </a:pPr>
            <a:r>
              <a:rPr lang="en-US" b="1" dirty="0"/>
              <a:t>'P © Q'  means Q is either greater than equal to P</a:t>
            </a:r>
          </a:p>
          <a:p>
            <a:pPr>
              <a:buNone/>
            </a:pPr>
            <a:r>
              <a:rPr lang="en-US" b="1" dirty="0"/>
              <a:t>'P $ Q' means Q is either smaller than equal to P</a:t>
            </a:r>
          </a:p>
          <a:p>
            <a:pPr>
              <a:buNone/>
            </a:pPr>
            <a:r>
              <a:rPr lang="en-US" b="1" dirty="0"/>
              <a:t>'P @ Q' means Q is smaller than P</a:t>
            </a:r>
          </a:p>
          <a:p>
            <a:pPr>
              <a:buNone/>
            </a:pPr>
            <a:r>
              <a:rPr lang="en-US" b="1" dirty="0"/>
              <a:t>'P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Q' means P is neither greater than nor smaller than Q. </a:t>
            </a:r>
          </a:p>
          <a:p>
            <a:pPr>
              <a:buNone/>
            </a:pPr>
            <a:r>
              <a:rPr lang="en-US" b="1" dirty="0"/>
              <a:t>'P # Q' means Q is greater than P.</a:t>
            </a:r>
          </a:p>
          <a:p>
            <a:pPr>
              <a:buNone/>
            </a:pPr>
            <a:r>
              <a:rPr lang="en-US" b="1" dirty="0"/>
              <a:t>Give the Answer :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If Only conclusion I true. </a:t>
            </a:r>
          </a:p>
          <a:p>
            <a:pPr marL="457200" indent="-457200">
              <a:buAutoNum type="arabicPeriod" startAt="2"/>
            </a:pPr>
            <a:r>
              <a:rPr lang="en-US" b="1" dirty="0"/>
              <a:t>If Only conclusion II true. </a:t>
            </a:r>
          </a:p>
          <a:p>
            <a:pPr marL="457200" indent="-457200">
              <a:buAutoNum type="arabicPeriod" startAt="3"/>
            </a:pPr>
            <a:r>
              <a:rPr lang="en-US" b="1" dirty="0"/>
              <a:t>If either conclusion I &amp; II true. </a:t>
            </a:r>
          </a:p>
          <a:p>
            <a:pPr marL="457200" indent="-457200">
              <a:buAutoNum type="arabicPeriod" startAt="4"/>
            </a:pPr>
            <a:r>
              <a:rPr lang="en-US" b="1" dirty="0"/>
              <a:t>If neither conclusion I nor II true. </a:t>
            </a:r>
          </a:p>
          <a:p>
            <a:pPr marL="457200" indent="-457200">
              <a:buAutoNum type="arabicPeriod" startAt="5"/>
            </a:pPr>
            <a:r>
              <a:rPr lang="en-US" b="1" dirty="0"/>
              <a:t>If both I &amp; II conclusion is true. </a:t>
            </a:r>
          </a:p>
          <a:p>
            <a:pPr marL="0" indent="0">
              <a:buNone/>
            </a:pPr>
            <a:r>
              <a:rPr lang="en-US" b="1" dirty="0"/>
              <a:t>Q. 13. Statements </a:t>
            </a:r>
          </a:p>
          <a:p>
            <a:pPr marL="0" indent="0">
              <a:buNone/>
            </a:pPr>
            <a:r>
              <a:rPr lang="en-US" b="1" dirty="0"/>
              <a:t>M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R, R © T, T @ N, </a:t>
            </a:r>
          </a:p>
          <a:p>
            <a:pPr marL="0" indent="0">
              <a:buNone/>
            </a:pPr>
            <a:r>
              <a:rPr lang="en-US" b="1" dirty="0"/>
              <a:t>Conclusions</a:t>
            </a:r>
          </a:p>
          <a:p>
            <a:pPr marL="0" indent="0">
              <a:buNone/>
            </a:pPr>
            <a:r>
              <a:rPr lang="en-US" b="1" dirty="0"/>
              <a:t>I. T $ M			II.N $ 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1A6695-4115-E41D-F8E8-1D74E9CBE950}"/>
              </a:ext>
            </a:extLst>
          </p:cNvPr>
          <p:cNvGraphicFramePr>
            <a:graphicFrameLocks noGrp="1"/>
          </p:cNvGraphicFramePr>
          <p:nvPr/>
        </p:nvGraphicFramePr>
        <p:xfrm>
          <a:off x="8348354" y="2220684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REVERSE: Q TO 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087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14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M $ T, R © T, H # R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R # M 		II.M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212780" y="1163780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REVERSE: Q TO 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413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FC7A5-6619-CE22-718A-CA125FC6A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1C4E-68A1-1038-709D-7EC34F3F1C0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87151-68D2-F972-653E-59F2E3C8A53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14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M $ T, R © T, H # R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R # M 		II.M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50CF3B-0649-6430-1DCE-51C9A9F463BF}"/>
              </a:ext>
            </a:extLst>
          </p:cNvPr>
          <p:cNvGraphicFramePr>
            <a:graphicFrameLocks noGrp="1"/>
          </p:cNvGraphicFramePr>
          <p:nvPr/>
        </p:nvGraphicFramePr>
        <p:xfrm>
          <a:off x="10212780" y="1163780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REVERSE: Q TO 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E59316-1F3D-BB3E-184B-588CCF3041A9}"/>
              </a:ext>
            </a:extLst>
          </p:cNvPr>
          <p:cNvSpPr txBox="1"/>
          <p:nvPr/>
        </p:nvSpPr>
        <p:spPr>
          <a:xfrm>
            <a:off x="204952" y="3350029"/>
            <a:ext cx="47437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/>
              <a:t>1. If Only conclusion I true. </a:t>
            </a:r>
          </a:p>
          <a:p>
            <a:pPr marL="0" indent="0">
              <a:buNone/>
            </a:pPr>
            <a:r>
              <a:rPr lang="en-US" sz="2400" b="1" dirty="0"/>
              <a:t>2. If Only conclusion II true.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3. If either conclusion I &amp; II true. </a:t>
            </a:r>
          </a:p>
          <a:p>
            <a:pPr marL="0" indent="0">
              <a:buNone/>
            </a:pPr>
            <a:r>
              <a:rPr lang="en-US" sz="2400" b="1" dirty="0"/>
              <a:t>4. If neither conclusion I nor II true. </a:t>
            </a:r>
          </a:p>
          <a:p>
            <a:pPr marL="0" indent="0">
              <a:buNone/>
            </a:pPr>
            <a:r>
              <a:rPr lang="en-US" sz="2400" b="1" dirty="0"/>
              <a:t>5. If both I &amp; II conclusion is true.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2541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A3544-4A83-1FC1-EADC-BE70943CB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9E9D-F7FC-51AA-A84D-438CB0898A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163CB-7F1C-C447-BDB2-1EBBD53CA3C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 : In the following questions, the symbols ©, @, #, $ and </a:t>
            </a:r>
          </a:p>
          <a:p>
            <a:pPr>
              <a:buNone/>
            </a:pPr>
            <a:r>
              <a:rPr lang="en-US" b="1" dirty="0"/>
              <a:t> are used in following meaning —</a:t>
            </a:r>
          </a:p>
          <a:p>
            <a:pPr>
              <a:buNone/>
            </a:pPr>
            <a:r>
              <a:rPr lang="en-US" b="1" dirty="0"/>
              <a:t>'A @ B' means A is either greater than or equal to B.</a:t>
            </a:r>
          </a:p>
          <a:p>
            <a:pPr>
              <a:buNone/>
            </a:pPr>
            <a:r>
              <a:rPr lang="en-US" b="1" dirty="0"/>
              <a:t>'A $ B' means A is either smaller than or equal to B.</a:t>
            </a:r>
          </a:p>
          <a:p>
            <a:pPr>
              <a:buNone/>
            </a:pPr>
            <a:r>
              <a:rPr lang="en-US" b="1" dirty="0"/>
              <a:t>'A # B' A is neither greater than nor smaller than B.</a:t>
            </a:r>
          </a:p>
          <a:p>
            <a:pPr>
              <a:buNone/>
            </a:pPr>
            <a:r>
              <a:rPr lang="en-US" b="1" dirty="0"/>
              <a:t>'A ⃰ B' A is greater than B.</a:t>
            </a:r>
          </a:p>
          <a:p>
            <a:pPr>
              <a:buNone/>
            </a:pPr>
            <a:r>
              <a:rPr lang="en-US" b="1" dirty="0"/>
              <a:t>'A © B' A is smaller than B.</a:t>
            </a:r>
          </a:p>
          <a:p>
            <a:pPr>
              <a:buNone/>
            </a:pPr>
            <a:r>
              <a:rPr lang="en-US" b="1" dirty="0"/>
              <a:t>Give Ans. </a:t>
            </a:r>
          </a:p>
          <a:p>
            <a:pPr>
              <a:buNone/>
            </a:pPr>
            <a:r>
              <a:rPr lang="en-US" b="1" dirty="0"/>
              <a:t>1. If Only conclusion I true. Ans. </a:t>
            </a:r>
          </a:p>
          <a:p>
            <a:pPr>
              <a:buNone/>
            </a:pPr>
            <a:r>
              <a:rPr lang="en-US" b="1" dirty="0"/>
              <a:t>2. If Only conclusion II true. Ans. </a:t>
            </a:r>
          </a:p>
          <a:p>
            <a:pPr>
              <a:buNone/>
            </a:pPr>
            <a:r>
              <a:rPr lang="en-US" b="1" dirty="0"/>
              <a:t>3. If either conclusion I &amp; II true. Ans. </a:t>
            </a:r>
          </a:p>
          <a:p>
            <a:pPr>
              <a:buNone/>
            </a:pPr>
            <a:r>
              <a:rPr lang="en-US" b="1" dirty="0"/>
              <a:t>4. If neither conclusion I nor II true. Ans.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5. If both I &amp; II conclusion is true.</a:t>
            </a:r>
            <a:endParaRPr lang="en-US" b="1" dirty="0">
              <a:solidFill>
                <a:srgbClr val="FF0000"/>
              </a:solidFill>
              <a:latin typeface="Arial Black" pitchFamily="34" charset="0"/>
            </a:endParaRP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1. Statements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M $ R, R © P, P # Q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Q </a:t>
            </a:r>
            <a:r>
              <a:rPr lang="en-US" b="1" dirty="0"/>
              <a:t> ⃰ </a:t>
            </a:r>
            <a:r>
              <a:rPr lang="en-US" b="1" dirty="0">
                <a:latin typeface="Arial Black" pitchFamily="34" charset="0"/>
              </a:rPr>
              <a:t> M		II.R © Q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18817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: In the following</a:t>
            </a:r>
          </a:p>
          <a:p>
            <a:pPr>
              <a:buNone/>
            </a:pPr>
            <a:r>
              <a:rPr lang="en-US" b="1" dirty="0"/>
              <a:t>questions the symbols @ , %, $, # and * are used in following meaning :</a:t>
            </a:r>
          </a:p>
          <a:p>
            <a:pPr>
              <a:buNone/>
            </a:pPr>
            <a:r>
              <a:rPr lang="en-US" b="1" dirty="0"/>
              <a:t>'P $ Q' means Q is not smaller than P</a:t>
            </a:r>
          </a:p>
          <a:p>
            <a:pPr>
              <a:buNone/>
            </a:pPr>
            <a:r>
              <a:rPr lang="en-US" b="1" dirty="0"/>
              <a:t>'P * Q' means Q is neither smaller than nor equal to P</a:t>
            </a:r>
          </a:p>
          <a:p>
            <a:pPr>
              <a:buNone/>
            </a:pPr>
            <a:r>
              <a:rPr lang="en-US" b="1" dirty="0"/>
              <a:t>'P @ Q' means Q is not greater than P</a:t>
            </a:r>
          </a:p>
          <a:p>
            <a:pPr>
              <a:buNone/>
            </a:pPr>
            <a:r>
              <a:rPr lang="en-US" b="1" dirty="0"/>
              <a:t>'P # Q' means Q is neither greater than nor smaller than P</a:t>
            </a:r>
          </a:p>
          <a:p>
            <a:pPr>
              <a:buNone/>
            </a:pPr>
            <a:r>
              <a:rPr lang="en-US" b="1" dirty="0"/>
              <a:t>'P % Q' means Q is neither greater than nor equal to P</a:t>
            </a:r>
          </a:p>
          <a:p>
            <a:pPr>
              <a:buNone/>
            </a:pPr>
            <a:r>
              <a:rPr lang="en-US" b="1" dirty="0"/>
              <a:t>Give the Answer :</a:t>
            </a:r>
          </a:p>
          <a:p>
            <a:pPr marL="457200" indent="-457200">
              <a:buAutoNum type="arabicPeriod"/>
            </a:pPr>
            <a:r>
              <a:rPr lang="en-US" b="1" dirty="0"/>
              <a:t>If Only conclusion I true. </a:t>
            </a:r>
          </a:p>
          <a:p>
            <a:pPr marL="457200" indent="-457200">
              <a:buAutoNum type="arabicPeriod" startAt="2"/>
            </a:pPr>
            <a:r>
              <a:rPr lang="en-US" b="1" dirty="0"/>
              <a:t>If Only conclusion II true. </a:t>
            </a:r>
          </a:p>
          <a:p>
            <a:pPr marL="457200" indent="-457200">
              <a:buAutoNum type="arabicPeriod" startAt="3"/>
            </a:pPr>
            <a:r>
              <a:rPr lang="en-US" b="1" dirty="0"/>
              <a:t>If either conclusion I &amp; II true. </a:t>
            </a:r>
          </a:p>
          <a:p>
            <a:pPr marL="457200" indent="-457200">
              <a:buAutoNum type="arabicPeriod" startAt="4"/>
            </a:pPr>
            <a:r>
              <a:rPr lang="en-US" b="1" dirty="0"/>
              <a:t>If neither conclusion I nor II true. </a:t>
            </a:r>
          </a:p>
          <a:p>
            <a:pPr marL="457200" indent="-457200">
              <a:buAutoNum type="arabicPeriod" startAt="5"/>
            </a:pPr>
            <a:r>
              <a:rPr lang="en-US" b="1" dirty="0"/>
              <a:t>If both I &amp; II conclusion is true. </a:t>
            </a:r>
          </a:p>
          <a:p>
            <a:pPr marL="0" indent="0">
              <a:buNone/>
            </a:pPr>
            <a:r>
              <a:rPr lang="en-US" b="1" dirty="0"/>
              <a:t>Q 15. Statements</a:t>
            </a:r>
          </a:p>
          <a:p>
            <a:pPr marL="0" indent="0">
              <a:buNone/>
            </a:pPr>
            <a:r>
              <a:rPr lang="en-US" b="1" dirty="0"/>
              <a:t>M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T, T $ K, K # D </a:t>
            </a:r>
          </a:p>
          <a:p>
            <a:pPr marL="0" indent="0">
              <a:buNone/>
            </a:pPr>
            <a:r>
              <a:rPr lang="en-US" b="1" dirty="0"/>
              <a:t>Conclusions</a:t>
            </a:r>
          </a:p>
          <a:p>
            <a:pPr marL="0" indent="0">
              <a:buNone/>
            </a:pPr>
            <a:r>
              <a:rPr lang="en-US" b="1" dirty="0"/>
              <a:t>I. D % M			 II.M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48354" y="2220684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REVERSE: Q TO 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983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A5B88-62A2-6A34-057D-F02FBC245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3193-B310-4104-7821-A6A797A00F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755D5-C2A5-F0C6-2111-4D1589B2BE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: In the following</a:t>
            </a:r>
          </a:p>
          <a:p>
            <a:pPr>
              <a:buNone/>
            </a:pPr>
            <a:r>
              <a:rPr lang="en-US" b="1" dirty="0"/>
              <a:t>questions the symbols @ , %, $, # and * are used in following meaning :</a:t>
            </a:r>
          </a:p>
          <a:p>
            <a:pPr>
              <a:buNone/>
            </a:pPr>
            <a:r>
              <a:rPr lang="en-US" b="1" dirty="0"/>
              <a:t>'P $ Q' means Q is not smaller than P</a:t>
            </a:r>
          </a:p>
          <a:p>
            <a:pPr>
              <a:buNone/>
            </a:pPr>
            <a:r>
              <a:rPr lang="en-US" b="1" dirty="0"/>
              <a:t>'P * Q' means Q is neither smaller than nor equal to P</a:t>
            </a:r>
          </a:p>
          <a:p>
            <a:pPr>
              <a:buNone/>
            </a:pPr>
            <a:r>
              <a:rPr lang="en-US" b="1" dirty="0"/>
              <a:t>'P @ Q' means Q is not greater than P</a:t>
            </a:r>
          </a:p>
          <a:p>
            <a:pPr>
              <a:buNone/>
            </a:pPr>
            <a:r>
              <a:rPr lang="en-US" b="1" dirty="0"/>
              <a:t>'P # Q' means Q is neither greater than nor smaller than P</a:t>
            </a:r>
          </a:p>
          <a:p>
            <a:pPr>
              <a:buNone/>
            </a:pPr>
            <a:r>
              <a:rPr lang="en-US" b="1" dirty="0"/>
              <a:t>'P % Q' means Q is neither greater than nor equal to P</a:t>
            </a:r>
          </a:p>
          <a:p>
            <a:pPr>
              <a:buNone/>
            </a:pPr>
            <a:r>
              <a:rPr lang="en-US" b="1" dirty="0"/>
              <a:t>Give the Answer :</a:t>
            </a:r>
          </a:p>
          <a:p>
            <a:pPr marL="0" indent="0">
              <a:buNone/>
            </a:pPr>
            <a:r>
              <a:rPr lang="en-US" b="1" dirty="0"/>
              <a:t>1. If Only conclusion I true. </a:t>
            </a:r>
          </a:p>
          <a:p>
            <a:pPr marL="0" indent="0">
              <a:buNone/>
            </a:pPr>
            <a:r>
              <a:rPr lang="en-US" b="1" dirty="0"/>
              <a:t>2. If Only conclusion II true. </a:t>
            </a:r>
          </a:p>
          <a:p>
            <a:pPr marL="0" indent="0">
              <a:buNone/>
            </a:pPr>
            <a:r>
              <a:rPr lang="en-US" b="1" dirty="0"/>
              <a:t>3. If either conclusion I &amp; II true. </a:t>
            </a:r>
          </a:p>
          <a:p>
            <a:pPr marL="0" indent="0">
              <a:buNone/>
            </a:pPr>
            <a:r>
              <a:rPr lang="en-US" b="1" dirty="0"/>
              <a:t>4. If neither conclusion I nor II true.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5. If both I &amp; II conclusion is true. </a:t>
            </a:r>
          </a:p>
          <a:p>
            <a:pPr marL="0" indent="0">
              <a:buNone/>
            </a:pPr>
            <a:r>
              <a:rPr lang="en-US" b="1" dirty="0"/>
              <a:t>Q 15. Statements</a:t>
            </a:r>
          </a:p>
          <a:p>
            <a:pPr marL="0" indent="0">
              <a:buNone/>
            </a:pPr>
            <a:r>
              <a:rPr lang="en-US" b="1" dirty="0"/>
              <a:t>M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T, T $ K, K # D </a:t>
            </a:r>
          </a:p>
          <a:p>
            <a:pPr marL="0" indent="0">
              <a:buNone/>
            </a:pPr>
            <a:r>
              <a:rPr lang="en-US" b="1" dirty="0"/>
              <a:t>Conclusions</a:t>
            </a:r>
          </a:p>
          <a:p>
            <a:pPr marL="0" indent="0">
              <a:buNone/>
            </a:pPr>
            <a:r>
              <a:rPr lang="en-US" b="1" dirty="0"/>
              <a:t>I. D % M			 II.M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4F3825-14AA-58AD-1519-BACEE8BA6618}"/>
              </a:ext>
            </a:extLst>
          </p:cNvPr>
          <p:cNvGraphicFramePr>
            <a:graphicFrameLocks noGrp="1"/>
          </p:cNvGraphicFramePr>
          <p:nvPr/>
        </p:nvGraphicFramePr>
        <p:xfrm>
          <a:off x="8348354" y="2220684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REVERSE: Q TO 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16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16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R @ J, M # J, D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M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D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J				II.R # 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200905" y="1128154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REVERSE: Q TO 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71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AA663-493A-D06F-452C-B225B6C44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E7AD-8B27-D829-FA2D-83EF992ED8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F39FB-35E1-29CC-D576-E8D109B3C74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16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R @ J, M # J, D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M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D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J				II.R # 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8A17F3-8CC1-D452-B4D9-A1DB6433B092}"/>
              </a:ext>
            </a:extLst>
          </p:cNvPr>
          <p:cNvGraphicFramePr>
            <a:graphicFrameLocks noGrp="1"/>
          </p:cNvGraphicFramePr>
          <p:nvPr/>
        </p:nvGraphicFramePr>
        <p:xfrm>
          <a:off x="10200905" y="1128154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REVERSE: Q TO 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E86760-D92D-17FA-564E-ACC27A7AB95E}"/>
              </a:ext>
            </a:extLst>
          </p:cNvPr>
          <p:cNvSpPr txBox="1"/>
          <p:nvPr/>
        </p:nvSpPr>
        <p:spPr>
          <a:xfrm>
            <a:off x="254000" y="3477621"/>
            <a:ext cx="47437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1. If Only conclusion I true. </a:t>
            </a:r>
          </a:p>
          <a:p>
            <a:pPr marL="0" indent="0">
              <a:buNone/>
            </a:pPr>
            <a:r>
              <a:rPr lang="en-US" sz="2400" b="1" dirty="0"/>
              <a:t>2. If Only conclusion II true. </a:t>
            </a:r>
          </a:p>
          <a:p>
            <a:pPr marL="0" indent="0">
              <a:buNone/>
            </a:pPr>
            <a:r>
              <a:rPr lang="en-US" sz="2400" b="1" dirty="0"/>
              <a:t>3. If either conclusion I &amp; II true. </a:t>
            </a:r>
          </a:p>
          <a:p>
            <a:pPr marL="0" indent="0">
              <a:buNone/>
            </a:pPr>
            <a:r>
              <a:rPr lang="en-US" sz="2400" b="1" dirty="0"/>
              <a:t>4. If neither conclusion I nor II true. </a:t>
            </a:r>
          </a:p>
          <a:p>
            <a:pPr marL="0" indent="0">
              <a:buNone/>
            </a:pPr>
            <a:r>
              <a:rPr lang="en-US" sz="2400" b="1" dirty="0"/>
              <a:t>5. If both I &amp; II conclusion is true.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71654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17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Z % T, T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N, H $ N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H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Z 				II.T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65279" y="1163780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REVERSE: Q TO 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742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2D760-E7D4-2B84-BB2A-E15E0DAC2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CD3D-7859-DA00-74CE-C4BD31B0DA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5410F-5B41-E5F9-E73F-D406EA449B8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17</a:t>
            </a:r>
            <a:r>
              <a:rPr lang="en-US" b="1" dirty="0"/>
              <a:t>. Statements</a:t>
            </a:r>
          </a:p>
          <a:p>
            <a:pPr>
              <a:buNone/>
            </a:pPr>
            <a:r>
              <a:rPr lang="en-US" b="1" dirty="0"/>
              <a:t>Z % T, T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N, H $ N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H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Z 				II.T </a:t>
            </a:r>
            <a:r>
              <a:rPr lang="en-US" b="1" dirty="0">
                <a:latin typeface="Arial Black" pitchFamily="34" charset="0"/>
              </a:rPr>
              <a:t>*</a:t>
            </a:r>
            <a:r>
              <a:rPr lang="en-US" b="1" dirty="0"/>
              <a:t> 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40A404-C9BD-C423-64E5-333EDD11DB40}"/>
              </a:ext>
            </a:extLst>
          </p:cNvPr>
          <p:cNvGraphicFramePr>
            <a:graphicFrameLocks noGrp="1"/>
          </p:cNvGraphicFramePr>
          <p:nvPr/>
        </p:nvGraphicFramePr>
        <p:xfrm>
          <a:off x="10165279" y="1163780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REVERSE: Q TO 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E1C8C4-6AED-3AA8-BB39-14C8DFE35219}"/>
              </a:ext>
            </a:extLst>
          </p:cNvPr>
          <p:cNvSpPr txBox="1"/>
          <p:nvPr/>
        </p:nvSpPr>
        <p:spPr>
          <a:xfrm>
            <a:off x="238825" y="3477621"/>
            <a:ext cx="47437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/>
              <a:t>1. If Only conclusion I true. </a:t>
            </a:r>
          </a:p>
          <a:p>
            <a:pPr marL="0" indent="0">
              <a:buNone/>
            </a:pPr>
            <a:r>
              <a:rPr lang="en-US" sz="2400" b="1" dirty="0"/>
              <a:t>2. If Only conclusion II true. </a:t>
            </a:r>
          </a:p>
          <a:p>
            <a:pPr marL="0" indent="0">
              <a:buNone/>
            </a:pPr>
            <a:r>
              <a:rPr lang="en-US" sz="2400" b="1" dirty="0"/>
              <a:t>3. If either conclusion I &amp; II true.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4. If neither conclusion I nor II true</a:t>
            </a:r>
            <a:r>
              <a:rPr lang="en-US" sz="2400" b="1" dirty="0"/>
              <a:t>. </a:t>
            </a:r>
          </a:p>
          <a:p>
            <a:pPr marL="0" indent="0">
              <a:buNone/>
            </a:pPr>
            <a:r>
              <a:rPr lang="en-US" sz="2400" b="1" dirty="0"/>
              <a:t>5. If both I &amp; II conclusion is true.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94631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Direction : In the following questions the symbols @ , #, ©, $ and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are used in following meaning :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'P $ Q' means P is not smaller than Q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'P @ Q' means P is neither greater than nor equal to P.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'P * Q' means P is neither smaller than nor equal to Q.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'P © Q' means P is not greater than Q.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'P # Q' means P is neither greater than nor smaller than Q.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Give the Answer :</a:t>
            </a:r>
          </a:p>
          <a:p>
            <a:pPr marL="457200" indent="-457200">
              <a:buAutoNum type="arabicPeriod"/>
            </a:pPr>
            <a:r>
              <a:rPr lang="en-US" b="1" dirty="0">
                <a:latin typeface="Arial Black" pitchFamily="34" charset="0"/>
              </a:rPr>
              <a:t>If Only conclusion I true. </a:t>
            </a:r>
          </a:p>
          <a:p>
            <a:pPr marL="457200" indent="-457200">
              <a:buAutoNum type="arabicPeriod" startAt="2"/>
            </a:pPr>
            <a:r>
              <a:rPr lang="en-US" b="1" dirty="0">
                <a:latin typeface="Arial Black" pitchFamily="34" charset="0"/>
              </a:rPr>
              <a:t>If Only conclusion II true. </a:t>
            </a:r>
          </a:p>
          <a:p>
            <a:pPr marL="457200" indent="-457200">
              <a:buAutoNum type="arabicPeriod" startAt="3"/>
            </a:pPr>
            <a:r>
              <a:rPr lang="en-US" b="1" dirty="0">
                <a:latin typeface="Arial Black" pitchFamily="34" charset="0"/>
              </a:rPr>
              <a:t>If either conclusion I &amp; II true. </a:t>
            </a:r>
          </a:p>
          <a:p>
            <a:pPr marL="457200" indent="-457200">
              <a:buAutoNum type="arabicPeriod" startAt="4"/>
            </a:pPr>
            <a:r>
              <a:rPr lang="en-US" b="1" dirty="0">
                <a:latin typeface="Arial Black" pitchFamily="34" charset="0"/>
              </a:rPr>
              <a:t>If neither conclusion I nor II true. </a:t>
            </a:r>
          </a:p>
          <a:p>
            <a:pPr marL="457200" indent="-457200">
              <a:buAutoNum type="arabicPeriod" startAt="5"/>
            </a:pPr>
            <a:r>
              <a:rPr lang="en-US" b="1" dirty="0">
                <a:latin typeface="Arial Black" pitchFamily="34" charset="0"/>
              </a:rPr>
              <a:t>If both I &amp; II conclusion is true. 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Q. 18. Statements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M @ R, R © D, D # N 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Conclusions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I. N # R 				II.N * 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6024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95A26-2BF0-FCC0-BC77-87AA7B20B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7D12-FD28-D29C-F03C-4522D65ED4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4AA89-8DBD-959A-6078-5CB75B60F7F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9891" y="1072055"/>
            <a:ext cx="11733048" cy="534451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Direction : In the following questions the symbols @ , #, ©, $ and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are used in following meaning :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'P $ Q' means P is not smaller than Q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'P @ Q' means P is neither greater than nor equal to P.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'P * Q' means P is neither smaller than nor equal to Q.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'P © Q' means P is not greater than Q.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'P # Q' means P is neither greater than nor smaller than Q.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Give the Answer :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1. If Only conclusion I true. 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2. If Only conclusion II true.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rial Black" pitchFamily="34" charset="0"/>
              </a:rPr>
              <a:t>3. If either conclusion I &amp; II true. 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4. If neither conclusion I nor II true. 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5. If both I &amp; II conclusion is true. 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Q. 18. Statements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M @ R, R © D, D # N 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Conclusions</a:t>
            </a:r>
          </a:p>
          <a:p>
            <a:pPr marL="0" indent="0">
              <a:buNone/>
            </a:pPr>
            <a:r>
              <a:rPr lang="en-US" b="1" dirty="0">
                <a:latin typeface="Arial Black" pitchFamily="34" charset="0"/>
              </a:rPr>
              <a:t>I. N # R 				II.N * 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7324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19. Statements%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K # T, T @ F, F @ B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Conclusions%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F @ K			II.B @ K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89029" y="1140029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 P TO Q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Black" pitchFamily="34" charset="0"/>
                        </a:rPr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035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F0129-EB87-94AC-60AC-8081BC299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5535-2EE1-D7E5-AAB7-CAFD62A8EB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7FD7F-CF9D-FF7E-E418-95B6180CC9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19. Statements%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K # T, T @ F, F @ B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Conclusions%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F @ K			II.B @ K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E6F5B6-92B6-B6A1-86B4-C071E4A824E6}"/>
              </a:ext>
            </a:extLst>
          </p:cNvPr>
          <p:cNvGraphicFramePr>
            <a:graphicFrameLocks noGrp="1"/>
          </p:cNvGraphicFramePr>
          <p:nvPr/>
        </p:nvGraphicFramePr>
        <p:xfrm>
          <a:off x="10189029" y="1140029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 P TO Q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rial Black" pitchFamily="34" charset="0"/>
                        </a:rPr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8A731E-1023-ED79-1FAE-2CFD11378B71}"/>
              </a:ext>
            </a:extLst>
          </p:cNvPr>
          <p:cNvSpPr txBox="1"/>
          <p:nvPr/>
        </p:nvSpPr>
        <p:spPr>
          <a:xfrm>
            <a:off x="204952" y="3429000"/>
            <a:ext cx="62914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b="1" dirty="0">
                <a:latin typeface="Arial Black" pitchFamily="34" charset="0"/>
              </a:rPr>
              <a:t>1. If Only conclusion I true.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Arial Black" pitchFamily="34" charset="0"/>
              </a:rPr>
              <a:t>2. If Only conclusion II true.</a:t>
            </a:r>
            <a:r>
              <a:rPr lang="en-US" sz="2400" b="1" dirty="0">
                <a:latin typeface="Arial Black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latin typeface="Arial Black" pitchFamily="34" charset="0"/>
              </a:rPr>
              <a:t>3. If either conclusion I &amp; II true. </a:t>
            </a:r>
          </a:p>
          <a:p>
            <a:pPr marL="0" indent="0">
              <a:buNone/>
            </a:pPr>
            <a:r>
              <a:rPr lang="en-US" sz="2400" b="1" dirty="0">
                <a:latin typeface="Arial Black" pitchFamily="34" charset="0"/>
              </a:rPr>
              <a:t>4. If neither conclusion I nor II true. </a:t>
            </a:r>
          </a:p>
          <a:p>
            <a:pPr marL="0" indent="0">
              <a:buNone/>
            </a:pPr>
            <a:r>
              <a:rPr lang="en-US" sz="2400" b="1" dirty="0">
                <a:latin typeface="Arial Black" pitchFamily="34" charset="0"/>
              </a:rPr>
              <a:t>5. If both I &amp; II conclusion is true.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5305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2. Statements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R © D, D @ N, N # J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J # D		II.J © 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77154" y="1330035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531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sz="1800" b="1" dirty="0"/>
              <a:t>Direction 20 : In the following questions the symbols , x, $, @  and +</a:t>
            </a:r>
          </a:p>
          <a:p>
            <a:pPr>
              <a:buNone/>
            </a:pPr>
            <a:r>
              <a:rPr lang="en-US" sz="1800" b="1" dirty="0"/>
              <a:t> are used in following meaning :</a:t>
            </a:r>
          </a:p>
          <a:p>
            <a:pPr>
              <a:buNone/>
            </a:pPr>
            <a:r>
              <a:rPr lang="en-US" sz="1800" b="1" dirty="0"/>
              <a:t>'P x Q' means P is neither smaller than nor greater than Q.</a:t>
            </a:r>
          </a:p>
          <a:p>
            <a:pPr>
              <a:buNone/>
            </a:pPr>
            <a:r>
              <a:rPr lang="en-US" sz="1800" b="1" dirty="0"/>
              <a:t>'P @ Q' means P is neither greater than nor equal to Q.</a:t>
            </a:r>
          </a:p>
          <a:p>
            <a:pPr>
              <a:buNone/>
            </a:pPr>
            <a:r>
              <a:rPr lang="en-US" sz="1800" b="1" dirty="0"/>
              <a:t>'P * Q' means P is either equal or smaller than Q.</a:t>
            </a:r>
          </a:p>
          <a:p>
            <a:pPr>
              <a:buNone/>
            </a:pPr>
            <a:r>
              <a:rPr lang="en-US" sz="1800" b="1" dirty="0"/>
              <a:t>'P + Q' means P is neither equal nor smaller than Q.</a:t>
            </a:r>
          </a:p>
          <a:p>
            <a:pPr>
              <a:buNone/>
            </a:pPr>
            <a:r>
              <a:rPr lang="en-US" sz="1800" b="1" dirty="0"/>
              <a:t>'P $ Q' means P is not equal to Q.</a:t>
            </a:r>
          </a:p>
          <a:p>
            <a:pPr>
              <a:buNone/>
            </a:pPr>
            <a:r>
              <a:rPr lang="en-US" sz="1800" b="1" dirty="0"/>
              <a:t>Give the Answer :</a:t>
            </a:r>
          </a:p>
          <a:p>
            <a:pPr>
              <a:buNone/>
            </a:pPr>
            <a:r>
              <a:rPr lang="en-US" sz="1800" b="1" dirty="0"/>
              <a:t>1.  If Only conclusion I true. </a:t>
            </a:r>
          </a:p>
          <a:p>
            <a:pPr marL="342900" indent="-342900">
              <a:buAutoNum type="arabicPeriod" startAt="2"/>
            </a:pPr>
            <a:r>
              <a:rPr lang="en-US" sz="1800" b="1" dirty="0"/>
              <a:t>If Only conclusion II true. </a:t>
            </a:r>
          </a:p>
          <a:p>
            <a:pPr marL="342900" indent="-342900">
              <a:buAutoNum type="arabicPeriod" startAt="3"/>
            </a:pPr>
            <a:r>
              <a:rPr lang="en-US" sz="1800" b="1" dirty="0"/>
              <a:t>If either conclusion I &amp; II true. </a:t>
            </a:r>
          </a:p>
          <a:p>
            <a:pPr marL="342900" indent="-342900">
              <a:buAutoNum type="arabicPeriod" startAt="4"/>
            </a:pPr>
            <a:r>
              <a:rPr lang="en-US" sz="1800" b="1" dirty="0"/>
              <a:t>If neither conclusion I nor II true. </a:t>
            </a:r>
          </a:p>
          <a:p>
            <a:pPr marL="342900" indent="-342900">
              <a:buAutoNum type="arabicPeriod" startAt="5"/>
            </a:pPr>
            <a:r>
              <a:rPr lang="en-US" sz="1800" b="1" dirty="0"/>
              <a:t>If both I &amp; II conclusion is true. </a:t>
            </a:r>
          </a:p>
          <a:p>
            <a:pPr marL="342900" indent="-342900">
              <a:buNone/>
            </a:pPr>
            <a:r>
              <a:rPr lang="en-US" sz="1800" b="1" dirty="0"/>
              <a:t>Q 20. Statements</a:t>
            </a:r>
          </a:p>
          <a:p>
            <a:pPr marL="342900" indent="-342900">
              <a:buNone/>
            </a:pPr>
            <a:r>
              <a:rPr lang="en-US" sz="1800" b="1" dirty="0"/>
              <a:t> K + M, M @ R, R X T </a:t>
            </a:r>
          </a:p>
          <a:p>
            <a:pPr marL="342900" indent="-342900">
              <a:buNone/>
            </a:pPr>
            <a:r>
              <a:rPr lang="en-US" sz="1800" b="1" dirty="0"/>
              <a:t>Conclusions</a:t>
            </a:r>
          </a:p>
          <a:p>
            <a:pPr marL="342900" indent="-342900">
              <a:buNone/>
            </a:pPr>
            <a:r>
              <a:rPr lang="en-US" sz="1800" b="1" dirty="0"/>
              <a:t> I. K + T			II.K + M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9490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89960-541E-D6B0-8D5A-49C62950A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4FBC-C5A2-6B40-59CC-8216217E6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045FB-ABF2-7A2C-39F1-53C2AD919F4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sz="1800" b="1" dirty="0"/>
              <a:t>Direction 20 : In the following questions the symbols , x, $, @  and +</a:t>
            </a:r>
          </a:p>
          <a:p>
            <a:pPr>
              <a:buNone/>
            </a:pPr>
            <a:r>
              <a:rPr lang="en-US" sz="1800" b="1" dirty="0"/>
              <a:t> are used in following meaning :</a:t>
            </a:r>
          </a:p>
          <a:p>
            <a:pPr>
              <a:buNone/>
            </a:pPr>
            <a:r>
              <a:rPr lang="en-US" sz="1800" b="1" dirty="0"/>
              <a:t>'P x Q' means P is neither smaller than nor greater than Q.</a:t>
            </a:r>
          </a:p>
          <a:p>
            <a:pPr>
              <a:buNone/>
            </a:pPr>
            <a:r>
              <a:rPr lang="en-US" sz="1800" b="1" dirty="0"/>
              <a:t>'P @ Q' means P is neither greater than nor equal to Q.</a:t>
            </a:r>
          </a:p>
          <a:p>
            <a:pPr>
              <a:buNone/>
            </a:pPr>
            <a:r>
              <a:rPr lang="en-US" sz="1800" b="1" dirty="0"/>
              <a:t>'P * Q' means P is either equal or smaller than Q.</a:t>
            </a:r>
          </a:p>
          <a:p>
            <a:pPr>
              <a:buNone/>
            </a:pPr>
            <a:r>
              <a:rPr lang="en-US" sz="1800" b="1" dirty="0"/>
              <a:t>'P + Q' means P is neither equal nor smaller than Q.</a:t>
            </a:r>
          </a:p>
          <a:p>
            <a:pPr>
              <a:buNone/>
            </a:pPr>
            <a:r>
              <a:rPr lang="en-US" sz="1800" b="1" dirty="0"/>
              <a:t>'P $ Q' means P is not equal to Q.</a:t>
            </a:r>
          </a:p>
          <a:p>
            <a:pPr>
              <a:buNone/>
            </a:pPr>
            <a:r>
              <a:rPr lang="en-US" sz="1800" b="1" dirty="0"/>
              <a:t>Give the Answer :</a:t>
            </a:r>
          </a:p>
          <a:p>
            <a:pPr>
              <a:buNone/>
            </a:pPr>
            <a:r>
              <a:rPr lang="en-US" sz="1800" b="1" dirty="0"/>
              <a:t>1. If Only conclusion I true.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2. If Only conclusion II true. </a:t>
            </a:r>
          </a:p>
          <a:p>
            <a:pPr marL="0" indent="0">
              <a:buNone/>
            </a:pPr>
            <a:r>
              <a:rPr lang="en-US" sz="1800" b="1" dirty="0"/>
              <a:t>3. If either conclusion I &amp; II true. </a:t>
            </a:r>
          </a:p>
          <a:p>
            <a:pPr marL="0" indent="0">
              <a:buNone/>
            </a:pPr>
            <a:r>
              <a:rPr lang="en-US" sz="1800" b="1" dirty="0"/>
              <a:t>4. If neither conclusion I nor II true. </a:t>
            </a:r>
          </a:p>
          <a:p>
            <a:pPr marL="0" indent="0">
              <a:buNone/>
            </a:pPr>
            <a:r>
              <a:rPr lang="en-US" sz="1800" b="1" dirty="0"/>
              <a:t>5. If both I &amp; II conclusion is true. </a:t>
            </a:r>
          </a:p>
          <a:p>
            <a:pPr marL="342900" indent="-342900">
              <a:buNone/>
            </a:pPr>
            <a:r>
              <a:rPr lang="en-US" sz="1800" b="1" dirty="0"/>
              <a:t>Q 20. Statements</a:t>
            </a:r>
          </a:p>
          <a:p>
            <a:pPr marL="342900" indent="-342900">
              <a:buNone/>
            </a:pPr>
            <a:r>
              <a:rPr lang="en-US" sz="1800" b="1" dirty="0"/>
              <a:t> K + M, M @ R, R X T </a:t>
            </a:r>
          </a:p>
          <a:p>
            <a:pPr marL="342900" indent="-342900">
              <a:buNone/>
            </a:pPr>
            <a:r>
              <a:rPr lang="en-US" sz="1800" b="1" dirty="0"/>
              <a:t>Conclusions</a:t>
            </a:r>
          </a:p>
          <a:p>
            <a:pPr marL="342900" indent="-342900">
              <a:buNone/>
            </a:pPr>
            <a:r>
              <a:rPr lang="en-US" sz="1800" b="1" dirty="0"/>
              <a:t> I. K + T			II.K + M</a:t>
            </a:r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4299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21. Statements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D * F, F $ M, M @ K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F @ K			II.D @ K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17778" y="1187530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 P TO Q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4639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D380D-0E41-0C90-3846-A34B29D9B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4D02-4CAA-B235-C62B-4603A7DC8A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A6B6B-8609-84E2-D295-AD6C4214B6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21. Statements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D * F, F $ M, M @ K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F @ K			II.D @ K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406314-C5AD-824C-96E6-4C166B5127A0}"/>
              </a:ext>
            </a:extLst>
          </p:cNvPr>
          <p:cNvGraphicFramePr>
            <a:graphicFrameLocks noGrp="1"/>
          </p:cNvGraphicFramePr>
          <p:nvPr/>
        </p:nvGraphicFramePr>
        <p:xfrm>
          <a:off x="10117778" y="1187530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 P TO Q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0A1684-82C6-D46C-E299-FD680E2FB59C}"/>
              </a:ext>
            </a:extLst>
          </p:cNvPr>
          <p:cNvSpPr txBox="1"/>
          <p:nvPr/>
        </p:nvSpPr>
        <p:spPr>
          <a:xfrm>
            <a:off x="204952" y="3477621"/>
            <a:ext cx="47437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/>
              <a:t>1. If Only conclusion I true. </a:t>
            </a:r>
          </a:p>
          <a:p>
            <a:pPr marL="0" indent="0">
              <a:buNone/>
            </a:pPr>
            <a:r>
              <a:rPr lang="en-US" sz="2400" b="1" dirty="0"/>
              <a:t>2. If Only conclusion II true.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3. If either conclusion I &amp; II true. </a:t>
            </a:r>
          </a:p>
          <a:p>
            <a:pPr marL="0" indent="0">
              <a:buNone/>
            </a:pPr>
            <a:r>
              <a:rPr lang="en-US" sz="2400" b="1" dirty="0"/>
              <a:t>4. If neither conclusion I nor II true. </a:t>
            </a:r>
          </a:p>
          <a:p>
            <a:pPr marL="0" indent="0">
              <a:buNone/>
            </a:pPr>
            <a:r>
              <a:rPr lang="en-US" sz="2400" b="1" dirty="0"/>
              <a:t>5. If both I &amp; II conclusion is true.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858861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>
                <a:latin typeface="Arial Black" pitchFamily="34" charset="0"/>
              </a:rPr>
              <a:t>Q 22. </a:t>
            </a:r>
            <a:r>
              <a:rPr lang="en-US" b="1" dirty="0">
                <a:latin typeface="Arial Black" pitchFamily="34" charset="0"/>
              </a:rPr>
              <a:t>Statements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N X P, K + P, Q @ K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K + N				II.Q + N</a:t>
            </a:r>
          </a:p>
          <a:p>
            <a:pPr>
              <a:buNone/>
            </a:pPr>
            <a:r>
              <a:rPr lang="en-US" b="1" dirty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153403" y="1235032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 P TO Q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372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A9733-98BD-C059-DFBF-BDA7DE419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C17A-C0C8-34F6-DE9B-85BE349339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44E6B-EF28-58E2-1FEC-0263A66EE96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22. Statements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N X P, K + P, Q @ K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K + N				II.Q + N</a:t>
            </a:r>
          </a:p>
          <a:p>
            <a:pPr>
              <a:buNone/>
            </a:pPr>
            <a:r>
              <a:rPr lang="en-US" b="1" dirty="0"/>
              <a:t>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6EE01A-0502-98BD-0108-BE8DE61EBA5C}"/>
              </a:ext>
            </a:extLst>
          </p:cNvPr>
          <p:cNvGraphicFramePr>
            <a:graphicFrameLocks noGrp="1"/>
          </p:cNvGraphicFramePr>
          <p:nvPr/>
        </p:nvGraphicFramePr>
        <p:xfrm>
          <a:off x="10153403" y="1235032"/>
          <a:ext cx="178789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 P TO Q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54740D-F4A3-FFB6-DA20-FBA2CEF10628}"/>
              </a:ext>
            </a:extLst>
          </p:cNvPr>
          <p:cNvSpPr txBox="1"/>
          <p:nvPr/>
        </p:nvSpPr>
        <p:spPr>
          <a:xfrm>
            <a:off x="3927765" y="409817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2EF55-8A5C-4A4C-1944-663A03BFEB42}"/>
              </a:ext>
            </a:extLst>
          </p:cNvPr>
          <p:cNvSpPr txBox="1"/>
          <p:nvPr/>
        </p:nvSpPr>
        <p:spPr>
          <a:xfrm>
            <a:off x="323352" y="3405678"/>
            <a:ext cx="47437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1. If Only conclusion I true. </a:t>
            </a:r>
          </a:p>
          <a:p>
            <a:pPr marL="0" indent="0">
              <a:buNone/>
            </a:pPr>
            <a:r>
              <a:rPr lang="en-US" sz="2400" b="1" dirty="0"/>
              <a:t>2. If Only conclusion II true. </a:t>
            </a:r>
          </a:p>
          <a:p>
            <a:pPr marL="0" indent="0">
              <a:buNone/>
            </a:pPr>
            <a:r>
              <a:rPr lang="en-US" sz="2400" b="1" dirty="0"/>
              <a:t>3. If either conclusion I &amp; II true. </a:t>
            </a:r>
          </a:p>
          <a:p>
            <a:pPr marL="0" indent="0">
              <a:buNone/>
            </a:pPr>
            <a:r>
              <a:rPr lang="en-US" sz="2400" b="1" dirty="0"/>
              <a:t>4. If neither conclusion I nor II true. </a:t>
            </a:r>
          </a:p>
          <a:p>
            <a:pPr marL="0" indent="0">
              <a:buNone/>
            </a:pPr>
            <a:r>
              <a:rPr lang="en-US" sz="2400" b="1" dirty="0"/>
              <a:t>5. If both I &amp; II conclusion is true.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14526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C0D0F-4690-BBA4-AD5D-E96561352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6D1A-CB7B-7D06-E0CE-38F2D38560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748B-D412-3CBB-A7AA-8DB7F81D27E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26822" y="3063097"/>
            <a:ext cx="7564581" cy="111419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  <a:latin typeface="Arial Black" pitchFamily="34" charset="0"/>
              </a:rPr>
              <a:t>		 	THANK YOU</a:t>
            </a:r>
          </a:p>
          <a:p>
            <a:pPr>
              <a:buNone/>
            </a:pPr>
            <a:r>
              <a:rPr lang="en-US" sz="4000" b="1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73F4F-1DFB-366E-15E2-72654D683FB4}"/>
              </a:ext>
            </a:extLst>
          </p:cNvPr>
          <p:cNvSpPr txBox="1"/>
          <p:nvPr/>
        </p:nvSpPr>
        <p:spPr>
          <a:xfrm>
            <a:off x="3927765" y="409817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54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C48FD-AB4A-84E7-98AE-9059DC011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12E0-73EC-0A0F-EEF6-42DA553D2C7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4CA5-8340-8673-EB81-1E5661A0B0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2. Statements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R © D, D @ N, N # J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J # D		II.J © 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7D74CE-8A9A-7E58-3290-F6946C3913E5}"/>
              </a:ext>
            </a:extLst>
          </p:cNvPr>
          <p:cNvGraphicFramePr>
            <a:graphicFrameLocks noGrp="1"/>
          </p:cNvGraphicFramePr>
          <p:nvPr/>
        </p:nvGraphicFramePr>
        <p:xfrm>
          <a:off x="10177154" y="1330035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CAF989-3D0B-7D58-E1A1-08F55B9BD90B}"/>
              </a:ext>
            </a:extLst>
          </p:cNvPr>
          <p:cNvSpPr txBox="1"/>
          <p:nvPr/>
        </p:nvSpPr>
        <p:spPr>
          <a:xfrm>
            <a:off x="177902" y="3366654"/>
            <a:ext cx="53689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/>
              <a:t>1. If Only conclusion I true. Ans. </a:t>
            </a:r>
          </a:p>
          <a:p>
            <a:pPr>
              <a:buNone/>
            </a:pPr>
            <a:r>
              <a:rPr lang="en-US" sz="2400" b="1" dirty="0"/>
              <a:t>2. If Only conclusion II true. Ans. 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3. If either conclusion I &amp; II true. Ans. </a:t>
            </a:r>
          </a:p>
          <a:p>
            <a:pPr>
              <a:buNone/>
            </a:pPr>
            <a:r>
              <a:rPr lang="en-US" sz="2400" b="1" dirty="0"/>
              <a:t>4. If neither conclusion I nor II true. Ans. </a:t>
            </a:r>
          </a:p>
          <a:p>
            <a:pPr>
              <a:buNone/>
            </a:pPr>
            <a:r>
              <a:rPr lang="en-US" sz="2400" b="1" dirty="0"/>
              <a:t>5. If both I &amp; II conclusion is true.</a:t>
            </a:r>
            <a:endParaRPr lang="en-US" sz="2400" b="1" dirty="0">
              <a:latin typeface="Arial Black" pitchFamily="34" charset="0"/>
            </a:endParaRP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2989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3. Statements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H # N, N @ P, P © V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V @ N		II.P $ H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224655" y="1246907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51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FBDC7-F424-AA63-CF56-F61C572B5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DE27-AB9D-13F5-3D9A-E1FF3F68EC0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597D9-DBBD-77E7-B6C5-DEADA7D9A73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Q 3. Statements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H # N, N @ P, P © V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Conclusions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I. V @ N		II.P $ H </a:t>
            </a:r>
          </a:p>
          <a:p>
            <a:pPr>
              <a:buNone/>
            </a:pPr>
            <a:r>
              <a:rPr lang="en-US" b="1" dirty="0">
                <a:latin typeface="Arial Black" pitchFamily="34" charset="0"/>
              </a:rPr>
              <a:t> </a:t>
            </a:r>
            <a:r>
              <a:rPr lang="en-US" b="1" dirty="0"/>
              <a:t>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A7A992-7853-0C4A-7C59-53EBC415478F}"/>
              </a:ext>
            </a:extLst>
          </p:cNvPr>
          <p:cNvGraphicFramePr>
            <a:graphicFrameLocks noGrp="1"/>
          </p:cNvGraphicFramePr>
          <p:nvPr/>
        </p:nvGraphicFramePr>
        <p:xfrm>
          <a:off x="10224655" y="1246907"/>
          <a:ext cx="178789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5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DC0CB2-6EC9-325E-2945-C94D9D750F00}"/>
              </a:ext>
            </a:extLst>
          </p:cNvPr>
          <p:cNvSpPr txBox="1"/>
          <p:nvPr/>
        </p:nvSpPr>
        <p:spPr>
          <a:xfrm>
            <a:off x="254000" y="3738910"/>
            <a:ext cx="53689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/>
              <a:t>1. If Only conclusion I true. Ans. </a:t>
            </a:r>
          </a:p>
          <a:p>
            <a:pPr>
              <a:buNone/>
            </a:pPr>
            <a:r>
              <a:rPr lang="en-US" sz="2400" b="1" dirty="0"/>
              <a:t>2. If Only conclusion II true. Ans. </a:t>
            </a:r>
          </a:p>
          <a:p>
            <a:pPr>
              <a:buNone/>
            </a:pPr>
            <a:r>
              <a:rPr lang="en-US" sz="2400" b="1" dirty="0"/>
              <a:t>3. If either conclusion I &amp; II true. Ans. </a:t>
            </a:r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4. If neither conclusion I nor II true. Ans</a:t>
            </a:r>
            <a:r>
              <a:rPr lang="en-US" sz="2400" b="1" dirty="0"/>
              <a:t>. </a:t>
            </a:r>
          </a:p>
          <a:p>
            <a:pPr>
              <a:buNone/>
            </a:pPr>
            <a:r>
              <a:rPr lang="en-US" sz="2400" b="1" dirty="0"/>
              <a:t>5. If both I &amp; II conclusion is true.</a:t>
            </a:r>
            <a:endParaRPr lang="en-US" sz="2400" b="1" dirty="0">
              <a:latin typeface="Arial Black" pitchFamily="34" charset="0"/>
            </a:endParaRP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0117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: In the following questions the symbols </a:t>
            </a:r>
            <a:r>
              <a:rPr lang="en-US" b="1" dirty="0">
                <a:latin typeface="Arial Black" pitchFamily="34" charset="0"/>
              </a:rPr>
              <a:t>* ,</a:t>
            </a:r>
            <a:r>
              <a:rPr lang="en-US" b="1" dirty="0"/>
              <a:t>%, $, # and © are used in following meaning : </a:t>
            </a:r>
          </a:p>
          <a:p>
            <a:pPr>
              <a:buNone/>
            </a:pPr>
            <a:r>
              <a:rPr lang="en-US" b="1" dirty="0"/>
              <a:t>'P $ Q' means P is smaller than Q.</a:t>
            </a:r>
          </a:p>
          <a:p>
            <a:pPr>
              <a:buNone/>
            </a:pPr>
            <a:r>
              <a:rPr lang="en-US" b="1" dirty="0"/>
              <a:t>'P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Q' means P is neither smaller than nor greater than Q.</a:t>
            </a:r>
          </a:p>
          <a:p>
            <a:pPr>
              <a:buNone/>
            </a:pPr>
            <a:r>
              <a:rPr lang="en-US" b="1" dirty="0"/>
              <a:t>'P # Q' means P is either greater than or equal to Q.</a:t>
            </a:r>
          </a:p>
          <a:p>
            <a:pPr>
              <a:buNone/>
            </a:pPr>
            <a:r>
              <a:rPr lang="en-US" b="1" dirty="0"/>
              <a:t>'P % Q' means P is greater than Q.</a:t>
            </a:r>
          </a:p>
          <a:p>
            <a:pPr>
              <a:buNone/>
            </a:pPr>
            <a:r>
              <a:rPr lang="en-US" b="1" dirty="0"/>
              <a:t>'P © B' means P is either smaller than or equal to Q.</a:t>
            </a:r>
          </a:p>
          <a:p>
            <a:pPr>
              <a:buNone/>
            </a:pPr>
            <a:r>
              <a:rPr lang="en-US" b="1" dirty="0"/>
              <a:t>Give the Answer :</a:t>
            </a:r>
          </a:p>
          <a:p>
            <a:pPr marL="0" indent="0">
              <a:buNone/>
            </a:pPr>
            <a:r>
              <a:rPr lang="en-US" b="1" dirty="0"/>
              <a:t>1. If Only conclusion I true. </a:t>
            </a:r>
          </a:p>
          <a:p>
            <a:pPr marL="0" indent="0">
              <a:buNone/>
            </a:pPr>
            <a:r>
              <a:rPr lang="en-US" b="1" dirty="0"/>
              <a:t>2. If Only conclusion II true. </a:t>
            </a:r>
          </a:p>
          <a:p>
            <a:pPr marL="0" indent="0">
              <a:buNone/>
            </a:pPr>
            <a:r>
              <a:rPr lang="en-US" b="1" dirty="0"/>
              <a:t>3. If either conclusion I &amp; II true. </a:t>
            </a:r>
          </a:p>
          <a:p>
            <a:pPr marL="0" indent="0">
              <a:buNone/>
            </a:pPr>
            <a:r>
              <a:rPr lang="en-US" b="1" dirty="0"/>
              <a:t>4. If neither conclusion I nor II true. </a:t>
            </a:r>
          </a:p>
          <a:p>
            <a:pPr marL="0" indent="0">
              <a:buNone/>
            </a:pPr>
            <a:r>
              <a:rPr lang="en-US" b="1" dirty="0"/>
              <a:t>5. If both I &amp; II conclusion is true.</a:t>
            </a:r>
          </a:p>
          <a:p>
            <a:pPr>
              <a:buNone/>
            </a:pPr>
            <a:r>
              <a:rPr lang="en-US" b="1" dirty="0"/>
              <a:t>4. Statements</a:t>
            </a:r>
          </a:p>
          <a:p>
            <a:pPr>
              <a:buNone/>
            </a:pPr>
            <a:r>
              <a:rPr lang="en-US" b="1" dirty="0"/>
              <a:t> B # D, D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F, F % H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F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B		II.F $ B</a:t>
            </a:r>
          </a:p>
        </p:txBody>
      </p:sp>
    </p:spTree>
    <p:extLst>
      <p:ext uri="{BB962C8B-B14F-4D97-AF65-F5344CB8AC3E}">
        <p14:creationId xmlns:p14="http://schemas.microsoft.com/office/powerpoint/2010/main" val="333712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4DD02-4FFE-A895-E7E0-9209E9C0D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3CF3-10AC-B789-E9AB-57A49536D3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25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4F2B-7922-AF5E-6BC2-7F136C3FA64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952" y="1072055"/>
            <a:ext cx="11733048" cy="5344511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itchFamily="34" charset="0"/>
              </a:rPr>
              <a:t>		 	TEST OF INQUALITY</a:t>
            </a:r>
          </a:p>
          <a:p>
            <a:pPr>
              <a:buNone/>
            </a:pPr>
            <a:r>
              <a:rPr lang="en-US" b="1" dirty="0"/>
              <a:t>Direction : In the following questions the symbols </a:t>
            </a:r>
            <a:r>
              <a:rPr lang="en-US" b="1" dirty="0">
                <a:latin typeface="Arial Black" pitchFamily="34" charset="0"/>
              </a:rPr>
              <a:t>* ,</a:t>
            </a:r>
            <a:r>
              <a:rPr lang="en-US" b="1" dirty="0"/>
              <a:t>%, $, # and © are used in following meaning : </a:t>
            </a:r>
          </a:p>
          <a:p>
            <a:pPr>
              <a:buNone/>
            </a:pPr>
            <a:r>
              <a:rPr lang="en-US" b="1" dirty="0"/>
              <a:t>'P $ Q' means P is smaller than Q.</a:t>
            </a:r>
          </a:p>
          <a:p>
            <a:pPr>
              <a:buNone/>
            </a:pPr>
            <a:r>
              <a:rPr lang="en-US" b="1" dirty="0"/>
              <a:t>'P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Q' means P is neither smaller than nor greater than Q.</a:t>
            </a:r>
          </a:p>
          <a:p>
            <a:pPr>
              <a:buNone/>
            </a:pPr>
            <a:r>
              <a:rPr lang="en-US" b="1" dirty="0"/>
              <a:t>'P # Q' means P is either greater than or equal to Q.</a:t>
            </a:r>
          </a:p>
          <a:p>
            <a:pPr>
              <a:buNone/>
            </a:pPr>
            <a:r>
              <a:rPr lang="en-US" b="1" dirty="0"/>
              <a:t>'P % Q' means P is greater than Q.</a:t>
            </a:r>
          </a:p>
          <a:p>
            <a:pPr>
              <a:buNone/>
            </a:pPr>
            <a:r>
              <a:rPr lang="en-US" b="1" dirty="0"/>
              <a:t>'P © B' means P is either smaller than or equal to Q.</a:t>
            </a:r>
          </a:p>
          <a:p>
            <a:pPr>
              <a:buNone/>
            </a:pPr>
            <a:r>
              <a:rPr lang="en-US" b="1" dirty="0"/>
              <a:t>Give the Answer :</a:t>
            </a:r>
          </a:p>
          <a:p>
            <a:pPr marL="0" indent="0">
              <a:buNone/>
            </a:pPr>
            <a:r>
              <a:rPr lang="en-US" b="1" dirty="0"/>
              <a:t>1. If Only conclusion I true. </a:t>
            </a:r>
          </a:p>
          <a:p>
            <a:pPr marL="0" indent="0">
              <a:buNone/>
            </a:pPr>
            <a:r>
              <a:rPr lang="en-US" b="1" dirty="0"/>
              <a:t>2. If Only conclusion II true.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3. If either conclusion I &amp; II true. </a:t>
            </a:r>
          </a:p>
          <a:p>
            <a:pPr marL="0" indent="0">
              <a:buNone/>
            </a:pPr>
            <a:r>
              <a:rPr lang="en-US" b="1" dirty="0"/>
              <a:t>4. If neither conclusion I nor II true. </a:t>
            </a:r>
          </a:p>
          <a:p>
            <a:pPr marL="0" indent="0">
              <a:buNone/>
            </a:pPr>
            <a:r>
              <a:rPr lang="en-US" b="1" dirty="0"/>
              <a:t>5. If both I &amp; II conclusion is true.</a:t>
            </a:r>
          </a:p>
          <a:p>
            <a:pPr>
              <a:buNone/>
            </a:pPr>
            <a:r>
              <a:rPr lang="en-US" b="1" dirty="0"/>
              <a:t>4. Statements</a:t>
            </a:r>
          </a:p>
          <a:p>
            <a:pPr>
              <a:buNone/>
            </a:pPr>
            <a:r>
              <a:rPr lang="en-US" b="1" dirty="0"/>
              <a:t> B # D, D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F, F % H </a:t>
            </a:r>
          </a:p>
          <a:p>
            <a:pPr>
              <a:buNone/>
            </a:pPr>
            <a:r>
              <a:rPr lang="en-US" b="1" dirty="0"/>
              <a:t>Conclusions</a:t>
            </a:r>
          </a:p>
          <a:p>
            <a:pPr>
              <a:buNone/>
            </a:pPr>
            <a:r>
              <a:rPr lang="en-US" b="1" dirty="0"/>
              <a:t>I. F </a:t>
            </a:r>
            <a:r>
              <a:rPr lang="en-US" b="1" dirty="0">
                <a:latin typeface="Arial Black" pitchFamily="34" charset="0"/>
              </a:rPr>
              <a:t>* </a:t>
            </a:r>
            <a:r>
              <a:rPr lang="en-US" b="1" dirty="0"/>
              <a:t>B		II.F $ B</a:t>
            </a:r>
          </a:p>
        </p:txBody>
      </p:sp>
    </p:spTree>
    <p:extLst>
      <p:ext uri="{BB962C8B-B14F-4D97-AF65-F5344CB8AC3E}">
        <p14:creationId xmlns:p14="http://schemas.microsoft.com/office/powerpoint/2010/main" val="322719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urPrep-Template.potx" id="{C3B8A6E5-A804-4E60-8D1B-A5B40FD32CD2}" vid="{258A70D1-D6EF-4570-8CD5-A0E127F22F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TesturPrep-Template</Template>
  <TotalTime>938</TotalTime>
  <Words>4979</Words>
  <Application>Microsoft Office PowerPoint</Application>
  <PresentationFormat>Widescreen</PresentationFormat>
  <Paragraphs>954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Black</vt:lpstr>
      <vt:lpstr>Calibri</vt:lpstr>
      <vt:lpstr>Calibri Light</vt:lpstr>
      <vt:lpstr>Office Theme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-10 (CBSE)</dc:title>
  <dc:creator>anuj gupta</dc:creator>
  <cp:lastModifiedBy>mukesh kumar</cp:lastModifiedBy>
  <cp:revision>126</cp:revision>
  <dcterms:created xsi:type="dcterms:W3CDTF">2020-02-23T06:37:57Z</dcterms:created>
  <dcterms:modified xsi:type="dcterms:W3CDTF">2024-02-23T04:21:59Z</dcterms:modified>
</cp:coreProperties>
</file>