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embeddedFontLst>
    <p:embeddedFont>
      <p:font typeface="Arial Black" panose="020B0A04020102020204" pitchFamily="34" charset="0"/>
      <p:regular r:id="rId74"/>
      <p:bold r:id="rId75"/>
    </p:embeddedFont>
    <p:embeddedFont>
      <p:font typeface="Calibri" panose="020F0502020204030204" pitchFamily="3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0" roundtripDataSignature="AMtx7mggQU6UwB6UXYSaIg/GiEjWpNTp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" name="Google Shape;27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3" name="Google Shape;39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3" name="Google Shape;42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9" name="Google Shape;42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7" name="Google Shape;47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5" name="Google Shape;4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1" name="Google Shape;50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3" name="Google Shape;51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8376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5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5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5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5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5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5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5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5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7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7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bank-exam/ibps-syllabu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                         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sz="54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sz="54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5400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</a:t>
            </a:r>
            <a:r>
              <a:rPr lang="en-US" sz="5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5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6" name="Google Shape;156;p5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If the real time is 11 : 35, then what is the time shown by the reflection?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12 : 25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 : 55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If the time shown by the reflection is 12 : 25, then what is the real time?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12 : 35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 : 35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 : 35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8" name="Google Shape;168;p5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If the time shown by the reflection is 12 : 25, then what is the real time?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12 : 35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11 : 35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 : 35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At what time between 4 and 5 o’clock are the hands of a clock together? </a:t>
            </a: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20 min. past 4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21(9/11) min past 4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21(4/11)min past 4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44(10/11)min past 4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0" name="Google Shape;180;p5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At what time between 4 and 5 o’clock are the hands of a clock together? </a:t>
            </a:r>
            <a:endParaRPr/>
          </a:p>
          <a:p>
            <a:pPr marL="45720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20 min. past 4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21(9/11) min past 4</a:t>
            </a:r>
            <a:r>
              <a:rPr lang="en-US" b="1"/>
              <a:t>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21(4/11)min past 4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44(10/11)min past 4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5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At what time between 9 and 10 will the hands of a clock be together?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45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50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49(1/11)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48(2/11) minutes past 9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At what time between 9 and 10 will the hands of a clock be together?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(a) 45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50 minutes past 9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49(1/11) minutes past 9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48(2/11) minutes past 9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8" name="Google Shape;198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At what time between 5 and 5:30 o’clock will the hands of a clock be at right angle?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10(10/11)min past 5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10(9/10)min past 5  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11(10/11)min past 5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4" name="Google Shape;204;p5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At what time between 5 and 5:30 o’clock will the hands of a clock be at right angle?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10(10/11)min past 5 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10(9/10)min past 5  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11(10/11)min past 5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0" name="Google Shape;21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At which of the following times between 3 and 4 o’clock when the angle between the hands of a watch is one-third of a right angle.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10(10/11)min.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11(9/11)min.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21(8/11)min.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Speed of the hands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A clock has three hooks and all three move at different rates. The speed of moving object depends on the distance travelled and the time taken to cover a specific range.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The speed is calculated by: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Speed = Distance/(Time taken)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The speed of a minute hand: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A minute hand travels </a:t>
            </a:r>
            <a:r>
              <a:rPr lang="en-US" sz="2900" b="1" i="1"/>
              <a:t>360°</a:t>
            </a:r>
            <a:r>
              <a:rPr lang="en-US" sz="2900"/>
              <a:t> in one hour. i.e. it travels through all the </a:t>
            </a:r>
            <a:r>
              <a:rPr lang="en-US" sz="2900" b="1" i="1"/>
              <a:t>12</a:t>
            </a:r>
            <a:r>
              <a:rPr lang="en-US" sz="2900"/>
              <a:t> divisions around the clock every hour. </a:t>
            </a:r>
            <a:r>
              <a:rPr lang="en-US" sz="2900" i="1"/>
              <a:t>(1 hour = 60 minutes)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Speed of a minute hand = (360°)/(60 minutes)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Speed of a minute hand = 6° per minute.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The speed of an hour hand: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An hour hand travels 30</a:t>
            </a:r>
            <a:r>
              <a:rPr lang="en-US" sz="2900" b="1"/>
              <a:t>° </a:t>
            </a:r>
            <a:r>
              <a:rPr lang="en-US" sz="2900"/>
              <a:t>in an hour. i.e. it covers a distance of 5 minutes (the gap between consecutive divisions) in 60 minutes.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Speed of an hour hand = (30°)/(60 minutes)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 b="1"/>
              <a:t>Speed of an hour hand =1/2 ° per minute.</a:t>
            </a:r>
            <a:endParaRPr sz="2900"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8226"/>
              <a:buChar char="•"/>
            </a:pPr>
            <a:r>
              <a:rPr lang="en-US" sz="2900"/>
              <a:t>To know more about </a:t>
            </a:r>
            <a:r>
              <a:rPr lang="en-US" sz="2900" u="sng">
                <a:solidFill>
                  <a:schemeClr val="hlink"/>
                </a:solidFill>
                <a:hlinkClick r:id="rId3"/>
              </a:rPr>
              <a:t>IBPS Syllabus</a:t>
            </a:r>
            <a:r>
              <a:rPr lang="en-US" sz="2900"/>
              <a:t>, check at the linked article.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142857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6" name="Google Shape;216;p5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At which of the following times between 3 and 4 o’clock when the angle between the hands of a watch is one-third of a right angle.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10(10/11)min. past 3 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11(9/11)min.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21(8/11)min. past 3 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How many times are the hands of a clock at right angles in a day?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48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22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44 times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8" name="Google Shape;228;p5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How many times are the hands of a clock at right angles in a day?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48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22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(d) 44 times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4" name="Google Shape;234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How many times in a day are the hands of a clock straight?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48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times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0" name="Google Shape;240;p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How many times in a day are the hands of a clock straight?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48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(d) 22 times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6" name="Google Shape;246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How many times do the hands of a clock point opposite to each other in 12 hours?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12 times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6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2" name="Google Shape;252;p6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How many times do the hands of a clock point opposite to each other in 12 hours?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11 times 	</a:t>
            </a:r>
            <a:r>
              <a:rPr lang="en-US" b="1"/>
              <a:t>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12 times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8" name="Google Shape;258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/>
              <a:t>. How many times in a day both hands of clock overlap to each other?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20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21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times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64" name="Google Shape;264;p6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12</a:t>
            </a:r>
            <a:r>
              <a:rPr lang="en-US" b="1"/>
              <a:t>. How many times in a day both hands of clock overlap to each other?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20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21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(d) 22 times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/>
              <a:t>. How many times in 36 hours both hands of clock overlap to each other?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33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66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times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4" name="Google Shape;114;p4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Comparison of Speed of hands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difference in the speed = 6</a:t>
            </a:r>
            <a:r>
              <a:rPr lang="en-US" b="1"/>
              <a:t>°</a:t>
            </a:r>
            <a:r>
              <a:rPr lang="en-US"/>
              <a:t>– (1/2°) = 5.5</a:t>
            </a:r>
            <a:r>
              <a:rPr lang="en-US" b="1"/>
              <a:t>°</a:t>
            </a:r>
            <a:r>
              <a:rPr lang="en-US"/>
              <a:t> per minute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Comparing the speed of the minute hand and an hour hand, one can conclude that the minute hand is always faster than the hour hand by 5.5</a:t>
            </a:r>
            <a:r>
              <a:rPr lang="en-US" b="1"/>
              <a:t>°</a:t>
            </a:r>
            <a:r>
              <a:rPr lang="en-US"/>
              <a:t> or an hour hand is always slower than the minute hand by 5.5</a:t>
            </a:r>
            <a:r>
              <a:rPr lang="en-US" b="1"/>
              <a:t>°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Note: </a:t>
            </a:r>
            <a:r>
              <a:rPr lang="en-US" i="1"/>
              <a:t>The evaluation of the speed of second hands is not necessary as it travels a corresponding distance of 1 second in a second.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Frequency of coincidence and collision of hands of a clock: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 we know the hands of clock moves at different speeds, they coincide and collide and also make different angle formations among themselves at various times in a day.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6" name="Google Shape;276;p6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13</a:t>
            </a:r>
            <a:r>
              <a:rPr lang="en-US" b="1"/>
              <a:t>. How many times in 36 hours both hands of clock overlap to each other?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33 times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66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times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2" name="Google Shape;282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/>
              <a:t>. How many times do the hands of a clock point opposite each other between 4 to 6 p.m.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 times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8" name="Google Shape;288;p6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14</a:t>
            </a:r>
            <a:r>
              <a:rPr lang="en-US" b="1"/>
              <a:t>. How many times do the hands of a clock point opposite each other between 4 to 6 p.m.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1 times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 times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 times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94" name="Google Shape;294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/>
              <a:t>. At what angle are the two hands of a clock inclined at 15 minutes past 10?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150°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157(1/2)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142(1/2)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0" name="Google Shape;300;p6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15</a:t>
            </a:r>
            <a:r>
              <a:rPr lang="en-US" b="1"/>
              <a:t>. At what angle are the two hands of a clock inclined at 15 minutes past 10?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150°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157(1/2)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142(1/2)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6" name="Google Shape;306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/>
              <a:t>. At what angle are the two hands of a clock inclined at 10 minutes past 11?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90°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85°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95°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2" name="Google Shape;312;p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16</a:t>
            </a:r>
            <a:r>
              <a:rPr lang="en-US" b="1"/>
              <a:t>. At what angle are the two hands of a clock inclined at 10 minutes past 11?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90°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85°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95°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8" name="Google Shape;318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/>
              <a:t>. At what angle are the two hands of a clock inclined at 20 minutes past 5?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30 	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45			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50			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4" name="Google Shape;324;p6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17</a:t>
            </a:r>
            <a:r>
              <a:rPr lang="en-US" b="1"/>
              <a:t>. At what angle are the two hands of a clock inclined at 20 minutes past 5?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30 	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45			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50			 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(d) 40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0" name="Google Shape;330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 dirty="0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 dirty="0"/>
              <a:t>. At what angle are the two hands of a clock inclined at 48 minutes past 12?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 dirty="0"/>
              <a:t>264 		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(b) 263 		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(c) 265 		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(d) 266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0" name="Google Shape;120;p5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/>
              <a:t>Finding the time when the angle is known: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the angle between the hands are not perfect angles like 180</a:t>
            </a:r>
            <a:r>
              <a:rPr lang="en-US" b="1"/>
              <a:t>°</a:t>
            </a:r>
            <a:r>
              <a:rPr lang="en-US"/>
              <a:t>, 90</a:t>
            </a:r>
            <a:r>
              <a:rPr lang="en-US" b="1"/>
              <a:t>°</a:t>
            </a:r>
            <a:r>
              <a:rPr lang="en-US"/>
              <a:t> or 270</a:t>
            </a:r>
            <a:r>
              <a:rPr lang="en-US" b="1"/>
              <a:t>°</a:t>
            </a:r>
            <a:r>
              <a:rPr lang="en-US"/>
              <a:t>, the solving of the questions becomes difficult and time-consuming at the same time. The logic below provides a trick to address problems involving angles of hands for other than standard aspects.</a:t>
            </a:r>
            <a:endParaRPr/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i="1"/>
              <a:t>T = 2/11 [H*30±A]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6" name="Google Shape;336;p6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18</a:t>
            </a:r>
            <a:r>
              <a:rPr lang="en-US" b="1"/>
              <a:t>. At what angle are the two hands of a clock inclined at 48 minutes past 12?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264</a:t>
            </a:r>
            <a:r>
              <a:rPr lang="en-US" b="1"/>
              <a:t>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263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265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266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2" name="Google Shape;342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/>
              <a:t>. At what times are the hands of a clock at 100° after 6 o'clock?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50(10/11) min. past 6 	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40(10/11)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14(6/11)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8" name="Google Shape;348;p6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19</a:t>
            </a:r>
            <a:r>
              <a:rPr lang="en-US" b="1"/>
              <a:t>. At what times are the hands of a clock at 100° after 6 o'clock?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50(10/11) min. past 6 	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40(10/11)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(c) 14(6/11) min. past 6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54" name="Google Shape;354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At what times are the hands of a clock at 100° after 6:30 o'clock?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50(10/11) min. past 6 	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40(10/11)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14(6/11)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0" name="Google Shape;360;p7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lang="en-US" b="1"/>
              <a:t>. At what times are the hands of a clock at 100° after 6:30 o'clock?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50(10/11) min. past 6 </a:t>
            </a:r>
            <a:r>
              <a:rPr lang="en-US" b="1"/>
              <a:t>	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40(10/11)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14(6/11) min. past 6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66" name="Google Shape;366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/>
              <a:t>. At what times are the hands of a clock at 135° after 3 o'clock?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40(10/11)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15(10/11)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37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72" name="Google Shape;372;p7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21</a:t>
            </a:r>
            <a:r>
              <a:rPr lang="en-US" b="1"/>
              <a:t>. At what times are the hands of a clock at 135° after 3 o'clock?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40(10/11) min. past 3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15(10/11)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37 min.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Find at what time between 8 and 9 o’clock will the hands of a clock be in the same straight line but not together.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10(10/11) past min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10(9/11) min past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11(10/11) min past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84" name="Google Shape;384;p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lang="en-US" b="1"/>
              <a:t>. Find at what time between 8 and 9 o’clock will the hands of a clock be in the same straight line but not together.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10(10/11) past min 8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10(9/11) min past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11(10/11) min past 8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90" name="Google Shape;390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 At what times are the hands of a clock at right angles between 7 am and 8 am?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54(6/11) min past 7, 21(9/11)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52(5/11) min past 7, 21(8/11)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56(6/11) min past 7, 21(8/11)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6" name="Google Shape;126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Q 1. If the real time is 4 : 40, then what is the time shown by the reflection?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7 : 20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(b) 2 : 50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(c) 6 : 20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(d) 7 : 50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96" name="Google Shape;396;p7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lang="en-US" b="1"/>
              <a:t>. At what times are the hands of a clock at right angles between 7 am and 8 am?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54(6/11) min past 7, 21(9/11) past 7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52(5/11) min past 7, 21(8/11)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56(6/11) min past 7, 21(8/11) past 7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At what time between 5:30 and 6 will the hands of a clock be at right angles?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43(5/11) min past 5,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43(7/11) min past 5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40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45 min. past 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08" name="Google Shape;408;p7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lang="en-US" b="1"/>
              <a:t>. At what time between 5:30 and 6 will the hands of a clock be at right angles?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43(5/11) min past 5,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43(7/11) min past 5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40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45 min. past 5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14" name="Google Shape;414;p2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Find at what time between 2 and 3 o’clock will the hands of a clock be in the same straight line but not together.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43(6/11)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43(7/11)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43(3/11)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20" name="Google Shape;420;p7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lang="en-US" b="1"/>
              <a:t>. Find at what time between 2 and 3 o’clock will the hands of a clock be in the same straight line but not together.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43(6/11)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43(7/11) min past 2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43(3/11) min past 2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26" name="Google Shape;426;p2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/>
              <a:t>. At which of the following times between 5 and 6 are the hands of a clock 3 minutes a part?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24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30(5/11) min past 5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min past 5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32" name="Google Shape;432;p7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lang="en-US" b="1"/>
              <a:t>. At which of the following times between 5 and 6 are the hands of a clock 3 minutes a part?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24 min. past 5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 min. past 5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30(5/11) min past 5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min past 5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38" name="Google Shape;438;p2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/>
              <a:t>. At which of the following times between 4 and 5 are the hands of a clock 3 minutes a part?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18(6/11) min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26(5/11) min 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25(5/11) min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25(3/11) min past 4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44" name="Google Shape;444;p7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lang="en-US" b="1"/>
              <a:t>. At which of the following times between 4 and 5 are the hands of a clock 3 minutes a part?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18(6/11) min past 4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26(5/11) min 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25(5/11) min past 4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25(3/11) min past 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50" name="Google Shape;450;p2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/>
              <a:t>. At what time between 3 and 4 is the minutehand 7 minutes ahead of the hour-hand?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8(8/11) min past 3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24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min past 3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2" name="Google Shape;132;p5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Q 1. If the real time is 4 : 40, then what is the time shown by the reflection?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(a) 7 : 20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(b) 2 : 50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(c) 6 : 20 		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(d) 7 : 50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56" name="Google Shape;456;p7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lang="en-US" b="1"/>
              <a:t>. At what time between 3 and 4 is the minutehand 7 minutes ahead of the hour-hand?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8(8/11) min past 3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24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25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22 min past 3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/>
              <a:t>. At what time between 3 and 4 is the minutehand 4 minutes behind the hour-hand?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19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68" name="Google Shape;468;p7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lang="en-US" b="1"/>
              <a:t>. At what time between 3 and 4 is the minutehand 4 minutes behind the hour-hand?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12 min past 3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19 min past 3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74" name="Google Shape;474;p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/>
              <a:t>. The minute hand of a clock overtakes the hour hand at intervals of 63 minutes of correct time. How much a day does the clock gain or lose?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56(8/77)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56(8/77) min lose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57(8/77)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57(8/77) min lose 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80" name="Google Shape;480;p8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30</a:t>
            </a:r>
            <a:r>
              <a:rPr lang="en-US" b="1"/>
              <a:t>. The minute hand of a clock overtakes the hour hand at intervals of 63 minutes of correct time. How much a day does the clock gain or lose?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56(8/77) min gain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56(8/77) min lose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57(8/77)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57(8/77) min lose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86" name="Google Shape;486;p3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/>
              <a:t>. How much does a watch gain or lose per day, if its hands coincide every 64 minutes of correct time?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32(8/11)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31(8/11) min lose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32(3/11)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32(8/11) min lose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92" name="Google Shape;492;p8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31</a:t>
            </a:r>
            <a:r>
              <a:rPr lang="en-US" b="1"/>
              <a:t>. How much does a watch gain or lose per day, if its hands coincide every 64 minutes of correct time?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32(8/11) min gain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31(8/11) min lose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32(3/11) min gain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32(8/11) min lose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98" name="Google Shape;498;p3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/>
              <a:t>. A watch which gains uniformly, is 5 min slow at 8 o’clock in the morning on Sunday, and is 5 min 48 sec fast at 8 pm on following Sunday. When was it correct?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20 min past 7 pm on Tuesday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20 min past 7 pm on Wednesday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10 min past 7 pm on Tuesday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 min past 7 pm on Wednesday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04" name="Google Shape;504;p8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32</a:t>
            </a:r>
            <a:r>
              <a:rPr lang="en-US" b="1"/>
              <a:t>. A watch which gains uniformly, is 5 min slow at 8 o’clock in the morning on Sunday, and is 5 min 48 sec fast at 8 pm on following Sunday. When was it correct?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(a) 20 min past 7 pm on Tuesday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20 min past 7 pm on Wednesday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10 min past 7 pm on Tuesday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10 min past 7 pm on Wednesday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10" name="Google Shape;510;p3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/>
              <a:t>. A clock is set right at 8 am. The clock gains 10 minutes in 24 hours. What will be the true time when the clock indicates 1 pm on the following day?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28 hrs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28 hrs 48 min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28 hrs 42 min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If the real time is 12 : 30, then what is the time shown by the reflection?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 6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 : 30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16" name="Google Shape;516;p8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33</a:t>
            </a:r>
            <a:r>
              <a:rPr lang="en-US" b="1"/>
              <a:t>. A clock is set right at 8 am. The clock gains 10 minutes in 24 hours. What will be the true time when the clock indicates 1 pm on the following day? </a:t>
            </a:r>
            <a:endParaRPr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28 hrs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28 hrs 48 min </a:t>
            </a:r>
            <a:endParaRPr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28 hrs 42 min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None of these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516" name="Google Shape;516;p8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sym typeface="Arial Black"/>
              </a:rPr>
              <a:t>                                          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endParaRPr lang="en-US" b="1" dirty="0">
              <a:solidFill>
                <a:srgbClr val="0C0C0C"/>
              </a:solidFill>
              <a:latin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6000" b="1" dirty="0">
                <a:solidFill>
                  <a:srgbClr val="FF0000"/>
                </a:solidFill>
                <a:latin typeface="Arial Black"/>
                <a:sym typeface="Arial Black"/>
              </a:rPr>
              <a:t>            THANK YOU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6000" b="1" dirty="0">
                <a:solidFill>
                  <a:srgbClr val="FF0000"/>
                </a:solidFill>
                <a:latin typeface="Arial Black"/>
                <a:sym typeface="Arial Black"/>
              </a:rPr>
              <a:t>                                                  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98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4" name="Google Shape;144;p5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If the real time is 12 : 30, then what is the time shown by the reflection?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(b) 11 : 30 </a:t>
            </a:r>
            <a:r>
              <a:rPr lang="en-US" b="1"/>
              <a:t>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 6 : 30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 : 30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0" name="Google Shape;15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CLOCK</a:t>
            </a:r>
            <a:endParaRPr sz="1800"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If the real time is 11 : 35, then what is the time shown by the reflection?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LcParenBoth"/>
            </a:pPr>
            <a:r>
              <a:rPr lang="en-US" b="1"/>
              <a:t>12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(b) 11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(c) 1 : 25 		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(d) 1 : 55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4109</Words>
  <Application>Microsoft Office PowerPoint</Application>
  <PresentationFormat>Widescreen</PresentationFormat>
  <Paragraphs>585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Calibri</vt:lpstr>
      <vt:lpstr>Arial Black</vt:lpstr>
      <vt:lpstr>Arial</vt:lpstr>
      <vt:lpstr>Office Theme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gupta</dc:creator>
  <cp:lastModifiedBy>HP</cp:lastModifiedBy>
  <cp:revision>3</cp:revision>
  <dcterms:created xsi:type="dcterms:W3CDTF">2020-02-23T06:37:57Z</dcterms:created>
  <dcterms:modified xsi:type="dcterms:W3CDTF">2024-02-21T07:43:01Z</dcterms:modified>
</cp:coreProperties>
</file>