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9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3" r:id="rId13"/>
    <p:sldId id="457" r:id="rId14"/>
    <p:sldId id="458" r:id="rId15"/>
    <p:sldId id="459" r:id="rId16"/>
    <p:sldId id="460" r:id="rId17"/>
    <p:sldId id="4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4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8055-A8E6-47C9-A622-28E613CABEE8}"/>
              </a:ext>
            </a:extLst>
          </p:cNvPr>
          <p:cNvSpPr txBox="1"/>
          <p:nvPr/>
        </p:nvSpPr>
        <p:spPr>
          <a:xfrm>
            <a:off x="1241900" y="2278842"/>
            <a:ext cx="1019266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2060"/>
                </a:solidFill>
              </a:rPr>
              <a:t>			</a:t>
            </a:r>
            <a:r>
              <a:rPr lang="en-GB" sz="4400" b="1" dirty="0">
                <a:solidFill>
                  <a:srgbClr val="FF0000"/>
                </a:solidFill>
              </a:rPr>
              <a:t> VERBAL APTITUDE</a:t>
            </a:r>
            <a:endParaRPr lang="en-GB" sz="2800" b="1" dirty="0">
              <a:solidFill>
                <a:srgbClr val="FF0000"/>
              </a:solidFill>
            </a:endParaRPr>
          </a:p>
          <a:p>
            <a:endParaRPr lang="en-GB" sz="2800" b="1" dirty="0">
              <a:solidFill>
                <a:srgbClr val="002060"/>
              </a:solidFill>
            </a:endParaRPr>
          </a:p>
          <a:p>
            <a:endParaRPr lang="en-GB" sz="2800" b="1" dirty="0">
              <a:solidFill>
                <a:srgbClr val="002060"/>
              </a:solidFill>
            </a:endParaRPr>
          </a:p>
          <a:p>
            <a:endParaRPr lang="en-GB" sz="2800" b="1" dirty="0">
              <a:solidFill>
                <a:srgbClr val="002060"/>
              </a:solidFill>
            </a:endParaRPr>
          </a:p>
          <a:p>
            <a:r>
              <a:rPr lang="en-GB" sz="2800" b="1" dirty="0">
                <a:solidFill>
                  <a:srgbClr val="002060"/>
                </a:solidFill>
              </a:rPr>
              <a:t>				</a:t>
            </a:r>
            <a:r>
              <a:rPr lang="en-GB" sz="3600" b="1" dirty="0">
                <a:solidFill>
                  <a:srgbClr val="FFC000"/>
                </a:solidFill>
              </a:rPr>
              <a:t>WORKSHEETS</a:t>
            </a:r>
            <a:endParaRPr lang="en-GB" b="1" dirty="0">
              <a:solidFill>
                <a:srgbClr val="FFC000"/>
              </a:solidFill>
            </a:endParaRPr>
          </a:p>
          <a:p>
            <a:endParaRPr lang="en-GB" sz="1800" b="1" dirty="0"/>
          </a:p>
          <a:p>
            <a:endParaRPr lang="en-GB" b="1" dirty="0"/>
          </a:p>
          <a:p>
            <a:endParaRPr lang="en-GB" sz="1800" b="1" dirty="0"/>
          </a:p>
          <a:p>
            <a:endParaRPr lang="en-GB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D9F4-505C-7709-5BCC-862C9C63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 had left before I…….the station.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reach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was reaching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reached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reaches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185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the underlined word with a suitable replacement.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brown shirt </a:t>
            </a:r>
            <a:r>
              <a:rPr lang="en-US" sz="2800" u="sng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wants 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washing.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a) has to wash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b) is in need of a wash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c) requires awash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d) No improvement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the underlined word with a suitable replacement.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denied that he </a:t>
            </a:r>
            <a:r>
              <a:rPr lang="en-US" sz="2800" u="sng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 not forged 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signature.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would not forge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had forged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did not forge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No improvement</a:t>
            </a:r>
          </a:p>
        </p:txBody>
      </p:sp>
    </p:spTree>
    <p:extLst>
      <p:ext uri="{BB962C8B-B14F-4D97-AF65-F5344CB8AC3E}">
        <p14:creationId xmlns:p14="http://schemas.microsoft.com/office/powerpoint/2010/main" val="602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the underlined word with a suitable replacement.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800" u="sng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had played 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well, I would have won the match.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I played well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I play well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l am playing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No improvement</a:t>
            </a:r>
          </a:p>
        </p:txBody>
      </p:sp>
    </p:spTree>
    <p:extLst>
      <p:ext uri="{BB962C8B-B14F-4D97-AF65-F5344CB8AC3E}">
        <p14:creationId xmlns:p14="http://schemas.microsoft.com/office/powerpoint/2010/main" val="222303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error in the given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refused to disclose to his friends whether he will leave for England immediately after finishing his studies.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He refused to disclose to his friends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whether he will leave for England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immediately after finishing his studies.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No error</a:t>
            </a:r>
          </a:p>
        </p:txBody>
      </p:sp>
    </p:spTree>
    <p:extLst>
      <p:ext uri="{BB962C8B-B14F-4D97-AF65-F5344CB8AC3E}">
        <p14:creationId xmlns:p14="http://schemas.microsoft.com/office/powerpoint/2010/main" val="344553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error in the given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government warned the shopkeepers that if they persist in charging unfair prices their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licences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would be cancelled.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The government warned the shopkeepers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that if they persist in charging unfair prices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their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licences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would be cancelled.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No error</a:t>
            </a:r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6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error in the given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famous poet and the scholar Dr. Suman has been ailing for the last one month.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The famous poet and the scholar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Dr. Suman has been ailing for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the last one month.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No error</a:t>
            </a:r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67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the underlined word with a suitable replacement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survey </a:t>
            </a:r>
            <a:r>
              <a:rPr lang="en-US" sz="2800" u="sng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concerning 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 health as well as that of your family.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concerns with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is concerned with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concerns to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no improvement</a:t>
            </a:r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1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Principal entered the class, a student………. on the blackboard.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Wrote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was writing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writes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is writing </a:t>
            </a:r>
            <a:endParaRPr lang="en-IN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She………TV when her husband came.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watch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was watching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is watching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watched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8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always………to prove that the earth revolves round the sun.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tried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tries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was trying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is trying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5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saw me by chance and……….the car.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stop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stopped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stops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was stopping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pegs of wine……yesterday?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you have drank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were you drinking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did you drink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do you drink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was watching TV when she…….in.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comes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came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come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was coming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 cut her finger while she……..vegetables.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cutting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was cutting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cut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had cut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295D81-E21D-BEEA-5546-8E1FEF99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29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 still remembers the day when she first……..to church.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went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was going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gone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(d) going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232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2436</TotalTime>
  <Words>612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196</cp:revision>
  <dcterms:created xsi:type="dcterms:W3CDTF">2020-02-23T06:37:57Z</dcterms:created>
  <dcterms:modified xsi:type="dcterms:W3CDTF">2022-08-22T04:47:52Z</dcterms:modified>
</cp:coreProperties>
</file>