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1A128F1-5774-4549-B5D4-B938C1C5CA79}">
          <p14:sldIdLst>
            <p14:sldId id="256"/>
          </p14:sldIdLst>
        </p14:section>
        <p14:section name="Section sans titre" id="{B06B2B02-A32A-4157-915C-ADAF8D138EBC}">
          <p14:sldIdLst>
            <p14:sldId id="257"/>
          </p14:sldIdLst>
        </p14:section>
        <p14:section name="Section sans titre" id="{A603E771-64FE-4BF0-BB87-E0409E86E141}">
          <p14:sldIdLst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58C27-8136-472B-BB12-1A1117DA40C7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EE359-A1D2-4679-8F33-94FE12FF70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373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L’entête de l’ouverture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EE359-A1D2-4679-8F33-94FE12FF70F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206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Page d’une des</a:t>
            </a:r>
            <a:r>
              <a:rPr lang="fr-FR" baseline="0" dirty="0" smtClean="0"/>
              <a:t> races que le client a choisis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EE359-A1D2-4679-8F33-94FE12FF70F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029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</a:t>
            </a:r>
            <a:r>
              <a:rPr lang="fr-FR" baseline="0" dirty="0" smtClean="0"/>
              <a:t> fait leur choisi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EE359-A1D2-4679-8F33-94FE12FF70F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77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B6-D0D2-401B-8547-01760D1EBD41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1EAF-FA87-4E39-A2A2-A8A440C98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62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B6-D0D2-401B-8547-01760D1EBD41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1EAF-FA87-4E39-A2A2-A8A440C98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56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B6-D0D2-401B-8547-01760D1EBD41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1EAF-FA87-4E39-A2A2-A8A440C98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33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B6-D0D2-401B-8547-01760D1EBD41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1EAF-FA87-4E39-A2A2-A8A440C98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81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B6-D0D2-401B-8547-01760D1EBD41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1EAF-FA87-4E39-A2A2-A8A440C98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24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B6-D0D2-401B-8547-01760D1EBD41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1EAF-FA87-4E39-A2A2-A8A440C98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93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B6-D0D2-401B-8547-01760D1EBD41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1EAF-FA87-4E39-A2A2-A8A440C98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1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B6-D0D2-401B-8547-01760D1EBD41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1EAF-FA87-4E39-A2A2-A8A440C98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26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B6-D0D2-401B-8547-01760D1EBD41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1EAF-FA87-4E39-A2A2-A8A440C98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27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B6-D0D2-401B-8547-01760D1EBD41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1EAF-FA87-4E39-A2A2-A8A440C98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46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B6-D0D2-401B-8547-01760D1EBD41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1EAF-FA87-4E39-A2A2-A8A440C98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58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2B2B6-D0D2-401B-8547-01760D1EBD41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01EAF-FA87-4E39-A2A2-A8A440C989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59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97925" y="0"/>
            <a:ext cx="9994074" cy="9144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0054441" y="380010"/>
            <a:ext cx="1828801" cy="391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Evenement</a:t>
            </a:r>
            <a:r>
              <a:rPr lang="fr-FR" dirty="0" smtClean="0"/>
              <a:t>(logo)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076209" y="391885"/>
            <a:ext cx="1828801" cy="391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Publicité(logo)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097978" y="380010"/>
            <a:ext cx="1828801" cy="391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Conseil(logo)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97872" y="118753"/>
            <a:ext cx="1900053" cy="7956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err="1" smtClean="0">
                <a:solidFill>
                  <a:schemeClr val="tx1"/>
                </a:solidFill>
                <a:latin typeface="Edwardian Script ITC" panose="030303020407070D0804" pitchFamily="66" charset="0"/>
              </a:rPr>
              <a:t>Adopte</a:t>
            </a:r>
            <a:r>
              <a:rPr lang="fr-FR" sz="2000" dirty="0" err="1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Chio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-205839" y="783771"/>
            <a:ext cx="12089081" cy="347947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Parchemin horizontal 10"/>
          <p:cNvSpPr/>
          <p:nvPr/>
        </p:nvSpPr>
        <p:spPr>
          <a:xfrm>
            <a:off x="5259284" y="2581836"/>
            <a:ext cx="4032634" cy="3415552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latin typeface="Edwardian Script ITC" panose="030303020407070D0804" pitchFamily="66" charset="0"/>
              </a:rPr>
              <a:t>Bienvenue!</a:t>
            </a:r>
          </a:p>
          <a:p>
            <a:pPr algn="ctr"/>
            <a:r>
              <a:rPr lang="fr-FR" sz="2400" dirty="0" smtClean="0">
                <a:latin typeface="Edwardian Script ITC" panose="030303020407070D0804" pitchFamily="66" charset="0"/>
              </a:rPr>
              <a:t>Et </a:t>
            </a:r>
          </a:p>
          <a:p>
            <a:pPr algn="ctr"/>
            <a:r>
              <a:rPr lang="fr-FR" sz="2400" dirty="0" smtClean="0">
                <a:latin typeface="Edwardian Script ITC" panose="030303020407070D0804" pitchFamily="66" charset="0"/>
              </a:rPr>
              <a:t>Merci d’avoir  visiter</a:t>
            </a:r>
            <a:endParaRPr lang="fr-FR" sz="2400" dirty="0"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16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rganigramme : Processus 1"/>
          <p:cNvSpPr/>
          <p:nvPr/>
        </p:nvSpPr>
        <p:spPr>
          <a:xfrm>
            <a:off x="1191489" y="1662548"/>
            <a:ext cx="2175163" cy="1523999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(photo de </a:t>
            </a:r>
            <a:r>
              <a:rPr lang="fr-FR" dirty="0" err="1" smtClean="0"/>
              <a:t>pit</a:t>
            </a:r>
            <a:r>
              <a:rPr lang="fr-FR" dirty="0" smtClean="0"/>
              <a:t> bull)</a:t>
            </a:r>
            <a:endParaRPr lang="fr-FR" dirty="0"/>
          </a:p>
        </p:txBody>
      </p:sp>
      <p:sp>
        <p:nvSpPr>
          <p:cNvPr id="3" name="Organigramme : Processus 2"/>
          <p:cNvSpPr/>
          <p:nvPr/>
        </p:nvSpPr>
        <p:spPr>
          <a:xfrm>
            <a:off x="4976089" y="1842655"/>
            <a:ext cx="2175163" cy="1669472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(photo de chien de salon)</a:t>
            </a:r>
            <a:endParaRPr lang="fr-FR" dirty="0"/>
          </a:p>
        </p:txBody>
      </p:sp>
      <p:sp>
        <p:nvSpPr>
          <p:cNvPr id="4" name="Organigramme : Processus 3"/>
          <p:cNvSpPr/>
          <p:nvPr/>
        </p:nvSpPr>
        <p:spPr>
          <a:xfrm>
            <a:off x="9154389" y="1726411"/>
            <a:ext cx="2175163" cy="178571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(photo de </a:t>
            </a:r>
            <a:r>
              <a:rPr lang="fr-FR" dirty="0" err="1" smtClean="0"/>
              <a:t>siwa</a:t>
            </a:r>
            <a:r>
              <a:rPr lang="fr-FR" dirty="0" smtClean="0"/>
              <a:t> </a:t>
            </a:r>
            <a:r>
              <a:rPr lang="fr-FR" dirty="0" err="1" smtClean="0"/>
              <a:t>wa</a:t>
            </a:r>
            <a:r>
              <a:rPr lang="fr-FR" dirty="0"/>
              <a:t>)</a:t>
            </a:r>
          </a:p>
        </p:txBody>
      </p:sp>
      <p:sp>
        <p:nvSpPr>
          <p:cNvPr id="5" name="Organigramme : Processus 4"/>
          <p:cNvSpPr/>
          <p:nvPr/>
        </p:nvSpPr>
        <p:spPr>
          <a:xfrm>
            <a:off x="8510144" y="1118755"/>
            <a:ext cx="3778830" cy="484909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Siwa </a:t>
            </a:r>
            <a:r>
              <a:rPr lang="fr-FR" dirty="0" err="1" smtClean="0"/>
              <a:t>wa</a:t>
            </a:r>
            <a:r>
              <a:rPr lang="fr-FR" dirty="0" smtClean="0"/>
              <a:t>(lien)</a:t>
            </a:r>
            <a:endParaRPr lang="fr-FR" dirty="0"/>
          </a:p>
        </p:txBody>
      </p:sp>
      <p:sp>
        <p:nvSpPr>
          <p:cNvPr id="6" name="Organigramme : Processus 5"/>
          <p:cNvSpPr/>
          <p:nvPr/>
        </p:nvSpPr>
        <p:spPr>
          <a:xfrm>
            <a:off x="857245" y="1118757"/>
            <a:ext cx="3560619" cy="484909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Pit</a:t>
            </a:r>
            <a:r>
              <a:rPr lang="fr-FR" dirty="0" smtClean="0"/>
              <a:t> bull(lien)</a:t>
            </a:r>
            <a:endParaRPr lang="fr-FR" dirty="0"/>
          </a:p>
        </p:txBody>
      </p:sp>
      <p:sp>
        <p:nvSpPr>
          <p:cNvPr id="7" name="Organigramme : Processus 6"/>
          <p:cNvSpPr/>
          <p:nvPr/>
        </p:nvSpPr>
        <p:spPr>
          <a:xfrm>
            <a:off x="4662044" y="1118756"/>
            <a:ext cx="3758046" cy="484909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Chien de salon(lien)</a:t>
            </a:r>
            <a:endParaRPr lang="fr-FR" dirty="0"/>
          </a:p>
        </p:txBody>
      </p:sp>
      <p:sp>
        <p:nvSpPr>
          <p:cNvPr id="8" name="Organigramme : Processus 7"/>
          <p:cNvSpPr/>
          <p:nvPr/>
        </p:nvSpPr>
        <p:spPr>
          <a:xfrm>
            <a:off x="1573633" y="383360"/>
            <a:ext cx="7426037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Fait votre choix de type de race de chien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8226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97925" y="0"/>
            <a:ext cx="9994074" cy="9144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957459" y="261257"/>
            <a:ext cx="1828801" cy="391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Evènement(logo)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438654" y="286987"/>
            <a:ext cx="1828801" cy="391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Publicité(logo)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813962" y="296883"/>
            <a:ext cx="1828801" cy="391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Conseil(logo)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297872" y="59376"/>
            <a:ext cx="1900053" cy="7956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err="1" smtClean="0">
                <a:solidFill>
                  <a:schemeClr val="tx1"/>
                </a:solidFill>
                <a:latin typeface="Edwardian Script ITC" panose="030303020407070D0804" pitchFamily="66" charset="0"/>
              </a:rPr>
              <a:t>Adopte</a:t>
            </a:r>
            <a:r>
              <a:rPr lang="fr-FR" sz="2000" dirty="0" err="1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Chio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10445" y="296883"/>
            <a:ext cx="1828801" cy="391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Accueil </a:t>
            </a:r>
            <a:endParaRPr lang="fr-FR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1371600" y="1943093"/>
            <a:ext cx="2607000" cy="7274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Noir</a:t>
            </a:r>
          </a:p>
          <a:p>
            <a:r>
              <a:rPr lang="fr-FR" dirty="0" smtClean="0"/>
              <a:t>(liste déroulant)</a:t>
            </a:r>
          </a:p>
        </p:txBody>
      </p:sp>
      <p:sp>
        <p:nvSpPr>
          <p:cNvPr id="22" name="Triangle isocèle 21"/>
          <p:cNvSpPr/>
          <p:nvPr/>
        </p:nvSpPr>
        <p:spPr>
          <a:xfrm>
            <a:off x="3453986" y="2182435"/>
            <a:ext cx="260764" cy="15062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23" name="Triangle isocèle 22"/>
          <p:cNvSpPr/>
          <p:nvPr/>
        </p:nvSpPr>
        <p:spPr>
          <a:xfrm flipH="1">
            <a:off x="7285648" y="2214510"/>
            <a:ext cx="495166" cy="20663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24" name="Rectangle à coins arrondis 23"/>
          <p:cNvSpPr/>
          <p:nvPr/>
        </p:nvSpPr>
        <p:spPr>
          <a:xfrm>
            <a:off x="6251187" y="1995525"/>
            <a:ext cx="1694330" cy="6750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mâle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10091930" y="1943093"/>
            <a:ext cx="1694330" cy="70485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3 à 5mois</a:t>
            </a:r>
          </a:p>
        </p:txBody>
      </p:sp>
      <p:sp>
        <p:nvSpPr>
          <p:cNvPr id="26" name="Triangle isocèle 25"/>
          <p:cNvSpPr/>
          <p:nvPr/>
        </p:nvSpPr>
        <p:spPr>
          <a:xfrm>
            <a:off x="11324308" y="2106236"/>
            <a:ext cx="296192" cy="22682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27" name="Triangle isocèle 26"/>
          <p:cNvSpPr/>
          <p:nvPr/>
        </p:nvSpPr>
        <p:spPr>
          <a:xfrm>
            <a:off x="7400554" y="2270519"/>
            <a:ext cx="260764" cy="15062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5238750" y="4038600"/>
            <a:ext cx="29337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Confirmer(lien)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887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401292" y="1445345"/>
            <a:ext cx="6705600" cy="1325563"/>
          </a:xfrm>
        </p:spPr>
        <p:txBody>
          <a:bodyPr>
            <a:normAutofit/>
          </a:bodyPr>
          <a:lstStyle/>
          <a:p>
            <a:r>
              <a:rPr lang="fr-FR" sz="1400" dirty="0" smtClean="0"/>
              <a:t>(logo anniversaire) 3mois et demi</a:t>
            </a:r>
            <a:br>
              <a:rPr lang="fr-FR" sz="1400" dirty="0" smtClean="0"/>
            </a:br>
            <a:r>
              <a:rPr lang="fr-FR" sz="1400" dirty="0" smtClean="0"/>
              <a:t>timide</a:t>
            </a:r>
            <a:br>
              <a:rPr lang="fr-FR" sz="1400" dirty="0" smtClean="0"/>
            </a:br>
            <a:r>
              <a:rPr lang="fr-FR" sz="1400" dirty="0" smtClean="0"/>
              <a:t>essaye de 2semaine</a:t>
            </a:r>
            <a:br>
              <a:rPr lang="fr-FR" sz="1400" dirty="0" smtClean="0"/>
            </a:br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dirty="0" smtClean="0"/>
              <a:t>prix                                                           </a:t>
            </a:r>
            <a:endParaRPr lang="fr-FR" sz="1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387928" y="531658"/>
            <a:ext cx="10515600" cy="614997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Suggestion disponible…</a:t>
            </a:r>
            <a:endParaRPr lang="fr-FR" dirty="0"/>
          </a:p>
        </p:txBody>
      </p:sp>
      <p:sp>
        <p:nvSpPr>
          <p:cNvPr id="4" name="Organigramme : Processus 3"/>
          <p:cNvSpPr/>
          <p:nvPr/>
        </p:nvSpPr>
        <p:spPr>
          <a:xfrm>
            <a:off x="1142999" y="1445345"/>
            <a:ext cx="1960419" cy="1893472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Photo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162050" y="3606646"/>
            <a:ext cx="1572490" cy="14527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Photo  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143000" y="5276830"/>
            <a:ext cx="1591540" cy="11811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Photo 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8201891" y="2202873"/>
            <a:ext cx="1766454" cy="498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Acheter</a:t>
            </a:r>
            <a:endParaRPr lang="fr-FR" dirty="0"/>
          </a:p>
        </p:txBody>
      </p:sp>
      <p:sp>
        <p:nvSpPr>
          <p:cNvPr id="9" name="Titre 6"/>
          <p:cNvSpPr txBox="1">
            <a:spLocks/>
          </p:cNvSpPr>
          <p:nvPr/>
        </p:nvSpPr>
        <p:spPr>
          <a:xfrm>
            <a:off x="3508662" y="3592085"/>
            <a:ext cx="670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 smtClean="0"/>
              <a:t>(logo anniversaire) 3mois et demi</a:t>
            </a:r>
            <a:br>
              <a:rPr lang="fr-FR" sz="1400" dirty="0" smtClean="0"/>
            </a:br>
            <a:r>
              <a:rPr lang="fr-FR" sz="1400" dirty="0" smtClean="0"/>
              <a:t>timide</a:t>
            </a:r>
            <a:br>
              <a:rPr lang="fr-FR" sz="1400" dirty="0" smtClean="0"/>
            </a:br>
            <a:r>
              <a:rPr lang="fr-FR" sz="1400" dirty="0" smtClean="0"/>
              <a:t>essaye de 2semaine  </a:t>
            </a:r>
          </a:p>
          <a:p>
            <a:endParaRPr lang="fr-FR" sz="1400" dirty="0"/>
          </a:p>
          <a:p>
            <a:r>
              <a:rPr lang="fr-FR" sz="1400" dirty="0" smtClean="0"/>
              <a:t>              prix                                          </a:t>
            </a:r>
            <a:endParaRPr lang="fr-FR" sz="1400" dirty="0"/>
          </a:p>
        </p:txBody>
      </p:sp>
      <p:sp>
        <p:nvSpPr>
          <p:cNvPr id="10" name="Titre 6"/>
          <p:cNvSpPr txBox="1">
            <a:spLocks/>
          </p:cNvSpPr>
          <p:nvPr/>
        </p:nvSpPr>
        <p:spPr>
          <a:xfrm>
            <a:off x="3622965" y="5103877"/>
            <a:ext cx="670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dirty="0" smtClean="0"/>
              <a:t>(logo anniversaire) 3mois et demi</a:t>
            </a:r>
            <a:br>
              <a:rPr lang="fr-FR" sz="1400" dirty="0" smtClean="0"/>
            </a:br>
            <a:r>
              <a:rPr lang="fr-FR" sz="1400" dirty="0" smtClean="0"/>
              <a:t>timide</a:t>
            </a:r>
            <a:br>
              <a:rPr lang="fr-FR" sz="1400" dirty="0" smtClean="0"/>
            </a:br>
            <a:r>
              <a:rPr lang="fr-FR" sz="1400" dirty="0" smtClean="0"/>
              <a:t>essaye de 2semaine</a:t>
            </a:r>
          </a:p>
          <a:p>
            <a:r>
              <a:rPr lang="fr-FR" sz="1400" dirty="0" smtClean="0"/>
              <a:t>Prix                                                           </a:t>
            </a:r>
            <a:endParaRPr lang="fr-FR" sz="1400" dirty="0"/>
          </a:p>
        </p:txBody>
      </p:sp>
      <p:sp>
        <p:nvSpPr>
          <p:cNvPr id="14" name="Rectangle 13"/>
          <p:cNvSpPr/>
          <p:nvPr/>
        </p:nvSpPr>
        <p:spPr>
          <a:xfrm>
            <a:off x="8201891" y="4083622"/>
            <a:ext cx="1766454" cy="498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Acheter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7966366" y="5738825"/>
            <a:ext cx="1766454" cy="498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Acheter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4740851" y="4380631"/>
            <a:ext cx="1385455" cy="47105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r>
              <a:rPr lang="fr-FR" dirty="0"/>
              <a:t>5</a:t>
            </a:r>
            <a:r>
              <a:rPr lang="fr-FR" dirty="0" smtClean="0"/>
              <a:t>0 000Ar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378035" y="2452255"/>
            <a:ext cx="1385455" cy="47105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300 000Ar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5070762" y="6051254"/>
            <a:ext cx="1385455" cy="47105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300 000Ar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278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10836" y="163080"/>
            <a:ext cx="1194261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 smtClean="0"/>
              <a:t>Veuillez vous compléter pour inscrire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1600" dirty="0" smtClean="0"/>
              <a:t>Nom:</a:t>
            </a:r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Prénom: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Adresse:</a:t>
            </a:r>
          </a:p>
          <a:p>
            <a:pPr marL="0" indent="0">
              <a:buNone/>
            </a:pPr>
            <a:r>
              <a:rPr lang="fr-FR" sz="1800" dirty="0"/>
              <a:t> </a:t>
            </a:r>
            <a:r>
              <a:rPr lang="fr-FR" sz="1800" dirty="0" smtClean="0"/>
              <a:t>contact:</a:t>
            </a:r>
          </a:p>
          <a:p>
            <a:pPr marL="0" indent="0">
              <a:buNone/>
            </a:pPr>
            <a:r>
              <a:rPr lang="fr-FR" sz="1800" dirty="0"/>
              <a:t> </a:t>
            </a:r>
            <a:r>
              <a:rPr lang="fr-FR" sz="1800" dirty="0" smtClean="0"/>
              <a:t>                (logo </a:t>
            </a:r>
            <a:r>
              <a:rPr lang="fr-FR" sz="1800" dirty="0" err="1" smtClean="0"/>
              <a:t>facebook</a:t>
            </a:r>
            <a:r>
              <a:rPr lang="fr-FR" sz="1800" dirty="0" smtClean="0"/>
              <a:t>)     (logo mail)  (logo </a:t>
            </a:r>
            <a:r>
              <a:rPr lang="fr-FR" sz="1800" dirty="0" err="1" smtClean="0"/>
              <a:t>watschap</a:t>
            </a:r>
            <a:r>
              <a:rPr lang="fr-FR" sz="1800" dirty="0" smtClean="0"/>
              <a:t>)</a:t>
            </a:r>
            <a:endParaRPr lang="fr-FR" sz="1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734291" y="775855"/>
            <a:ext cx="4516582" cy="415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Veuillez entrer….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969817" y="1540777"/>
            <a:ext cx="4516582" cy="415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Veuillez entrer….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163781" y="2361370"/>
            <a:ext cx="4516582" cy="415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Veuillez entrer….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851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7925" y="0"/>
            <a:ext cx="9994074" cy="9144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9957459" y="261257"/>
            <a:ext cx="1828801" cy="391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Evenement</a:t>
            </a:r>
            <a:r>
              <a:rPr lang="fr-FR" dirty="0" smtClean="0"/>
              <a:t>(logo)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264231" y="302821"/>
            <a:ext cx="1828801" cy="391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Conseil(logo)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410445" y="296883"/>
            <a:ext cx="1828801" cy="391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Accueil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297873" y="59376"/>
            <a:ext cx="1600200" cy="6293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err="1" smtClean="0">
                <a:solidFill>
                  <a:schemeClr val="tx1"/>
                </a:solidFill>
                <a:latin typeface="Edwardian Script ITC" panose="030303020407070D0804" pitchFamily="66" charset="0"/>
              </a:rPr>
              <a:t>Adopte</a:t>
            </a:r>
            <a:r>
              <a:rPr lang="fr-FR" sz="2000" dirty="0" err="1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Chio</a:t>
            </a:r>
            <a:endParaRPr lang="fr-FR" sz="2000" dirty="0">
              <a:solidFill>
                <a:schemeClr val="accent2">
                  <a:lumMod val="75000"/>
                </a:schemeClr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8" name="Organigramme : Processus 7"/>
          <p:cNvSpPr/>
          <p:nvPr/>
        </p:nvSpPr>
        <p:spPr>
          <a:xfrm>
            <a:off x="736208" y="1676400"/>
            <a:ext cx="2923433" cy="191192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(photo shampoing pour chien)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847169" y="4364181"/>
            <a:ext cx="2812472" cy="20366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(</a:t>
            </a:r>
            <a:r>
              <a:rPr lang="fr-FR" dirty="0" err="1" smtClean="0"/>
              <a:t>video</a:t>
            </a:r>
            <a:r>
              <a:rPr lang="fr-FR" dirty="0" smtClean="0"/>
              <a:t> de produit )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585852" y="5299363"/>
            <a:ext cx="1385455" cy="47105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300 000Ar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4530435" y="2604655"/>
            <a:ext cx="1385455" cy="47105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300 000Ar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99996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2559</TotalTime>
  <Words>182</Words>
  <Application>Microsoft Office PowerPoint</Application>
  <PresentationFormat>Grand écran</PresentationFormat>
  <Paragraphs>67</Paragraphs>
  <Slides>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Edwardian Script ITC</vt:lpstr>
      <vt:lpstr>Thème Office</vt:lpstr>
      <vt:lpstr>Présentation PowerPoint</vt:lpstr>
      <vt:lpstr>Présentation PowerPoint</vt:lpstr>
      <vt:lpstr>Présentation PowerPoint</vt:lpstr>
      <vt:lpstr>(logo anniversaire) 3mois et demi timide essaye de 2semaine  prix                                                          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Windows 用户</dc:creator>
  <cp:lastModifiedBy>Windows 用户</cp:lastModifiedBy>
  <cp:revision>29</cp:revision>
  <dcterms:created xsi:type="dcterms:W3CDTF">2024-02-28T22:41:29Z</dcterms:created>
  <dcterms:modified xsi:type="dcterms:W3CDTF">2024-04-02T06:42:26Z</dcterms:modified>
</cp:coreProperties>
</file>