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9832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39">
                <a:moveTo>
                  <a:pt x="0" y="2475"/>
                </a:moveTo>
                <a:lnTo>
                  <a:pt x="12192000" y="2475"/>
                </a:lnTo>
                <a:lnTo>
                  <a:pt x="12192000" y="0"/>
                </a:lnTo>
                <a:lnTo>
                  <a:pt x="0" y="0"/>
                </a:lnTo>
                <a:lnTo>
                  <a:pt x="0" y="2475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334760"/>
          </a:xfrm>
          <a:custGeom>
            <a:avLst/>
            <a:gdLst/>
            <a:ahLst/>
            <a:cxnLst/>
            <a:rect l="l" t="t" r="r" b="b"/>
            <a:pathLst>
              <a:path w="12192000" h="6334760">
                <a:moveTo>
                  <a:pt x="0" y="6334316"/>
                </a:moveTo>
                <a:lnTo>
                  <a:pt x="12192000" y="6334316"/>
                </a:lnTo>
                <a:lnTo>
                  <a:pt x="12192000" y="0"/>
                </a:lnTo>
                <a:lnTo>
                  <a:pt x="0" y="0"/>
                </a:lnTo>
                <a:lnTo>
                  <a:pt x="0" y="6334316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75" y="6400799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199"/>
                </a:lnTo>
                <a:lnTo>
                  <a:pt x="12188825" y="457199"/>
                </a:lnTo>
                <a:lnTo>
                  <a:pt x="12188825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" y="633431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825" y="0"/>
                </a:moveTo>
                <a:lnTo>
                  <a:pt x="0" y="0"/>
                </a:lnTo>
                <a:lnTo>
                  <a:pt x="0" y="64008"/>
                </a:lnTo>
                <a:lnTo>
                  <a:pt x="12188825" y="64008"/>
                </a:lnTo>
                <a:lnTo>
                  <a:pt x="12188825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334760"/>
          </a:xfrm>
          <a:custGeom>
            <a:avLst/>
            <a:gdLst/>
            <a:ahLst/>
            <a:cxnLst/>
            <a:rect l="l" t="t" r="r" b="b"/>
            <a:pathLst>
              <a:path w="12192000" h="6334760">
                <a:moveTo>
                  <a:pt x="0" y="6334316"/>
                </a:moveTo>
                <a:lnTo>
                  <a:pt x="12192000" y="6334316"/>
                </a:lnTo>
                <a:lnTo>
                  <a:pt x="12192000" y="0"/>
                </a:lnTo>
                <a:lnTo>
                  <a:pt x="0" y="0"/>
                </a:lnTo>
                <a:lnTo>
                  <a:pt x="0" y="6334316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7B6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" y="6334315"/>
            <a:ext cx="12192000" cy="66675"/>
          </a:xfrm>
          <a:custGeom>
            <a:avLst/>
            <a:gdLst/>
            <a:ahLst/>
            <a:cxnLst/>
            <a:rect l="l" t="t" r="r" b="b"/>
            <a:pathLst>
              <a:path w="12192000" h="66675">
                <a:moveTo>
                  <a:pt x="12192000" y="0"/>
                </a:moveTo>
                <a:lnTo>
                  <a:pt x="0" y="0"/>
                </a:lnTo>
                <a:lnTo>
                  <a:pt x="0" y="66484"/>
                </a:lnTo>
                <a:lnTo>
                  <a:pt x="12192000" y="66484"/>
                </a:lnTo>
                <a:lnTo>
                  <a:pt x="12192000" y="0"/>
                </a:lnTo>
                <a:close/>
              </a:path>
            </a:pathLst>
          </a:custGeom>
          <a:solidFill>
            <a:srgbClr val="3493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3533" y="1737867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921207"/>
            <a:ext cx="5983604" cy="762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5500" y="2062352"/>
            <a:ext cx="10455275" cy="378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832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39">
                <a:moveTo>
                  <a:pt x="0" y="2475"/>
                </a:moveTo>
                <a:lnTo>
                  <a:pt x="12192000" y="2475"/>
                </a:lnTo>
                <a:lnTo>
                  <a:pt x="12192000" y="0"/>
                </a:lnTo>
                <a:lnTo>
                  <a:pt x="0" y="0"/>
                </a:lnTo>
                <a:lnTo>
                  <a:pt x="0" y="2475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34760"/>
          </a:xfrm>
          <a:custGeom>
            <a:avLst/>
            <a:gdLst/>
            <a:ahLst/>
            <a:cxnLst/>
            <a:rect l="l" t="t" r="r" b="b"/>
            <a:pathLst>
              <a:path w="12192000" h="6334760">
                <a:moveTo>
                  <a:pt x="0" y="6334316"/>
                </a:moveTo>
                <a:lnTo>
                  <a:pt x="12192000" y="6334316"/>
                </a:lnTo>
                <a:lnTo>
                  <a:pt x="12192000" y="0"/>
                </a:lnTo>
                <a:lnTo>
                  <a:pt x="0" y="0"/>
                </a:lnTo>
                <a:lnTo>
                  <a:pt x="0" y="6334316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" y="6334315"/>
            <a:ext cx="12192000" cy="523875"/>
            <a:chOff x="14" y="6334315"/>
            <a:chExt cx="12192000" cy="523875"/>
          </a:xfrm>
        </p:grpSpPr>
        <p:sp>
          <p:nvSpPr>
            <p:cNvPr id="5" name="object 5"/>
            <p:cNvSpPr/>
            <p:nvPr/>
          </p:nvSpPr>
          <p:spPr>
            <a:xfrm>
              <a:off x="3175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825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825" y="457199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57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" y="633431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82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825" y="64008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5844" y="1914220"/>
            <a:ext cx="918654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b="1" spc="-70" dirty="0">
                <a:solidFill>
                  <a:srgbClr val="252525"/>
                </a:solidFill>
                <a:latin typeface="Times New Roman"/>
                <a:cs typeface="Times New Roman"/>
              </a:rPr>
              <a:t>INDOOR</a:t>
            </a:r>
            <a:r>
              <a:rPr sz="6600" b="1" spc="-4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6600" b="1" dirty="0">
                <a:solidFill>
                  <a:srgbClr val="252525"/>
                </a:solidFill>
                <a:latin typeface="Times New Roman"/>
                <a:cs typeface="Times New Roman"/>
              </a:rPr>
              <a:t>AIR</a:t>
            </a:r>
            <a:r>
              <a:rPr sz="6600" b="1" spc="-1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6600" b="1" spc="-10" dirty="0">
                <a:solidFill>
                  <a:srgbClr val="252525"/>
                </a:solidFill>
                <a:latin typeface="Times New Roman"/>
                <a:cs typeface="Times New Roman"/>
              </a:rPr>
              <a:t>QUALITY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4955" y="3863720"/>
            <a:ext cx="9900920" cy="190817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  <a:tabLst>
                <a:tab pos="9887585" algn="l"/>
              </a:tabLst>
            </a:pPr>
            <a:r>
              <a:rPr sz="2400" b="1" u="sng" spc="135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40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sz="2400" b="1" u="sng" spc="395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45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NAME:</a:t>
            </a:r>
            <a:r>
              <a:rPr sz="2400" b="1" u="sng" spc="405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55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FUSION</a:t>
            </a:r>
            <a:r>
              <a:rPr sz="2400" b="1" u="sng" spc="390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140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BRAINS</a:t>
            </a:r>
            <a:r>
              <a:rPr sz="2400" b="1" u="sng" dirty="0">
                <a:solidFill>
                  <a:srgbClr val="373545"/>
                </a:solidFill>
                <a:uFill>
                  <a:solidFill>
                    <a:srgbClr val="7E7E7E"/>
                  </a:solidFill>
                </a:uFill>
                <a:latin typeface="Times New Roman"/>
                <a:cs typeface="Times New Roman"/>
              </a:rPr>
              <a:t>	</a:t>
            </a:r>
            <a:endParaRPr sz="24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830"/>
              </a:spcBef>
              <a:tabLst>
                <a:tab pos="3051175" algn="l"/>
              </a:tabLst>
            </a:pPr>
            <a:r>
              <a:rPr sz="2400" spc="135" dirty="0">
                <a:solidFill>
                  <a:srgbClr val="373545"/>
                </a:solidFill>
                <a:latin typeface="Times New Roman"/>
                <a:cs typeface="Times New Roman"/>
              </a:rPr>
              <a:t>TEAM</a:t>
            </a:r>
            <a:r>
              <a:rPr sz="2400" spc="395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150" dirty="0">
                <a:solidFill>
                  <a:srgbClr val="373545"/>
                </a:solidFill>
                <a:latin typeface="Times New Roman"/>
                <a:cs typeface="Times New Roman"/>
              </a:rPr>
              <a:t>MEMBERS:</a:t>
            </a:r>
            <a:r>
              <a:rPr sz="2400" dirty="0">
                <a:solidFill>
                  <a:srgbClr val="373545"/>
                </a:solidFill>
                <a:latin typeface="Times New Roman"/>
                <a:cs typeface="Times New Roman"/>
              </a:rPr>
              <a:t>	</a:t>
            </a:r>
            <a:r>
              <a:rPr sz="2400" spc="100" dirty="0">
                <a:solidFill>
                  <a:srgbClr val="373545"/>
                </a:solidFill>
                <a:latin typeface="Times New Roman"/>
                <a:cs typeface="Times New Roman"/>
              </a:rPr>
              <a:t>R.</a:t>
            </a:r>
            <a:r>
              <a:rPr sz="2400" spc="360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373545"/>
                </a:solidFill>
                <a:latin typeface="Times New Roman"/>
                <a:cs typeface="Times New Roman"/>
              </a:rPr>
              <a:t>TEJA</a:t>
            </a:r>
            <a:r>
              <a:rPr sz="2400" spc="250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373545"/>
                </a:solidFill>
                <a:latin typeface="Times New Roman"/>
                <a:cs typeface="Times New Roman"/>
              </a:rPr>
              <a:t>SRI</a:t>
            </a:r>
            <a:endParaRPr sz="2400">
              <a:latin typeface="Times New Roman"/>
              <a:cs typeface="Times New Roman"/>
            </a:endParaRPr>
          </a:p>
          <a:p>
            <a:pPr marL="3046730">
              <a:lnSpc>
                <a:spcPct val="100000"/>
              </a:lnSpc>
              <a:spcBef>
                <a:spcPts val="815"/>
              </a:spcBef>
            </a:pPr>
            <a:r>
              <a:rPr sz="2400" dirty="0">
                <a:solidFill>
                  <a:srgbClr val="373545"/>
                </a:solidFill>
                <a:latin typeface="Times New Roman"/>
                <a:cs typeface="Times New Roman"/>
              </a:rPr>
              <a:t>V.</a:t>
            </a:r>
            <a:r>
              <a:rPr sz="2400" spc="330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73545"/>
                </a:solidFill>
                <a:latin typeface="Times New Roman"/>
                <a:cs typeface="Times New Roman"/>
              </a:rPr>
              <a:t>VARSHITHA</a:t>
            </a:r>
            <a:r>
              <a:rPr sz="2400" spc="254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73545"/>
                </a:solidFill>
                <a:latin typeface="Times New Roman"/>
                <a:cs typeface="Times New Roman"/>
              </a:rPr>
              <a:t>NAGA</a:t>
            </a:r>
            <a:r>
              <a:rPr sz="2400" spc="260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373545"/>
                </a:solidFill>
                <a:latin typeface="Times New Roman"/>
                <a:cs typeface="Times New Roman"/>
              </a:rPr>
              <a:t>SRI</a:t>
            </a:r>
            <a:endParaRPr sz="2400">
              <a:latin typeface="Times New Roman"/>
              <a:cs typeface="Times New Roman"/>
            </a:endParaRPr>
          </a:p>
          <a:p>
            <a:pPr marL="3051175">
              <a:lnSpc>
                <a:spcPct val="100000"/>
              </a:lnSpc>
              <a:spcBef>
                <a:spcPts val="830"/>
              </a:spcBef>
            </a:pPr>
            <a:r>
              <a:rPr sz="2400" spc="85" dirty="0">
                <a:solidFill>
                  <a:srgbClr val="373545"/>
                </a:solidFill>
                <a:latin typeface="Times New Roman"/>
                <a:cs typeface="Times New Roman"/>
              </a:rPr>
              <a:t>K.</a:t>
            </a:r>
            <a:r>
              <a:rPr sz="2400" spc="375" dirty="0">
                <a:solidFill>
                  <a:srgbClr val="373545"/>
                </a:solidFill>
                <a:latin typeface="Times New Roman"/>
                <a:cs typeface="Times New Roman"/>
              </a:rPr>
              <a:t> </a:t>
            </a:r>
            <a:r>
              <a:rPr sz="2400" spc="114" dirty="0">
                <a:solidFill>
                  <a:srgbClr val="373545"/>
                </a:solidFill>
                <a:latin typeface="Times New Roman"/>
                <a:cs typeface="Times New Roman"/>
              </a:rPr>
              <a:t>VARSHITHA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245" dirty="0"/>
              <a:t> </a:t>
            </a:r>
            <a:r>
              <a:rPr spc="-30" dirty="0"/>
              <a:t>Monitor</a:t>
            </a:r>
            <a:r>
              <a:rPr spc="-160" dirty="0"/>
              <a:t> </a:t>
            </a:r>
            <a:r>
              <a:rPr spc="-55" dirty="0"/>
              <a:t>Indoor</a:t>
            </a:r>
            <a:r>
              <a:rPr spc="-375" dirty="0"/>
              <a:t> </a:t>
            </a:r>
            <a:r>
              <a:rPr spc="-25" dirty="0"/>
              <a:t>Air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4100" y="2140457"/>
            <a:ext cx="7077075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People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spend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90%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their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time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indoors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Poor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indoor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causes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headaches,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asthma,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fatigue,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respiratory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issues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No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real-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time,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low-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cost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solutions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home/small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spaces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Lack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awareness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action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day-to-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day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life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250" dirty="0"/>
              <a:t> </a:t>
            </a:r>
            <a:r>
              <a:rPr spc="-30" dirty="0"/>
              <a:t>Smart</a:t>
            </a:r>
            <a:r>
              <a:rPr spc="-235" dirty="0"/>
              <a:t> </a:t>
            </a:r>
            <a:r>
              <a:rPr spc="-3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5500" y="2347087"/>
            <a:ext cx="5004435" cy="2872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IoT-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based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ESP32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Measures</a:t>
            </a:r>
            <a:r>
              <a:rPr sz="20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temperature,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humidity,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Sends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ThingSpeak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Live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dashboard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built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20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+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CSS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7635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7635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Buzzer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alert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system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harmful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air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conditions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8323"/>
            <a:ext cx="12192000" cy="2540"/>
          </a:xfrm>
          <a:custGeom>
            <a:avLst/>
            <a:gdLst/>
            <a:ahLst/>
            <a:cxnLst/>
            <a:rect l="l" t="t" r="r" b="b"/>
            <a:pathLst>
              <a:path w="12192000" h="2539">
                <a:moveTo>
                  <a:pt x="0" y="2475"/>
                </a:moveTo>
                <a:lnTo>
                  <a:pt x="12192000" y="2475"/>
                </a:lnTo>
                <a:lnTo>
                  <a:pt x="12192000" y="0"/>
                </a:lnTo>
                <a:lnTo>
                  <a:pt x="0" y="0"/>
                </a:lnTo>
                <a:lnTo>
                  <a:pt x="0" y="2475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34760"/>
          </a:xfrm>
          <a:custGeom>
            <a:avLst/>
            <a:gdLst/>
            <a:ahLst/>
            <a:cxnLst/>
            <a:rect l="l" t="t" r="r" b="b"/>
            <a:pathLst>
              <a:path w="12192000" h="6334760">
                <a:moveTo>
                  <a:pt x="0" y="6334316"/>
                </a:moveTo>
                <a:lnTo>
                  <a:pt x="12192000" y="6334316"/>
                </a:lnTo>
                <a:lnTo>
                  <a:pt x="12192000" y="0"/>
                </a:lnTo>
                <a:lnTo>
                  <a:pt x="0" y="0"/>
                </a:lnTo>
                <a:lnTo>
                  <a:pt x="0" y="6334316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" y="6334315"/>
            <a:ext cx="12192000" cy="523875"/>
            <a:chOff x="14" y="6334315"/>
            <a:chExt cx="12192000" cy="523875"/>
          </a:xfrm>
        </p:grpSpPr>
        <p:sp>
          <p:nvSpPr>
            <p:cNvPr id="5" name="object 5"/>
            <p:cNvSpPr/>
            <p:nvPr/>
          </p:nvSpPr>
          <p:spPr>
            <a:xfrm>
              <a:off x="3175" y="6400799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825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825" y="457199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57B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" y="633431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825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825" y="64008"/>
                  </a:lnTo>
                  <a:lnTo>
                    <a:pt x="12188825" y="0"/>
                  </a:lnTo>
                  <a:close/>
                </a:path>
              </a:pathLst>
            </a:custGeom>
            <a:solidFill>
              <a:srgbClr val="3493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2296" y="840105"/>
            <a:ext cx="7672705" cy="5338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indent="-275590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ESP32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Wi-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Fi-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enabled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microcontroller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transmission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DHT11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Sensor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Measures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temperature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humidity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MQ2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Sensor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Detects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smoke,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LPG,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CO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Buzzer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1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Alerts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harmful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gas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levels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are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high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Breadboard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&amp;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Jumper</a:t>
            </a:r>
            <a:r>
              <a:rPr sz="20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Wires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hardware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connections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404040"/>
                </a:solidFill>
                <a:latin typeface="Times New Roman"/>
                <a:cs typeface="Times New Roman"/>
              </a:rPr>
              <a:t>Software</a:t>
            </a:r>
            <a:r>
              <a:rPr sz="2800" b="1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used:</a:t>
            </a:r>
            <a:endParaRPr sz="28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spcBef>
                <a:spcPts val="2540"/>
              </a:spcBef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Arduino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IDE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(C++)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writing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uploading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code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ThingSpeak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IoT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cloud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platform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store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visualize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sensor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288290" indent="-275590">
              <a:lnSpc>
                <a:spcPct val="100000"/>
              </a:lnSpc>
              <a:buClr>
                <a:srgbClr val="3493B9"/>
              </a:buClr>
              <a:buFont typeface="Wingdings"/>
              <a:buChar char=""/>
              <a:tabLst>
                <a:tab pos="28829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HTML,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CSS,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JavaScript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designing</a:t>
            </a:r>
            <a:r>
              <a:rPr sz="2000" spc="-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custom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web-based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dashboard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97432" y="244221"/>
            <a:ext cx="36150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latin typeface="Times New Roman"/>
                <a:cs typeface="Times New Roman"/>
              </a:rPr>
              <a:t>Core</a:t>
            </a:r>
            <a:r>
              <a:rPr sz="2800" b="1" spc="-114" dirty="0">
                <a:latin typeface="Times New Roman"/>
                <a:cs typeface="Times New Roman"/>
              </a:rPr>
              <a:t> </a:t>
            </a:r>
            <a:r>
              <a:rPr sz="2800" b="1" spc="-50" dirty="0">
                <a:latin typeface="Times New Roman"/>
                <a:cs typeface="Times New Roman"/>
              </a:rPr>
              <a:t>Components</a:t>
            </a:r>
            <a:r>
              <a:rPr sz="2800" b="1" spc="-11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Used: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System</a:t>
            </a:r>
            <a:r>
              <a:rPr spc="-265" dirty="0"/>
              <a:t> </a:t>
            </a:r>
            <a:r>
              <a:rPr spc="-3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967611"/>
            <a:ext cx="4721860" cy="350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Steps: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User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logs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into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HTML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page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ESP32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reads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sensor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values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Sends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ThingSpeak</a:t>
            </a:r>
            <a:r>
              <a:rPr sz="20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every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few</a:t>
            </a:r>
            <a:r>
              <a:rPr sz="2000" spc="-10" dirty="0">
                <a:solidFill>
                  <a:srgbClr val="404040"/>
                </a:solidFill>
                <a:latin typeface="Times New Roman"/>
                <a:cs typeface="Times New Roman"/>
              </a:rPr>
              <a:t> seconds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Web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dashboard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displays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live</a:t>
            </a:r>
            <a:r>
              <a:rPr sz="20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  <a:buClr>
                <a:srgbClr val="3493B9"/>
              </a:buClr>
              <a:buFont typeface="Wingdings"/>
              <a:buChar char=""/>
            </a:pPr>
            <a:endParaRPr sz="2000">
              <a:latin typeface="Times New Roman"/>
              <a:cs typeface="Times New Roman"/>
            </a:endParaRPr>
          </a:p>
          <a:p>
            <a:pPr marL="128270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Buzzer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alerts</a:t>
            </a:r>
            <a:r>
              <a:rPr sz="20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when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air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quality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Times New Roman"/>
                <a:cs typeface="Times New Roman"/>
              </a:rPr>
              <a:t>bad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"/>
            <a:ext cx="12191999" cy="6273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 indent="-123825">
              <a:lnSpc>
                <a:spcPct val="100000"/>
              </a:lnSpc>
              <a:spcBef>
                <a:spcPts val="105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pc="-40" dirty="0"/>
              <a:t>We </a:t>
            </a:r>
            <a:r>
              <a:rPr dirty="0"/>
              <a:t>developed</a:t>
            </a:r>
            <a:r>
              <a:rPr spc="-5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smart,</a:t>
            </a:r>
            <a:r>
              <a:rPr spc="-25" dirty="0"/>
              <a:t> </a:t>
            </a:r>
            <a:r>
              <a:rPr dirty="0"/>
              <a:t>affordable,</a:t>
            </a:r>
            <a:r>
              <a:rPr spc="-5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real-time</a:t>
            </a:r>
            <a:r>
              <a:rPr spc="-25" dirty="0"/>
              <a:t> </a:t>
            </a:r>
            <a:r>
              <a:rPr dirty="0"/>
              <a:t>air</a:t>
            </a:r>
            <a:r>
              <a:rPr spc="-15" dirty="0"/>
              <a:t> </a:t>
            </a:r>
            <a:r>
              <a:rPr dirty="0"/>
              <a:t>quality</a:t>
            </a:r>
            <a:r>
              <a:rPr spc="-40" dirty="0"/>
              <a:t> </a:t>
            </a:r>
            <a:r>
              <a:rPr dirty="0"/>
              <a:t>monitoring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spc="-20" dirty="0"/>
              <a:t>IoT.</a:t>
            </a:r>
          </a:p>
          <a:p>
            <a:pPr marL="104139" marR="5080" indent="-99695">
              <a:lnSpc>
                <a:spcPct val="150000"/>
              </a:lnSpc>
              <a:spcBef>
                <a:spcPts val="1405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04139" algn="l"/>
                <a:tab pos="128270" algn="l"/>
              </a:tabLst>
            </a:pPr>
            <a:r>
              <a:rPr dirty="0"/>
              <a:t>	Our</a:t>
            </a:r>
            <a:r>
              <a:rPr spc="-20" dirty="0"/>
              <a:t> </a:t>
            </a:r>
            <a:r>
              <a:rPr dirty="0"/>
              <a:t>solution</a:t>
            </a:r>
            <a:r>
              <a:rPr spc="-40" dirty="0"/>
              <a:t> </a:t>
            </a:r>
            <a:r>
              <a:rPr dirty="0"/>
              <a:t>helps</a:t>
            </a:r>
            <a:r>
              <a:rPr spc="-25" dirty="0"/>
              <a:t> </a:t>
            </a:r>
            <a:r>
              <a:rPr dirty="0"/>
              <a:t>create</a:t>
            </a:r>
            <a:r>
              <a:rPr spc="-35" dirty="0"/>
              <a:t> </a:t>
            </a:r>
            <a:r>
              <a:rPr dirty="0"/>
              <a:t>awareness</a:t>
            </a:r>
            <a:r>
              <a:rPr spc="-35" dirty="0"/>
              <a:t> </a:t>
            </a:r>
            <a:r>
              <a:rPr dirty="0"/>
              <a:t>about</a:t>
            </a:r>
            <a:r>
              <a:rPr spc="-25" dirty="0"/>
              <a:t> </a:t>
            </a:r>
            <a:r>
              <a:rPr dirty="0"/>
              <a:t>indoor</a:t>
            </a:r>
            <a:r>
              <a:rPr spc="-40" dirty="0"/>
              <a:t> </a:t>
            </a:r>
            <a:r>
              <a:rPr dirty="0"/>
              <a:t>pollution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encourages</a:t>
            </a:r>
            <a:r>
              <a:rPr spc="-40" dirty="0"/>
              <a:t> </a:t>
            </a:r>
            <a:r>
              <a:rPr dirty="0"/>
              <a:t>people</a:t>
            </a:r>
            <a:r>
              <a:rPr spc="-4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take action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healthier</a:t>
            </a:r>
            <a:r>
              <a:rPr spc="-40" dirty="0"/>
              <a:t> </a:t>
            </a:r>
            <a:r>
              <a:rPr spc="-10" dirty="0"/>
              <a:t>lifestyle.</a:t>
            </a:r>
          </a:p>
          <a:p>
            <a:pPr marL="104139" marR="807085" indent="-99695">
              <a:lnSpc>
                <a:spcPct val="150100"/>
              </a:lnSpc>
              <a:spcBef>
                <a:spcPts val="1390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04139" algn="l"/>
                <a:tab pos="128270" algn="l"/>
              </a:tabLst>
            </a:pPr>
            <a:r>
              <a:rPr dirty="0"/>
              <a:t>	With</a:t>
            </a:r>
            <a:r>
              <a:rPr spc="-40" dirty="0"/>
              <a:t> </a:t>
            </a:r>
            <a:r>
              <a:rPr dirty="0"/>
              <a:t>live</a:t>
            </a:r>
            <a:r>
              <a:rPr spc="-5" dirty="0"/>
              <a:t> </a:t>
            </a:r>
            <a:r>
              <a:rPr dirty="0"/>
              <a:t>data,</a:t>
            </a:r>
            <a:r>
              <a:rPr spc="-30" dirty="0"/>
              <a:t> </a:t>
            </a:r>
            <a:r>
              <a:rPr dirty="0"/>
              <a:t>alerts,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simple</a:t>
            </a:r>
            <a:r>
              <a:rPr spc="-15" dirty="0"/>
              <a:t> </a:t>
            </a:r>
            <a:r>
              <a:rPr dirty="0"/>
              <a:t>dashboard,</a:t>
            </a:r>
            <a:r>
              <a:rPr spc="-45" dirty="0"/>
              <a:t> </a:t>
            </a:r>
            <a:r>
              <a:rPr dirty="0"/>
              <a:t>anyone</a:t>
            </a:r>
            <a:r>
              <a:rPr spc="-35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it —</a:t>
            </a:r>
            <a:r>
              <a:rPr spc="-15" dirty="0"/>
              <a:t> </a:t>
            </a:r>
            <a:r>
              <a:rPr dirty="0"/>
              <a:t>even</a:t>
            </a:r>
            <a:r>
              <a:rPr spc="-2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homes,</a:t>
            </a:r>
            <a:r>
              <a:rPr spc="-20" dirty="0"/>
              <a:t> </a:t>
            </a:r>
            <a:r>
              <a:rPr dirty="0"/>
              <a:t>hostels,</a:t>
            </a:r>
            <a:r>
              <a:rPr spc="-40" dirty="0"/>
              <a:t> </a:t>
            </a:r>
            <a:r>
              <a:rPr spc="-25" dirty="0"/>
              <a:t>or </a:t>
            </a:r>
            <a:r>
              <a:rPr spc="-10" dirty="0"/>
              <a:t>classrooms.</a:t>
            </a: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3493B9"/>
              </a:buClr>
              <a:buFont typeface="Wingdings"/>
              <a:buChar char=""/>
            </a:pPr>
            <a:endParaRPr spc="-10" dirty="0"/>
          </a:p>
          <a:p>
            <a:pPr marL="128270" indent="-123825">
              <a:lnSpc>
                <a:spcPct val="100000"/>
              </a:lnSpc>
              <a:spcBef>
                <a:spcPts val="5"/>
              </a:spcBef>
              <a:buClr>
                <a:srgbClr val="3493B9"/>
              </a:buClr>
              <a:buSzPct val="95000"/>
              <a:buFont typeface="Wingdings"/>
              <a:buChar char=""/>
              <a:tabLst>
                <a:tab pos="128270" algn="l"/>
              </a:tabLst>
            </a:pPr>
            <a:r>
              <a:rPr spc="-20" dirty="0"/>
              <a:t>We’ve</a:t>
            </a:r>
            <a:r>
              <a:rPr spc="-55" dirty="0"/>
              <a:t> </a:t>
            </a:r>
            <a:r>
              <a:rPr dirty="0"/>
              <a:t>gained</a:t>
            </a:r>
            <a:r>
              <a:rPr spc="-30" dirty="0"/>
              <a:t> </a:t>
            </a:r>
            <a:r>
              <a:rPr dirty="0"/>
              <a:t>hands-on</a:t>
            </a:r>
            <a:r>
              <a:rPr spc="-40" dirty="0"/>
              <a:t> </a:t>
            </a:r>
            <a:r>
              <a:rPr dirty="0"/>
              <a:t>experience</a:t>
            </a:r>
            <a:r>
              <a:rPr spc="-4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sensors,</a:t>
            </a:r>
            <a:r>
              <a:rPr spc="-45" dirty="0"/>
              <a:t> </a:t>
            </a:r>
            <a:r>
              <a:rPr dirty="0"/>
              <a:t>cloud</a:t>
            </a:r>
            <a:r>
              <a:rPr spc="-35" dirty="0"/>
              <a:t> </a:t>
            </a:r>
            <a:r>
              <a:rPr dirty="0"/>
              <a:t>platforms,</a:t>
            </a:r>
            <a:r>
              <a:rPr spc="-3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frontend</a:t>
            </a:r>
            <a:r>
              <a:rPr spc="-35" dirty="0"/>
              <a:t> </a:t>
            </a:r>
            <a:r>
              <a:rPr spc="-10" dirty="0"/>
              <a:t>development.</a:t>
            </a: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3493B9"/>
              </a:buClr>
              <a:buFont typeface="Wingdings"/>
              <a:buChar char=""/>
            </a:pPr>
            <a:endParaRPr spc="-10" dirty="0"/>
          </a:p>
          <a:p>
            <a:pPr marL="127635" indent="-123825">
              <a:lnSpc>
                <a:spcPct val="100000"/>
              </a:lnSpc>
              <a:buClr>
                <a:srgbClr val="3493B9"/>
              </a:buClr>
              <a:buSzPct val="95000"/>
              <a:buFont typeface="Wingdings"/>
              <a:buChar char=""/>
              <a:tabLst>
                <a:tab pos="127635" algn="l"/>
              </a:tabLst>
            </a:pP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shows</a:t>
            </a:r>
            <a:r>
              <a:rPr spc="-35" dirty="0"/>
              <a:t> </a:t>
            </a:r>
            <a:r>
              <a:rPr dirty="0"/>
              <a:t>how</a:t>
            </a:r>
            <a:r>
              <a:rPr spc="-20" dirty="0"/>
              <a:t> </a:t>
            </a:r>
            <a:r>
              <a:rPr dirty="0"/>
              <a:t>technology</a:t>
            </a:r>
            <a:r>
              <a:rPr spc="-50" dirty="0"/>
              <a:t> </a:t>
            </a:r>
            <a:r>
              <a:rPr dirty="0"/>
              <a:t>can</a:t>
            </a:r>
            <a:r>
              <a:rPr spc="-10" dirty="0"/>
              <a:t> </a:t>
            </a:r>
            <a:r>
              <a:rPr dirty="0"/>
              <a:t>solve</a:t>
            </a:r>
            <a:r>
              <a:rPr spc="-30" dirty="0"/>
              <a:t> </a:t>
            </a:r>
            <a:r>
              <a:rPr dirty="0"/>
              <a:t>real-world</a:t>
            </a:r>
            <a:r>
              <a:rPr spc="-40" dirty="0"/>
              <a:t> </a:t>
            </a:r>
            <a:r>
              <a:rPr dirty="0"/>
              <a:t>health</a:t>
            </a:r>
            <a:r>
              <a:rPr spc="-30" dirty="0"/>
              <a:t> </a:t>
            </a:r>
            <a:r>
              <a:rPr spc="-10" dirty="0"/>
              <a:t>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Times New Roman</vt:lpstr>
      <vt:lpstr>Wingdings</vt:lpstr>
      <vt:lpstr>Office Theme</vt:lpstr>
      <vt:lpstr>INDOOR AIR QUALITY</vt:lpstr>
      <vt:lpstr>Why Monitor Indoor Air</vt:lpstr>
      <vt:lpstr>Our Smart Solution</vt:lpstr>
      <vt:lpstr>Core Components Used:</vt:lpstr>
      <vt:lpstr>System Overview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Varshitha Naga Sri Varanasi</dc:creator>
  <cp:lastModifiedBy>TEJASRI RAVURI</cp:lastModifiedBy>
  <cp:revision>1</cp:revision>
  <dcterms:created xsi:type="dcterms:W3CDTF">2025-07-08T09:07:08Z</dcterms:created>
  <dcterms:modified xsi:type="dcterms:W3CDTF">2025-07-09T16:43:18Z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2025-07-08T00:00:00Z</vt:filetime>
  </property>
  <property fmtid="{D5CDD505-2E9C-101B-9397-08002B2CF9AE}" pid="5" name="Producer">
    <vt:lpwstr>Microsoft® PowerPoint® 2021</vt:lpwstr>
  </property>
</Properties>
</file>