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F2F7A1-6AEF-4D74-A7C4-30C4BCE13C6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Spotify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4E7CBD0-6084-40BC-886B-33BE87B4E92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13/07/2020 01:41:53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lboard Top 1001" id="2" name="slide2">
            <a:extLst>
              <a:ext uri="{FF2B5EF4-FFF2-40B4-BE49-F238E27FC236}">
                <a16:creationId xmlns:a16="http://schemas.microsoft.com/office/drawing/2014/main" id="{E23D781E-0250-43C7-BC97-3BC46164E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"/>
            <a:ext cx="12192000" cy="67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lboard Top 1002" id="3" name="slide3">
            <a:extLst>
              <a:ext uri="{FF2B5EF4-FFF2-40B4-BE49-F238E27FC236}">
                <a16:creationId xmlns:a16="http://schemas.microsoft.com/office/drawing/2014/main" id="{E4050244-2F8B-4901-9343-F4DABB1A18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"/>
            <a:ext cx="12192000" cy="67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lboard Top 1003" id="4" name="slide4">
            <a:extLst>
              <a:ext uri="{FF2B5EF4-FFF2-40B4-BE49-F238E27FC236}">
                <a16:creationId xmlns:a16="http://schemas.microsoft.com/office/drawing/2014/main" id="{DA56A610-5974-4D52-9340-A018861350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"/>
            <a:ext cx="12192000" cy="67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lboard Top 1004" id="5" name="slide5">
            <a:extLst>
              <a:ext uri="{FF2B5EF4-FFF2-40B4-BE49-F238E27FC236}">
                <a16:creationId xmlns:a16="http://schemas.microsoft.com/office/drawing/2014/main" id="{EBF9613F-3257-4418-904B-624E20C302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"/>
            <a:ext cx="12192000" cy="67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lboard Top 1005" id="6" name="slide6">
            <a:extLst>
              <a:ext uri="{FF2B5EF4-FFF2-40B4-BE49-F238E27FC236}">
                <a16:creationId xmlns:a16="http://schemas.microsoft.com/office/drawing/2014/main" id="{7266DF20-0768-4F66-AE76-32D65BAAC4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"/>
            <a:ext cx="12192000" cy="67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lboard Top 1006" id="7" name="slide7">
            <a:extLst>
              <a:ext uri="{FF2B5EF4-FFF2-40B4-BE49-F238E27FC236}">
                <a16:creationId xmlns:a16="http://schemas.microsoft.com/office/drawing/2014/main" id="{8281E192-20BC-4B89-8B00-C57B4F47F5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"/>
            <a:ext cx="12192000" cy="67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2020-07-13T00:41:54Z</dcterms:created>
  <dcterms:modified xsi:type="dcterms:W3CDTF">2020-07-13T00:41:54Z</dcterms:modified>
</cp:coreProperties>
</file>