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94" d="100"/>
          <a:sy n="94" d="100"/>
        </p:scale>
        <p:origin x="92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63702-D9D1-415D-A80E-AF73DBEC59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5D7AF79-CE8C-4648-AF85-D707010DE1E4}">
      <dgm:prSet phldrT="[Text]"/>
      <dgm:spPr/>
      <dgm:t>
        <a:bodyPr/>
        <a:lstStyle/>
        <a:p>
          <a:r>
            <a:rPr lang="de-DE" dirty="0" smtClean="0"/>
            <a:t>Nikolay Raychev</a:t>
          </a:r>
          <a:endParaRPr lang="de-DE" dirty="0"/>
        </a:p>
      </dgm:t>
    </dgm:pt>
    <dgm:pt modelId="{7B7A0EE7-0862-48F8-9F89-11C4387EB7AD}" type="parTrans" cxnId="{BC962C2F-1D64-4759-B530-97304FD3ED7D}">
      <dgm:prSet/>
      <dgm:spPr/>
      <dgm:t>
        <a:bodyPr/>
        <a:lstStyle/>
        <a:p>
          <a:endParaRPr lang="de-DE"/>
        </a:p>
      </dgm:t>
    </dgm:pt>
    <dgm:pt modelId="{BDEDC6D0-96CB-40A3-A6A8-88224FEB07B8}" type="sibTrans" cxnId="{BC962C2F-1D64-4759-B530-97304FD3ED7D}">
      <dgm:prSet/>
      <dgm:spPr/>
      <dgm:t>
        <a:bodyPr/>
        <a:lstStyle/>
        <a:p>
          <a:endParaRPr lang="de-DE"/>
        </a:p>
      </dgm:t>
    </dgm:pt>
    <dgm:pt modelId="{EDB0A5E9-83D4-4469-BD0B-821D57BA0B3E}">
      <dgm:prSet phldrT="[Text]"/>
      <dgm:spPr/>
      <dgm:t>
        <a:bodyPr/>
        <a:lstStyle/>
        <a:p>
          <a:r>
            <a:rPr lang="de-DE" dirty="0" smtClean="0"/>
            <a:t>Nelly Mincheva</a:t>
          </a:r>
          <a:endParaRPr lang="de-DE" dirty="0"/>
        </a:p>
      </dgm:t>
    </dgm:pt>
    <dgm:pt modelId="{57522074-10BC-4D0B-8465-0690213FD7DB}" type="parTrans" cxnId="{6ED4109F-DEB3-4A42-A7B0-86AF84DCD3A1}">
      <dgm:prSet/>
      <dgm:spPr/>
      <dgm:t>
        <a:bodyPr/>
        <a:lstStyle/>
        <a:p>
          <a:endParaRPr lang="de-DE"/>
        </a:p>
      </dgm:t>
    </dgm:pt>
    <dgm:pt modelId="{85968701-983C-40AF-95BD-500FB517F60F}" type="sibTrans" cxnId="{6ED4109F-DEB3-4A42-A7B0-86AF84DCD3A1}">
      <dgm:prSet/>
      <dgm:spPr/>
      <dgm:t>
        <a:bodyPr/>
        <a:lstStyle/>
        <a:p>
          <a:endParaRPr lang="de-DE"/>
        </a:p>
      </dgm:t>
    </dgm:pt>
    <dgm:pt modelId="{45715FD7-BAC7-412D-9F62-933DE83A221E}">
      <dgm:prSet phldrT="[Text]"/>
      <dgm:spPr/>
      <dgm:t>
        <a:bodyPr/>
        <a:lstStyle/>
        <a:p>
          <a:r>
            <a:rPr lang="de-DE" dirty="0" smtClean="0"/>
            <a:t>Yordan Georgiev</a:t>
          </a:r>
          <a:endParaRPr lang="de-DE" dirty="0"/>
        </a:p>
      </dgm:t>
    </dgm:pt>
    <dgm:pt modelId="{F76D76C1-611A-4EE0-BB57-3B2F5D61F157}" type="parTrans" cxnId="{5BFBA153-27D2-42E7-8D37-4F6D85D05232}">
      <dgm:prSet/>
      <dgm:spPr/>
      <dgm:t>
        <a:bodyPr/>
        <a:lstStyle/>
        <a:p>
          <a:endParaRPr lang="de-DE"/>
        </a:p>
      </dgm:t>
    </dgm:pt>
    <dgm:pt modelId="{127B6C2C-A0D0-49C5-860E-7F49D81C5C26}" type="sibTrans" cxnId="{5BFBA153-27D2-42E7-8D37-4F6D85D05232}">
      <dgm:prSet/>
      <dgm:spPr/>
      <dgm:t>
        <a:bodyPr/>
        <a:lstStyle/>
        <a:p>
          <a:endParaRPr lang="de-DE"/>
        </a:p>
      </dgm:t>
    </dgm:pt>
    <dgm:pt modelId="{C35FCDDF-280D-4BED-B468-7B1FE3467B24}">
      <dgm:prSet phldrT="[Text]"/>
      <dgm:spPr/>
      <dgm:t>
        <a:bodyPr/>
        <a:lstStyle/>
        <a:p>
          <a:r>
            <a:rPr lang="de-DE" dirty="0" smtClean="0"/>
            <a:t>Lyudmil Nikodimov</a:t>
          </a:r>
          <a:endParaRPr lang="de-DE" dirty="0"/>
        </a:p>
      </dgm:t>
    </dgm:pt>
    <dgm:pt modelId="{15DC744A-BA9C-4CC0-BC52-F5181B45D2E0}" type="parTrans" cxnId="{C56FDE37-41C4-4279-AE87-FBAA71339A82}">
      <dgm:prSet/>
      <dgm:spPr/>
      <dgm:t>
        <a:bodyPr/>
        <a:lstStyle/>
        <a:p>
          <a:endParaRPr lang="de-DE"/>
        </a:p>
      </dgm:t>
    </dgm:pt>
    <dgm:pt modelId="{CDD9AF38-3EDE-4F17-A4E6-8D70854B5AE4}" type="sibTrans" cxnId="{C56FDE37-41C4-4279-AE87-FBAA71339A82}">
      <dgm:prSet/>
      <dgm:spPr/>
      <dgm:t>
        <a:bodyPr/>
        <a:lstStyle/>
        <a:p>
          <a:endParaRPr lang="de-DE"/>
        </a:p>
      </dgm:t>
    </dgm:pt>
    <dgm:pt modelId="{DBAB7B88-5A5E-4EFD-8119-A8A4F858F046}">
      <dgm:prSet phldrT="[Text]"/>
      <dgm:spPr/>
      <dgm:t>
        <a:bodyPr/>
        <a:lstStyle/>
        <a:p>
          <a:r>
            <a:rPr lang="de-DE" dirty="0" smtClean="0"/>
            <a:t>Aleksandar Dimitrov</a:t>
          </a:r>
          <a:endParaRPr lang="de-DE" dirty="0"/>
        </a:p>
      </dgm:t>
    </dgm:pt>
    <dgm:pt modelId="{29AD3E46-6398-4E28-9AE5-8635AB7BD939}" type="parTrans" cxnId="{A9A16C23-7AB2-4359-9D74-30F0076042CC}">
      <dgm:prSet/>
      <dgm:spPr/>
      <dgm:t>
        <a:bodyPr/>
        <a:lstStyle/>
        <a:p>
          <a:endParaRPr lang="de-DE"/>
        </a:p>
      </dgm:t>
    </dgm:pt>
    <dgm:pt modelId="{2CDE1A9C-BCD6-43EE-ADA5-5A822C15C825}" type="sibTrans" cxnId="{A9A16C23-7AB2-4359-9D74-30F0076042CC}">
      <dgm:prSet/>
      <dgm:spPr/>
      <dgm:t>
        <a:bodyPr/>
        <a:lstStyle/>
        <a:p>
          <a:endParaRPr lang="de-DE"/>
        </a:p>
      </dgm:t>
    </dgm:pt>
    <dgm:pt modelId="{D825DAA0-7821-4B2E-B721-9602E044DC33}" type="pres">
      <dgm:prSet presAssocID="{D1563702-D9D1-415D-A80E-AF73DBEC59D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735121A-2026-4C5C-82D5-1767D4A52BE8}" type="pres">
      <dgm:prSet presAssocID="{55D7AF79-CE8C-4648-AF85-D707010DE1E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0F5E16-C984-4E49-9211-D67C8243C25F}" type="pres">
      <dgm:prSet presAssocID="{BDEDC6D0-96CB-40A3-A6A8-88224FEB07B8}" presName="sibTrans" presStyleLbl="sibTrans2D1" presStyleIdx="0" presStyleCnt="5"/>
      <dgm:spPr/>
      <dgm:t>
        <a:bodyPr/>
        <a:lstStyle/>
        <a:p>
          <a:endParaRPr lang="de-DE"/>
        </a:p>
      </dgm:t>
    </dgm:pt>
    <dgm:pt modelId="{0905FFA8-6108-439C-A4DE-9D2B6B12CAB7}" type="pres">
      <dgm:prSet presAssocID="{BDEDC6D0-96CB-40A3-A6A8-88224FEB07B8}" presName="connectorText" presStyleLbl="sibTrans2D1" presStyleIdx="0" presStyleCnt="5"/>
      <dgm:spPr/>
      <dgm:t>
        <a:bodyPr/>
        <a:lstStyle/>
        <a:p>
          <a:endParaRPr lang="de-DE"/>
        </a:p>
      </dgm:t>
    </dgm:pt>
    <dgm:pt modelId="{976CA270-AE65-41E6-93AB-96CDB97F1E02}" type="pres">
      <dgm:prSet presAssocID="{EDB0A5E9-83D4-4469-BD0B-821D57BA0B3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29E9C83-7768-4887-8119-8D56B2DD1F42}" type="pres">
      <dgm:prSet presAssocID="{85968701-983C-40AF-95BD-500FB517F60F}" presName="sibTrans" presStyleLbl="sibTrans2D1" presStyleIdx="1" presStyleCnt="5"/>
      <dgm:spPr/>
      <dgm:t>
        <a:bodyPr/>
        <a:lstStyle/>
        <a:p>
          <a:endParaRPr lang="de-DE"/>
        </a:p>
      </dgm:t>
    </dgm:pt>
    <dgm:pt modelId="{E0CE84EE-81DA-451E-B636-62D4D3C11C68}" type="pres">
      <dgm:prSet presAssocID="{85968701-983C-40AF-95BD-500FB517F60F}" presName="connectorText" presStyleLbl="sibTrans2D1" presStyleIdx="1" presStyleCnt="5"/>
      <dgm:spPr/>
      <dgm:t>
        <a:bodyPr/>
        <a:lstStyle/>
        <a:p>
          <a:endParaRPr lang="de-DE"/>
        </a:p>
      </dgm:t>
    </dgm:pt>
    <dgm:pt modelId="{7E548BA4-E4B1-4204-9A07-931DB60C1115}" type="pres">
      <dgm:prSet presAssocID="{45715FD7-BAC7-412D-9F62-933DE83A221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80025B-5701-4CC8-BD6A-FB8B278E2DF2}" type="pres">
      <dgm:prSet presAssocID="{127B6C2C-A0D0-49C5-860E-7F49D81C5C26}" presName="sibTrans" presStyleLbl="sibTrans2D1" presStyleIdx="2" presStyleCnt="5"/>
      <dgm:spPr/>
      <dgm:t>
        <a:bodyPr/>
        <a:lstStyle/>
        <a:p>
          <a:endParaRPr lang="de-DE"/>
        </a:p>
      </dgm:t>
    </dgm:pt>
    <dgm:pt modelId="{94D09D1D-2755-4AFD-9A61-58B78230C0D0}" type="pres">
      <dgm:prSet presAssocID="{127B6C2C-A0D0-49C5-860E-7F49D81C5C26}" presName="connectorText" presStyleLbl="sibTrans2D1" presStyleIdx="2" presStyleCnt="5"/>
      <dgm:spPr/>
      <dgm:t>
        <a:bodyPr/>
        <a:lstStyle/>
        <a:p>
          <a:endParaRPr lang="de-DE"/>
        </a:p>
      </dgm:t>
    </dgm:pt>
    <dgm:pt modelId="{6FB81958-0ABD-46EA-B129-9FABE70B5B14}" type="pres">
      <dgm:prSet presAssocID="{C35FCDDF-280D-4BED-B468-7B1FE3467B2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AC1EC6-9041-48AB-9400-312D574E90D4}" type="pres">
      <dgm:prSet presAssocID="{CDD9AF38-3EDE-4F17-A4E6-8D70854B5AE4}" presName="sibTrans" presStyleLbl="sibTrans2D1" presStyleIdx="3" presStyleCnt="5"/>
      <dgm:spPr/>
      <dgm:t>
        <a:bodyPr/>
        <a:lstStyle/>
        <a:p>
          <a:endParaRPr lang="de-DE"/>
        </a:p>
      </dgm:t>
    </dgm:pt>
    <dgm:pt modelId="{AA778D88-A376-4EC3-A916-1D64508ED71A}" type="pres">
      <dgm:prSet presAssocID="{CDD9AF38-3EDE-4F17-A4E6-8D70854B5AE4}" presName="connectorText" presStyleLbl="sibTrans2D1" presStyleIdx="3" presStyleCnt="5"/>
      <dgm:spPr/>
      <dgm:t>
        <a:bodyPr/>
        <a:lstStyle/>
        <a:p>
          <a:endParaRPr lang="de-DE"/>
        </a:p>
      </dgm:t>
    </dgm:pt>
    <dgm:pt modelId="{CE3348AD-77FD-477D-BA4E-9FAFC3F8709E}" type="pres">
      <dgm:prSet presAssocID="{DBAB7B88-5A5E-4EFD-8119-A8A4F858F0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683042B-5648-47DD-A40D-17D687025AC8}" type="pres">
      <dgm:prSet presAssocID="{2CDE1A9C-BCD6-43EE-ADA5-5A822C15C825}" presName="sibTrans" presStyleLbl="sibTrans2D1" presStyleIdx="4" presStyleCnt="5"/>
      <dgm:spPr/>
      <dgm:t>
        <a:bodyPr/>
        <a:lstStyle/>
        <a:p>
          <a:endParaRPr lang="de-DE"/>
        </a:p>
      </dgm:t>
    </dgm:pt>
    <dgm:pt modelId="{42321BD3-CF44-460D-963A-BB9B79D1BF31}" type="pres">
      <dgm:prSet presAssocID="{2CDE1A9C-BCD6-43EE-ADA5-5A822C15C825}" presName="connectorText" presStyleLbl="sibTrans2D1" presStyleIdx="4" presStyleCnt="5"/>
      <dgm:spPr/>
      <dgm:t>
        <a:bodyPr/>
        <a:lstStyle/>
        <a:p>
          <a:endParaRPr lang="de-DE"/>
        </a:p>
      </dgm:t>
    </dgm:pt>
  </dgm:ptLst>
  <dgm:cxnLst>
    <dgm:cxn modelId="{BC962C2F-1D64-4759-B530-97304FD3ED7D}" srcId="{D1563702-D9D1-415D-A80E-AF73DBEC59D1}" destId="{55D7AF79-CE8C-4648-AF85-D707010DE1E4}" srcOrd="0" destOrd="0" parTransId="{7B7A0EE7-0862-48F8-9F89-11C4387EB7AD}" sibTransId="{BDEDC6D0-96CB-40A3-A6A8-88224FEB07B8}"/>
    <dgm:cxn modelId="{4D8898F8-BB8F-4A2B-95EE-39D1757C65FA}" type="presOf" srcId="{127B6C2C-A0D0-49C5-860E-7F49D81C5C26}" destId="{E580025B-5701-4CC8-BD6A-FB8B278E2DF2}" srcOrd="0" destOrd="0" presId="urn:microsoft.com/office/officeart/2005/8/layout/cycle2"/>
    <dgm:cxn modelId="{12AC4040-8522-48C5-A617-0BE2B0EA7FE2}" type="presOf" srcId="{127B6C2C-A0D0-49C5-860E-7F49D81C5C26}" destId="{94D09D1D-2755-4AFD-9A61-58B78230C0D0}" srcOrd="1" destOrd="0" presId="urn:microsoft.com/office/officeart/2005/8/layout/cycle2"/>
    <dgm:cxn modelId="{6ED4109F-DEB3-4A42-A7B0-86AF84DCD3A1}" srcId="{D1563702-D9D1-415D-A80E-AF73DBEC59D1}" destId="{EDB0A5E9-83D4-4469-BD0B-821D57BA0B3E}" srcOrd="1" destOrd="0" parTransId="{57522074-10BC-4D0B-8465-0690213FD7DB}" sibTransId="{85968701-983C-40AF-95BD-500FB517F60F}"/>
    <dgm:cxn modelId="{BD6D4390-4748-4B52-9243-904480473677}" type="presOf" srcId="{85968701-983C-40AF-95BD-500FB517F60F}" destId="{E0CE84EE-81DA-451E-B636-62D4D3C11C68}" srcOrd="1" destOrd="0" presId="urn:microsoft.com/office/officeart/2005/8/layout/cycle2"/>
    <dgm:cxn modelId="{74364227-898B-4363-A8AA-5822E03E6200}" type="presOf" srcId="{CDD9AF38-3EDE-4F17-A4E6-8D70854B5AE4}" destId="{6BAC1EC6-9041-48AB-9400-312D574E90D4}" srcOrd="0" destOrd="0" presId="urn:microsoft.com/office/officeart/2005/8/layout/cycle2"/>
    <dgm:cxn modelId="{A9A16C23-7AB2-4359-9D74-30F0076042CC}" srcId="{D1563702-D9D1-415D-A80E-AF73DBEC59D1}" destId="{DBAB7B88-5A5E-4EFD-8119-A8A4F858F046}" srcOrd="4" destOrd="0" parTransId="{29AD3E46-6398-4E28-9AE5-8635AB7BD939}" sibTransId="{2CDE1A9C-BCD6-43EE-ADA5-5A822C15C825}"/>
    <dgm:cxn modelId="{4DA1380F-9A76-4D39-9157-66D6726DF72B}" type="presOf" srcId="{CDD9AF38-3EDE-4F17-A4E6-8D70854B5AE4}" destId="{AA778D88-A376-4EC3-A916-1D64508ED71A}" srcOrd="1" destOrd="0" presId="urn:microsoft.com/office/officeart/2005/8/layout/cycle2"/>
    <dgm:cxn modelId="{94BFD3AC-F5CE-4946-B1EA-5401756F4FEC}" type="presOf" srcId="{BDEDC6D0-96CB-40A3-A6A8-88224FEB07B8}" destId="{880F5E16-C984-4E49-9211-D67C8243C25F}" srcOrd="0" destOrd="0" presId="urn:microsoft.com/office/officeart/2005/8/layout/cycle2"/>
    <dgm:cxn modelId="{0B1F304E-3E66-4FD6-95BE-412332324099}" type="presOf" srcId="{85968701-983C-40AF-95BD-500FB517F60F}" destId="{F29E9C83-7768-4887-8119-8D56B2DD1F42}" srcOrd="0" destOrd="0" presId="urn:microsoft.com/office/officeart/2005/8/layout/cycle2"/>
    <dgm:cxn modelId="{D22F0818-2C71-4FB5-819A-48855F508E1E}" type="presOf" srcId="{2CDE1A9C-BCD6-43EE-ADA5-5A822C15C825}" destId="{42321BD3-CF44-460D-963A-BB9B79D1BF31}" srcOrd="1" destOrd="0" presId="urn:microsoft.com/office/officeart/2005/8/layout/cycle2"/>
    <dgm:cxn modelId="{35A51631-AD64-4FBF-877F-64F5D9478A97}" type="presOf" srcId="{EDB0A5E9-83D4-4469-BD0B-821D57BA0B3E}" destId="{976CA270-AE65-41E6-93AB-96CDB97F1E02}" srcOrd="0" destOrd="0" presId="urn:microsoft.com/office/officeart/2005/8/layout/cycle2"/>
    <dgm:cxn modelId="{C56FDE37-41C4-4279-AE87-FBAA71339A82}" srcId="{D1563702-D9D1-415D-A80E-AF73DBEC59D1}" destId="{C35FCDDF-280D-4BED-B468-7B1FE3467B24}" srcOrd="3" destOrd="0" parTransId="{15DC744A-BA9C-4CC0-BC52-F5181B45D2E0}" sibTransId="{CDD9AF38-3EDE-4F17-A4E6-8D70854B5AE4}"/>
    <dgm:cxn modelId="{87E410B8-0AD7-4758-963A-583306F7D51C}" type="presOf" srcId="{D1563702-D9D1-415D-A80E-AF73DBEC59D1}" destId="{D825DAA0-7821-4B2E-B721-9602E044DC33}" srcOrd="0" destOrd="0" presId="urn:microsoft.com/office/officeart/2005/8/layout/cycle2"/>
    <dgm:cxn modelId="{FA4017E3-BB82-4FB3-846E-128119A367D0}" type="presOf" srcId="{BDEDC6D0-96CB-40A3-A6A8-88224FEB07B8}" destId="{0905FFA8-6108-439C-A4DE-9D2B6B12CAB7}" srcOrd="1" destOrd="0" presId="urn:microsoft.com/office/officeart/2005/8/layout/cycle2"/>
    <dgm:cxn modelId="{E185030F-A927-4EB9-8523-C3110A57B6BD}" type="presOf" srcId="{C35FCDDF-280D-4BED-B468-7B1FE3467B24}" destId="{6FB81958-0ABD-46EA-B129-9FABE70B5B14}" srcOrd="0" destOrd="0" presId="urn:microsoft.com/office/officeart/2005/8/layout/cycle2"/>
    <dgm:cxn modelId="{6E09E482-2337-48E8-A626-4F5CC9806E67}" type="presOf" srcId="{DBAB7B88-5A5E-4EFD-8119-A8A4F858F046}" destId="{CE3348AD-77FD-477D-BA4E-9FAFC3F8709E}" srcOrd="0" destOrd="0" presId="urn:microsoft.com/office/officeart/2005/8/layout/cycle2"/>
    <dgm:cxn modelId="{05AE8E33-CC77-43E5-A962-EFDF5E9B1843}" type="presOf" srcId="{55D7AF79-CE8C-4648-AF85-D707010DE1E4}" destId="{B735121A-2026-4C5C-82D5-1767D4A52BE8}" srcOrd="0" destOrd="0" presId="urn:microsoft.com/office/officeart/2005/8/layout/cycle2"/>
    <dgm:cxn modelId="{5BFBA153-27D2-42E7-8D37-4F6D85D05232}" srcId="{D1563702-D9D1-415D-A80E-AF73DBEC59D1}" destId="{45715FD7-BAC7-412D-9F62-933DE83A221E}" srcOrd="2" destOrd="0" parTransId="{F76D76C1-611A-4EE0-BB57-3B2F5D61F157}" sibTransId="{127B6C2C-A0D0-49C5-860E-7F49D81C5C26}"/>
    <dgm:cxn modelId="{7D6B26AA-4747-4D5C-9B46-529DDCCCC4B0}" type="presOf" srcId="{45715FD7-BAC7-412D-9F62-933DE83A221E}" destId="{7E548BA4-E4B1-4204-9A07-931DB60C1115}" srcOrd="0" destOrd="0" presId="urn:microsoft.com/office/officeart/2005/8/layout/cycle2"/>
    <dgm:cxn modelId="{07A91292-714E-45C1-8625-0BDDABE5653F}" type="presOf" srcId="{2CDE1A9C-BCD6-43EE-ADA5-5A822C15C825}" destId="{3683042B-5648-47DD-A40D-17D687025AC8}" srcOrd="0" destOrd="0" presId="urn:microsoft.com/office/officeart/2005/8/layout/cycle2"/>
    <dgm:cxn modelId="{AC23E7C1-AA14-4837-9DC8-245160BDC99C}" type="presParOf" srcId="{D825DAA0-7821-4B2E-B721-9602E044DC33}" destId="{B735121A-2026-4C5C-82D5-1767D4A52BE8}" srcOrd="0" destOrd="0" presId="urn:microsoft.com/office/officeart/2005/8/layout/cycle2"/>
    <dgm:cxn modelId="{FFE4F536-3019-49FA-A32C-0FCCD3013771}" type="presParOf" srcId="{D825DAA0-7821-4B2E-B721-9602E044DC33}" destId="{880F5E16-C984-4E49-9211-D67C8243C25F}" srcOrd="1" destOrd="0" presId="urn:microsoft.com/office/officeart/2005/8/layout/cycle2"/>
    <dgm:cxn modelId="{E397A580-D345-4A54-9604-361DA794C986}" type="presParOf" srcId="{880F5E16-C984-4E49-9211-D67C8243C25F}" destId="{0905FFA8-6108-439C-A4DE-9D2B6B12CAB7}" srcOrd="0" destOrd="0" presId="urn:microsoft.com/office/officeart/2005/8/layout/cycle2"/>
    <dgm:cxn modelId="{76EA1E35-DACB-40E2-9DAB-617E5A32A2F2}" type="presParOf" srcId="{D825DAA0-7821-4B2E-B721-9602E044DC33}" destId="{976CA270-AE65-41E6-93AB-96CDB97F1E02}" srcOrd="2" destOrd="0" presId="urn:microsoft.com/office/officeart/2005/8/layout/cycle2"/>
    <dgm:cxn modelId="{6273952A-C281-4B44-9271-0B27D9727508}" type="presParOf" srcId="{D825DAA0-7821-4B2E-B721-9602E044DC33}" destId="{F29E9C83-7768-4887-8119-8D56B2DD1F42}" srcOrd="3" destOrd="0" presId="urn:microsoft.com/office/officeart/2005/8/layout/cycle2"/>
    <dgm:cxn modelId="{141E1A61-463D-468F-A2D5-93C76C64B037}" type="presParOf" srcId="{F29E9C83-7768-4887-8119-8D56B2DD1F42}" destId="{E0CE84EE-81DA-451E-B636-62D4D3C11C68}" srcOrd="0" destOrd="0" presId="urn:microsoft.com/office/officeart/2005/8/layout/cycle2"/>
    <dgm:cxn modelId="{A699B00F-2274-4394-8436-9275BAEA13A9}" type="presParOf" srcId="{D825DAA0-7821-4B2E-B721-9602E044DC33}" destId="{7E548BA4-E4B1-4204-9A07-931DB60C1115}" srcOrd="4" destOrd="0" presId="urn:microsoft.com/office/officeart/2005/8/layout/cycle2"/>
    <dgm:cxn modelId="{50DA6F54-19A1-4788-A69B-DB43F3C24498}" type="presParOf" srcId="{D825DAA0-7821-4B2E-B721-9602E044DC33}" destId="{E580025B-5701-4CC8-BD6A-FB8B278E2DF2}" srcOrd="5" destOrd="0" presId="urn:microsoft.com/office/officeart/2005/8/layout/cycle2"/>
    <dgm:cxn modelId="{93A67EF5-EECC-4234-966C-9882C7F89C07}" type="presParOf" srcId="{E580025B-5701-4CC8-BD6A-FB8B278E2DF2}" destId="{94D09D1D-2755-4AFD-9A61-58B78230C0D0}" srcOrd="0" destOrd="0" presId="urn:microsoft.com/office/officeart/2005/8/layout/cycle2"/>
    <dgm:cxn modelId="{F0C3B788-0B36-4B32-B280-E8DA2A91CBE7}" type="presParOf" srcId="{D825DAA0-7821-4B2E-B721-9602E044DC33}" destId="{6FB81958-0ABD-46EA-B129-9FABE70B5B14}" srcOrd="6" destOrd="0" presId="urn:microsoft.com/office/officeart/2005/8/layout/cycle2"/>
    <dgm:cxn modelId="{A47CB7B9-184F-487A-A65B-89CD7A12D476}" type="presParOf" srcId="{D825DAA0-7821-4B2E-B721-9602E044DC33}" destId="{6BAC1EC6-9041-48AB-9400-312D574E90D4}" srcOrd="7" destOrd="0" presId="urn:microsoft.com/office/officeart/2005/8/layout/cycle2"/>
    <dgm:cxn modelId="{83492EAA-1E5A-4BB7-905B-37A4A2362131}" type="presParOf" srcId="{6BAC1EC6-9041-48AB-9400-312D574E90D4}" destId="{AA778D88-A376-4EC3-A916-1D64508ED71A}" srcOrd="0" destOrd="0" presId="urn:microsoft.com/office/officeart/2005/8/layout/cycle2"/>
    <dgm:cxn modelId="{03118783-3BFF-45CB-9F0F-652BDE736557}" type="presParOf" srcId="{D825DAA0-7821-4B2E-B721-9602E044DC33}" destId="{CE3348AD-77FD-477D-BA4E-9FAFC3F8709E}" srcOrd="8" destOrd="0" presId="urn:microsoft.com/office/officeart/2005/8/layout/cycle2"/>
    <dgm:cxn modelId="{D65824C6-14ED-40EC-93C0-573C8CC1ECB5}" type="presParOf" srcId="{D825DAA0-7821-4B2E-B721-9602E044DC33}" destId="{3683042B-5648-47DD-A40D-17D687025AC8}" srcOrd="9" destOrd="0" presId="urn:microsoft.com/office/officeart/2005/8/layout/cycle2"/>
    <dgm:cxn modelId="{0C1B7F22-66D7-4BA9-8DAB-5A4ED2DC33F2}" type="presParOf" srcId="{3683042B-5648-47DD-A40D-17D687025AC8}" destId="{42321BD3-CF44-460D-963A-BB9B79D1BF3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5121A-2026-4C5C-82D5-1767D4A52BE8}">
      <dsp:nvSpPr>
        <dsp:cNvPr id="0" name=""/>
        <dsp:cNvSpPr/>
      </dsp:nvSpPr>
      <dsp:spPr>
        <a:xfrm>
          <a:off x="3312274" y="1387"/>
          <a:ext cx="1379625" cy="1379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Nikolay Raychev</a:t>
          </a:r>
          <a:endParaRPr lang="de-DE" sz="1400" kern="1200" dirty="0"/>
        </a:p>
      </dsp:txBody>
      <dsp:txXfrm>
        <a:off x="3514315" y="203428"/>
        <a:ext cx="975543" cy="975543"/>
      </dsp:txXfrm>
    </dsp:sp>
    <dsp:sp modelId="{880F5E16-C984-4E49-9211-D67C8243C25F}">
      <dsp:nvSpPr>
        <dsp:cNvPr id="0" name=""/>
        <dsp:cNvSpPr/>
      </dsp:nvSpPr>
      <dsp:spPr>
        <a:xfrm rot="2160000">
          <a:off x="4648440" y="1061436"/>
          <a:ext cx="367343" cy="46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4658963" y="1122173"/>
        <a:ext cx="257140" cy="279373"/>
      </dsp:txXfrm>
    </dsp:sp>
    <dsp:sp modelId="{976CA270-AE65-41E6-93AB-96CDB97F1E02}">
      <dsp:nvSpPr>
        <dsp:cNvPr id="0" name=""/>
        <dsp:cNvSpPr/>
      </dsp:nvSpPr>
      <dsp:spPr>
        <a:xfrm>
          <a:off x="4989145" y="1219705"/>
          <a:ext cx="1379625" cy="1379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Nelly Mincheva</a:t>
          </a:r>
          <a:endParaRPr lang="de-DE" sz="1400" kern="1200" dirty="0"/>
        </a:p>
      </dsp:txBody>
      <dsp:txXfrm>
        <a:off x="5191186" y="1421746"/>
        <a:ext cx="975543" cy="975543"/>
      </dsp:txXfrm>
    </dsp:sp>
    <dsp:sp modelId="{F29E9C83-7768-4887-8119-8D56B2DD1F42}">
      <dsp:nvSpPr>
        <dsp:cNvPr id="0" name=""/>
        <dsp:cNvSpPr/>
      </dsp:nvSpPr>
      <dsp:spPr>
        <a:xfrm rot="6480000">
          <a:off x="5178245" y="2652459"/>
          <a:ext cx="367343" cy="46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0">
        <a:off x="5250374" y="2693179"/>
        <a:ext cx="257140" cy="279373"/>
      </dsp:txXfrm>
    </dsp:sp>
    <dsp:sp modelId="{7E548BA4-E4B1-4204-9A07-931DB60C1115}">
      <dsp:nvSpPr>
        <dsp:cNvPr id="0" name=""/>
        <dsp:cNvSpPr/>
      </dsp:nvSpPr>
      <dsp:spPr>
        <a:xfrm>
          <a:off x="4348638" y="3190986"/>
          <a:ext cx="1379625" cy="1379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Yordan Georgiev</a:t>
          </a:r>
          <a:endParaRPr lang="de-DE" sz="1400" kern="1200" dirty="0"/>
        </a:p>
      </dsp:txBody>
      <dsp:txXfrm>
        <a:off x="4550679" y="3393027"/>
        <a:ext cx="975543" cy="975543"/>
      </dsp:txXfrm>
    </dsp:sp>
    <dsp:sp modelId="{E580025B-5701-4CC8-BD6A-FB8B278E2DF2}">
      <dsp:nvSpPr>
        <dsp:cNvPr id="0" name=""/>
        <dsp:cNvSpPr/>
      </dsp:nvSpPr>
      <dsp:spPr>
        <a:xfrm rot="10800000">
          <a:off x="3828812" y="3647987"/>
          <a:ext cx="367343" cy="46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0">
        <a:off x="3939015" y="3741112"/>
        <a:ext cx="257140" cy="279373"/>
      </dsp:txXfrm>
    </dsp:sp>
    <dsp:sp modelId="{6FB81958-0ABD-46EA-B129-9FABE70B5B14}">
      <dsp:nvSpPr>
        <dsp:cNvPr id="0" name=""/>
        <dsp:cNvSpPr/>
      </dsp:nvSpPr>
      <dsp:spPr>
        <a:xfrm>
          <a:off x="2275911" y="3190986"/>
          <a:ext cx="1379625" cy="1379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Lyudmil Nikodimov</a:t>
          </a:r>
          <a:endParaRPr lang="de-DE" sz="1400" kern="1200" dirty="0"/>
        </a:p>
      </dsp:txBody>
      <dsp:txXfrm>
        <a:off x="2477952" y="3393027"/>
        <a:ext cx="975543" cy="975543"/>
      </dsp:txXfrm>
    </dsp:sp>
    <dsp:sp modelId="{6BAC1EC6-9041-48AB-9400-312D574E90D4}">
      <dsp:nvSpPr>
        <dsp:cNvPr id="0" name=""/>
        <dsp:cNvSpPr/>
      </dsp:nvSpPr>
      <dsp:spPr>
        <a:xfrm rot="15120000">
          <a:off x="2465010" y="2672234"/>
          <a:ext cx="367343" cy="46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 rot="10800000">
        <a:off x="2537139" y="2817764"/>
        <a:ext cx="257140" cy="279373"/>
      </dsp:txXfrm>
    </dsp:sp>
    <dsp:sp modelId="{CE3348AD-77FD-477D-BA4E-9FAFC3F8709E}">
      <dsp:nvSpPr>
        <dsp:cNvPr id="0" name=""/>
        <dsp:cNvSpPr/>
      </dsp:nvSpPr>
      <dsp:spPr>
        <a:xfrm>
          <a:off x="1635403" y="1219705"/>
          <a:ext cx="1379625" cy="1379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Aleksandar Dimitrov</a:t>
          </a:r>
          <a:endParaRPr lang="de-DE" sz="1400" kern="1200" dirty="0"/>
        </a:p>
      </dsp:txBody>
      <dsp:txXfrm>
        <a:off x="1837444" y="1421746"/>
        <a:ext cx="975543" cy="975543"/>
      </dsp:txXfrm>
    </dsp:sp>
    <dsp:sp modelId="{3683042B-5648-47DD-A40D-17D687025AC8}">
      <dsp:nvSpPr>
        <dsp:cNvPr id="0" name=""/>
        <dsp:cNvSpPr/>
      </dsp:nvSpPr>
      <dsp:spPr>
        <a:xfrm rot="19440000">
          <a:off x="2971569" y="1073658"/>
          <a:ext cx="367343" cy="4656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2982092" y="1199171"/>
        <a:ext cx="257140" cy="27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B960-2B76-49A4-B4DC-4E752D1B98C4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0730A-D9D0-4B64-B15A-CC5DED5201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2386A3-2E31-4C9B-B0BE-45709ADB984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038599"/>
            <a:ext cx="9144000" cy="1930879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4111751"/>
            <a:ext cx="1371600" cy="177695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4111751"/>
            <a:ext cx="7772400" cy="1776953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371600" y="4191000"/>
            <a:ext cx="7467600" cy="1066800"/>
          </a:xfrm>
        </p:spPr>
        <p:txBody>
          <a:bodyPr anchor="b">
            <a:normAutofit/>
          </a:bodyPr>
          <a:lstStyle>
            <a:lvl1pPr>
              <a:defRPr sz="440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7467600" cy="609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823960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915400" y="533400"/>
            <a:ext cx="228600" cy="632460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62000" y="1600200"/>
            <a:ext cx="80040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620000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371600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 anchor="ctr" anchorCtr="0"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620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768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620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768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7620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76800" y="1752600"/>
            <a:ext cx="3886200" cy="640080"/>
          </a:xfrm>
          <a:solidFill>
            <a:schemeClr val="accent3"/>
          </a:solidFill>
        </p:spPr>
        <p:txBody>
          <a:bodyPr rtlCol="0" anchor="ctr"/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62000" y="1600200"/>
            <a:ext cx="1600200" cy="4495800"/>
          </a:xfrm>
          <a:solidFill>
            <a:schemeClr val="accent3"/>
          </a:solidFill>
          <a:ln w="50800" cap="sq" cmpd="dbl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6324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5486400"/>
            <a:ext cx="7543800" cy="685800"/>
          </a:xfrm>
        </p:spPr>
        <p:txBody>
          <a:bodyPr/>
          <a:lstStyle>
            <a:lvl1pPr marL="0" indent="0">
              <a:buFontTx/>
              <a:buNone/>
              <a:defRPr sz="17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0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0" y="4658868"/>
            <a:ext cx="1371600" cy="713232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371600" y="4658868"/>
            <a:ext cx="7772400" cy="713232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75516"/>
            <a:ext cx="7543800" cy="658483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1600" y="0"/>
            <a:ext cx="7772400" cy="4568952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20000"/>
                <a:lumOff val="8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143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65048" y="1600200"/>
            <a:ext cx="80010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334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33400" y="0"/>
            <a:ext cx="8610600" cy="228600"/>
          </a:xfrm>
          <a:prstGeom prst="rect">
            <a:avLst/>
          </a:prstGeom>
          <a:solidFill>
            <a:schemeClr val="tx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Date Placeholder 27"/>
          <p:cNvSpPr>
            <a:spLocks noGrp="1"/>
          </p:cNvSpPr>
          <p:nvPr>
            <p:ph type="dt" sz="half" idx="2"/>
          </p:nvPr>
        </p:nvSpPr>
        <p:spPr>
          <a:xfrm>
            <a:off x="1371600" y="6233160"/>
            <a:ext cx="17526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fld id="{DA480A42-1B47-4A74-9A1D-F67E9D003F15}" type="datetimeFigureOut">
              <a:rPr lang="en-US" smtClean="0"/>
              <a:pPr/>
              <a:t>9/18/2014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200399" y="6233160"/>
            <a:ext cx="4752393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8001000" y="6233160"/>
            <a:ext cx="838200" cy="32004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4024F9E6-8BD1-4849-86DE-3CD23B63DC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tx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tx2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tx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tx2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tx2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llymin/PingPong/tree/master/PingPong/PingPo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Teamwork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“DATE” @ Java Basics Course Sept 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design and implement a game “PING PONG” with basic coding skills at JAVA</a:t>
            </a:r>
          </a:p>
          <a:p>
            <a:r>
              <a:rPr lang="en-US" dirty="0" smtClean="0"/>
              <a:t>To </a:t>
            </a:r>
            <a:r>
              <a:rPr lang="de-DE" dirty="0" smtClean="0"/>
              <a:t>set up a good teamwork, based on team management</a:t>
            </a:r>
            <a:r>
              <a:rPr lang="de-DE" dirty="0"/>
              <a:t> </a:t>
            </a:r>
            <a:r>
              <a:rPr lang="de-DE" dirty="0" smtClean="0"/>
              <a:t>and collaboration for the period of 1 week</a:t>
            </a:r>
          </a:p>
          <a:p>
            <a:r>
              <a:rPr lang="de-DE" dirty="0" smtClean="0"/>
              <a:t>Each member should be able to prove his/her contribution</a:t>
            </a:r>
            <a:r>
              <a:rPr lang="de-DE" dirty="0"/>
              <a:t> </a:t>
            </a:r>
            <a:r>
              <a:rPr lang="de-DE" dirty="0" smtClean="0"/>
              <a:t>at the project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Objectives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Organization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4584105"/>
              </p:ext>
            </p:extLst>
          </p:nvPr>
        </p:nvGraphicFramePr>
        <p:xfrm>
          <a:off x="762000" y="1600200"/>
          <a:ext cx="80041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1589088"/>
            <a:ext cx="3048000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Team Leader</a:t>
            </a:r>
          </a:p>
          <a:p>
            <a:r>
              <a:rPr lang="de-DE" dirty="0" smtClean="0"/>
              <a:t>Nikolay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coordinated</a:t>
            </a:r>
            <a:r>
              <a:rPr lang="de-DE" dirty="0" smtClean="0"/>
              <a:t> and </a:t>
            </a:r>
            <a:r>
              <a:rPr lang="de-DE" dirty="0" err="1" smtClean="0"/>
              <a:t>helped</a:t>
            </a:r>
            <a:r>
              <a:rPr lang="de-DE" dirty="0" smtClean="0"/>
              <a:t> out </a:t>
            </a:r>
            <a:r>
              <a:rPr lang="de-DE" dirty="0" err="1" smtClean="0"/>
              <a:t>each</a:t>
            </a:r>
            <a:r>
              <a:rPr lang="de-DE" dirty="0" smtClean="0"/>
              <a:t> member of the team</a:t>
            </a:r>
          </a:p>
          <a:p>
            <a:r>
              <a:rPr lang="de-DE" dirty="0" smtClean="0"/>
              <a:t>He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the GUI and 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of the JAVA-based </a:t>
            </a:r>
            <a:r>
              <a:rPr lang="de-DE" dirty="0" err="1" smtClean="0"/>
              <a:t>game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589088"/>
            <a:ext cx="2600325" cy="45720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Team </a:t>
            </a:r>
            <a:r>
              <a:rPr lang="de-DE" dirty="0" err="1" smtClean="0">
                <a:solidFill>
                  <a:srgbClr val="FF0000"/>
                </a:solidFill>
              </a:rPr>
              <a:t>Contributor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Nelly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the ball </a:t>
            </a:r>
            <a:r>
              <a:rPr lang="de-DE" dirty="0" err="1" smtClean="0"/>
              <a:t>movement</a:t>
            </a:r>
            <a:r>
              <a:rPr lang="de-DE" dirty="0" smtClean="0"/>
              <a:t> in the </a:t>
            </a:r>
            <a:r>
              <a:rPr lang="de-DE" dirty="0" err="1" smtClean="0"/>
              <a:t>Jframe</a:t>
            </a:r>
            <a:r>
              <a:rPr lang="de-DE" dirty="0" smtClean="0"/>
              <a:t> and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panel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2760663"/>
            <a:ext cx="1657350" cy="222885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Team </a:t>
            </a:r>
            <a:r>
              <a:rPr lang="de-DE" dirty="0" err="1" smtClean="0">
                <a:solidFill>
                  <a:srgbClr val="FF0000"/>
                </a:solidFill>
              </a:rPr>
              <a:t>Contributor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Danny was </a:t>
            </a:r>
            <a:r>
              <a:rPr lang="de-DE" dirty="0" err="1" smtClean="0"/>
              <a:t>responsible</a:t>
            </a:r>
            <a:r>
              <a:rPr lang="de-DE" dirty="0" smtClean="0"/>
              <a:t> for the </a:t>
            </a:r>
            <a:r>
              <a:rPr lang="de-DE" dirty="0" err="1" smtClean="0"/>
              <a:t>implementation</a:t>
            </a:r>
            <a:r>
              <a:rPr lang="de-DE" dirty="0" smtClean="0"/>
              <a:t> and </a:t>
            </a:r>
            <a:r>
              <a:rPr lang="de-DE" dirty="0" err="1"/>
              <a:t>setting</a:t>
            </a:r>
            <a:r>
              <a:rPr lang="de-DE" dirty="0"/>
              <a:t> up the </a:t>
            </a:r>
            <a:r>
              <a:rPr lang="de-DE" dirty="0" err="1" smtClean="0"/>
              <a:t>parameters</a:t>
            </a:r>
            <a:r>
              <a:rPr lang="de-DE" dirty="0" smtClean="0"/>
              <a:t> of </a:t>
            </a:r>
            <a:r>
              <a:rPr lang="de-DE" dirty="0" err="1" smtClean="0"/>
              <a:t>game</a:t>
            </a:r>
            <a:r>
              <a:rPr lang="de-DE" dirty="0" smtClean="0"/>
              <a:t> pause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412" y="2364250"/>
            <a:ext cx="2269375" cy="3021676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Team </a:t>
            </a:r>
            <a:r>
              <a:rPr lang="de-DE" dirty="0" err="1" smtClean="0">
                <a:solidFill>
                  <a:srgbClr val="FF0000"/>
                </a:solidFill>
              </a:rPr>
              <a:t>Contributor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Lyudmil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restricted</a:t>
            </a:r>
            <a:r>
              <a:rPr lang="de-DE" dirty="0" smtClean="0"/>
              <a:t> the </a:t>
            </a:r>
            <a:r>
              <a:rPr lang="de-DE" dirty="0" err="1" smtClean="0"/>
              <a:t>movement</a:t>
            </a:r>
            <a:r>
              <a:rPr lang="de-DE" dirty="0" smtClean="0"/>
              <a:t> of the </a:t>
            </a:r>
            <a:r>
              <a:rPr lang="de-DE" dirty="0" err="1" smtClean="0"/>
              <a:t>sticks</a:t>
            </a:r>
            <a:r>
              <a:rPr lang="de-DE" dirty="0" smtClean="0"/>
              <a:t> and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the </a:t>
            </a:r>
            <a:r>
              <a:rPr lang="de-DE" dirty="0" err="1" smtClean="0"/>
              <a:t>AIPaddle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1765300"/>
            <a:ext cx="3638550" cy="421957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Team </a:t>
            </a:r>
            <a:r>
              <a:rPr lang="de-DE" dirty="0" err="1" smtClean="0">
                <a:solidFill>
                  <a:srgbClr val="FF0000"/>
                </a:solidFill>
              </a:rPr>
              <a:t>Contributor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err="1" smtClean="0"/>
              <a:t>Sasho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the </a:t>
            </a:r>
            <a:r>
              <a:rPr lang="de-DE" dirty="0" err="1" smtClean="0"/>
              <a:t>sound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r>
              <a:rPr lang="de-DE" dirty="0" smtClean="0"/>
              <a:t> and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upgraded</a:t>
            </a:r>
            <a:r>
              <a:rPr lang="de-DE" dirty="0" smtClean="0"/>
              <a:t> the ball </a:t>
            </a:r>
            <a:r>
              <a:rPr lang="de-DE" dirty="0" err="1" smtClean="0"/>
              <a:t>movement</a:t>
            </a:r>
            <a:endParaRPr lang="de-DE" dirty="0" smtClean="0"/>
          </a:p>
          <a:p>
            <a:r>
              <a:rPr lang="de-DE" dirty="0" smtClean="0"/>
              <a:t>He also </a:t>
            </a:r>
            <a:r>
              <a:rPr lang="de-DE" dirty="0" err="1" smtClean="0"/>
              <a:t>helped</a:t>
            </a:r>
            <a:r>
              <a:rPr lang="de-DE" dirty="0" smtClean="0"/>
              <a:t> out the </a:t>
            </a:r>
            <a:r>
              <a:rPr lang="de-DE" dirty="0" err="1" smtClean="0"/>
              <a:t>other</a:t>
            </a:r>
            <a:r>
              <a:rPr lang="de-DE" dirty="0" smtClean="0"/>
              <a:t> team member</a:t>
            </a:r>
            <a:endParaRPr lang="de-DE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on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to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/>
              <a:t> </a:t>
            </a:r>
            <a:r>
              <a:rPr lang="de-DE" dirty="0" smtClean="0"/>
              <a:t>at:</a:t>
            </a:r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github.com/nellymin/PingPong/tree/master/PingPong/PingPong</a:t>
            </a:r>
            <a:endParaRPr lang="de-DE" dirty="0" smtClean="0"/>
          </a:p>
          <a:p>
            <a:r>
              <a:rPr lang="de-DE" dirty="0" err="1" smtClean="0"/>
              <a:t>Enjoy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game</a:t>
            </a:r>
            <a:r>
              <a:rPr lang="de-DE" dirty="0" smtClean="0"/>
              <a:t>,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calm</a:t>
            </a:r>
            <a:r>
              <a:rPr lang="de-DE" dirty="0" smtClean="0"/>
              <a:t> and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and </a:t>
            </a:r>
            <a:r>
              <a:rPr lang="de-DE" dirty="0" err="1" smtClean="0"/>
              <a:t>coding</a:t>
            </a:r>
            <a:r>
              <a:rPr lang="de-DE" smtClean="0"/>
              <a:t> </a:t>
            </a:r>
            <a:r>
              <a:rPr lang="de-DE" smtClean="0">
                <a:sym typeface="Wingdings" panose="05000000000000000000" pitchFamily="2" charset="2"/>
              </a:rPr>
              <a:t></a:t>
            </a:r>
            <a:endParaRPr lang="de-DE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For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21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9E31AC6-CC33-4EA4-9EEC-63573E42B1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Teamwork presentation(2)</Template>
  <TotalTime>0</TotalTime>
  <Words>221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Georgia</vt:lpstr>
      <vt:lpstr>Wingdings</vt:lpstr>
      <vt:lpstr>Wingdings 2</vt:lpstr>
      <vt:lpstr>presentation_2</vt:lpstr>
      <vt:lpstr>Teamwork Presentation</vt:lpstr>
      <vt:lpstr>Purpose and Objectives</vt:lpstr>
      <vt:lpstr>Team Organization</vt:lpstr>
      <vt:lpstr>Roles and Responsibilities</vt:lpstr>
      <vt:lpstr>Roles and Responsibilities</vt:lpstr>
      <vt:lpstr>Roles and Responsibilities</vt:lpstr>
      <vt:lpstr>Roles and Responsibilities</vt:lpstr>
      <vt:lpstr>Roles and Responsibilities</vt:lpstr>
      <vt:lpstr>For more information</vt:lpstr>
    </vt:vector>
  </TitlesOfParts>
  <Company>LNET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Teamwork Presentation</dc:title>
  <dc:creator>Lyudmil Nikodimov</dc:creator>
  <cp:keywords/>
  <cp:lastModifiedBy>Lyudmil Nikodimov</cp:lastModifiedBy>
  <cp:revision>8</cp:revision>
  <dcterms:created xsi:type="dcterms:W3CDTF">2014-09-18T08:30:12Z</dcterms:created>
  <dcterms:modified xsi:type="dcterms:W3CDTF">2014-09-18T09:26:53Z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TC102282709990</vt:lpwstr>
  </property>
</Properties>
</file>