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82" r:id="rId13"/>
    <p:sldId id="276" r:id="rId14"/>
    <p:sldId id="277" r:id="rId15"/>
    <p:sldId id="278" r:id="rId16"/>
    <p:sldId id="279" r:id="rId17"/>
    <p:sldId id="280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svg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3.svg"/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9.svg"/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3.svg"/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7.svg"/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681BA-4F8E-49F5-8E50-E1B6AD1C67D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C801AC-F333-4616-8D31-BC22F3E330D5}">
      <dgm:prSet/>
      <dgm:spPr/>
      <dgm:t>
        <a:bodyPr/>
        <a:lstStyle/>
        <a:p>
          <a:r>
            <a:rPr lang="en-US"/>
            <a:t>What is Face Emotion Recognition?                              </a:t>
          </a:r>
        </a:p>
      </dgm:t>
    </dgm:pt>
    <dgm:pt modelId="{DAEC1666-AE5D-44A9-9228-D0D02740B3F4}" cxnId="{63D940B8-4CF6-40F6-AA1F-E821487618D0}" type="parTrans">
      <dgm:prSet/>
      <dgm:spPr/>
      <dgm:t>
        <a:bodyPr/>
        <a:lstStyle/>
        <a:p>
          <a:endParaRPr lang="en-US"/>
        </a:p>
      </dgm:t>
    </dgm:pt>
    <dgm:pt modelId="{A9E66F9F-A97A-4EF4-9F61-745BC89B3838}" cxnId="{63D940B8-4CF6-40F6-AA1F-E821487618D0}" type="sibTrans">
      <dgm:prSet/>
      <dgm:spPr/>
      <dgm:t>
        <a:bodyPr/>
        <a:lstStyle/>
        <a:p>
          <a:endParaRPr lang="en-US"/>
        </a:p>
      </dgm:t>
    </dgm:pt>
    <dgm:pt modelId="{E192A27D-CF96-4D44-9CA0-F34C3172D195}">
      <dgm:prSet/>
      <dgm:spPr/>
      <dgm:t>
        <a:bodyPr/>
        <a:lstStyle/>
        <a:p>
          <a:r>
            <a:rPr lang="en-US"/>
            <a:t>A technology that detects human emotions using facial expressions.Uses AI and deep learning models to analyze emotions from images or videos.</a:t>
          </a:r>
        </a:p>
      </dgm:t>
    </dgm:pt>
    <dgm:pt modelId="{FEB4CC65-4EC5-413F-B341-C51418EB154B}" cxnId="{B5ADCD7B-D951-4E8A-8D76-35EE506782BB}" type="parTrans">
      <dgm:prSet/>
      <dgm:spPr/>
      <dgm:t>
        <a:bodyPr/>
        <a:lstStyle/>
        <a:p>
          <a:endParaRPr lang="en-US"/>
        </a:p>
      </dgm:t>
    </dgm:pt>
    <dgm:pt modelId="{A526AF64-9958-4C0C-B6F3-7FCAEEB41A9E}" cxnId="{B5ADCD7B-D951-4E8A-8D76-35EE506782BB}" type="sibTrans">
      <dgm:prSet/>
      <dgm:spPr/>
      <dgm:t>
        <a:bodyPr/>
        <a:lstStyle/>
        <a:p>
          <a:endParaRPr lang="en-US"/>
        </a:p>
      </dgm:t>
    </dgm:pt>
    <dgm:pt modelId="{0A59FB17-2DFA-4A65-9670-77AEBC4AA7F3}">
      <dgm:prSet/>
      <dgm:spPr/>
      <dgm:t>
        <a:bodyPr/>
        <a:lstStyle/>
        <a:p>
          <a:r>
            <a:rPr lang="en-US"/>
            <a:t>Key Problems:Difficulty in real-time detection.Variations in emotion due to cultural differences </a:t>
          </a:r>
        </a:p>
      </dgm:t>
    </dgm:pt>
    <dgm:pt modelId="{E17D681B-27AA-42E5-999B-110E434854A1}" cxnId="{71655A9F-9029-4968-85EE-81C6D0433456}" type="parTrans">
      <dgm:prSet/>
      <dgm:spPr/>
      <dgm:t>
        <a:bodyPr/>
        <a:lstStyle/>
        <a:p>
          <a:endParaRPr lang="en-US"/>
        </a:p>
      </dgm:t>
    </dgm:pt>
    <dgm:pt modelId="{9D4B3B09-CF22-4071-B530-9F97CAFF9F6E}" cxnId="{71655A9F-9029-4968-85EE-81C6D0433456}" type="sibTrans">
      <dgm:prSet/>
      <dgm:spPr/>
      <dgm:t>
        <a:bodyPr/>
        <a:lstStyle/>
        <a:p>
          <a:endParaRPr lang="en-US"/>
        </a:p>
      </dgm:t>
    </dgm:pt>
    <dgm:pt modelId="{EE5D3F32-FFBF-4B3D-A155-D9E24DDB3F5F}" type="pres">
      <dgm:prSet presAssocID="{50E681BA-4F8E-49F5-8E50-E1B6AD1C67D2}" presName="root" presStyleCnt="0">
        <dgm:presLayoutVars>
          <dgm:dir/>
          <dgm:resizeHandles val="exact"/>
        </dgm:presLayoutVars>
      </dgm:prSet>
      <dgm:spPr/>
    </dgm:pt>
    <dgm:pt modelId="{7ED2A375-2CB2-459A-9436-FEBB6AD430EC}" type="pres">
      <dgm:prSet presAssocID="{2BC801AC-F333-4616-8D31-BC22F3E330D5}" presName="compNode" presStyleCnt="0"/>
      <dgm:spPr/>
    </dgm:pt>
    <dgm:pt modelId="{A6A9B7BC-8560-41BC-BB7C-29A26035A1D6}" type="pres">
      <dgm:prSet presAssocID="{2BC801AC-F333-4616-8D31-BC22F3E330D5}" presName="bgRect" presStyleLbl="bgShp" presStyleIdx="0" presStyleCnt="3"/>
      <dgm:spPr/>
    </dgm:pt>
    <dgm:pt modelId="{0D5DECB8-5BAD-49E8-9917-6AFD1E787B4F}" type="pres">
      <dgm:prSet presAssocID="{2BC801AC-F333-4616-8D31-BC22F3E330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151E129-B008-4930-9A81-5080107C1774}" type="pres">
      <dgm:prSet presAssocID="{2BC801AC-F333-4616-8D31-BC22F3E330D5}" presName="spaceRect" presStyleCnt="0"/>
      <dgm:spPr/>
    </dgm:pt>
    <dgm:pt modelId="{FCF1265B-EF4A-4EEC-AA32-2C51B554E75A}" type="pres">
      <dgm:prSet presAssocID="{2BC801AC-F333-4616-8D31-BC22F3E330D5}" presName="parTx" presStyleLbl="revTx" presStyleIdx="0" presStyleCnt="3">
        <dgm:presLayoutVars>
          <dgm:chMax val="0"/>
          <dgm:chPref val="0"/>
        </dgm:presLayoutVars>
      </dgm:prSet>
      <dgm:spPr/>
    </dgm:pt>
    <dgm:pt modelId="{9905672E-8E46-4929-BAD8-C85BA560762D}" type="pres">
      <dgm:prSet presAssocID="{A9E66F9F-A97A-4EF4-9F61-745BC89B3838}" presName="sibTrans" presStyleCnt="0"/>
      <dgm:spPr/>
    </dgm:pt>
    <dgm:pt modelId="{4D6353AD-C4CA-4D05-9905-5E2CF094ADA1}" type="pres">
      <dgm:prSet presAssocID="{E192A27D-CF96-4D44-9CA0-F34C3172D195}" presName="compNode" presStyleCnt="0"/>
      <dgm:spPr/>
    </dgm:pt>
    <dgm:pt modelId="{77009AFE-27F4-44E8-B88E-35D7EC949A98}" type="pres">
      <dgm:prSet presAssocID="{E192A27D-CF96-4D44-9CA0-F34C3172D195}" presName="bgRect" presStyleLbl="bgShp" presStyleIdx="1" presStyleCnt="3"/>
      <dgm:spPr/>
    </dgm:pt>
    <dgm:pt modelId="{B7946EB4-8465-4CAE-89E2-3BD70E4C1B22}" type="pres">
      <dgm:prSet presAssocID="{E192A27D-CF96-4D44-9CA0-F34C3172D1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AE224BE5-9D73-4205-BC07-F3E4CB32A647}" type="pres">
      <dgm:prSet presAssocID="{E192A27D-CF96-4D44-9CA0-F34C3172D195}" presName="spaceRect" presStyleCnt="0"/>
      <dgm:spPr/>
    </dgm:pt>
    <dgm:pt modelId="{0270D29E-2BC9-4053-B117-6D4941AE6BC6}" type="pres">
      <dgm:prSet presAssocID="{E192A27D-CF96-4D44-9CA0-F34C3172D195}" presName="parTx" presStyleLbl="revTx" presStyleIdx="1" presStyleCnt="3">
        <dgm:presLayoutVars>
          <dgm:chMax val="0"/>
          <dgm:chPref val="0"/>
        </dgm:presLayoutVars>
      </dgm:prSet>
      <dgm:spPr/>
    </dgm:pt>
    <dgm:pt modelId="{A137A2BA-6BA8-4657-8CA1-B63E82050A36}" type="pres">
      <dgm:prSet presAssocID="{A526AF64-9958-4C0C-B6F3-7FCAEEB41A9E}" presName="sibTrans" presStyleCnt="0"/>
      <dgm:spPr/>
    </dgm:pt>
    <dgm:pt modelId="{4676B0B4-9295-4864-97AD-F92FD269BA3B}" type="pres">
      <dgm:prSet presAssocID="{0A59FB17-2DFA-4A65-9670-77AEBC4AA7F3}" presName="compNode" presStyleCnt="0"/>
      <dgm:spPr/>
    </dgm:pt>
    <dgm:pt modelId="{7BEC9F27-33DC-4E45-9E62-488AC1180B4B}" type="pres">
      <dgm:prSet presAssocID="{0A59FB17-2DFA-4A65-9670-77AEBC4AA7F3}" presName="bgRect" presStyleLbl="bgShp" presStyleIdx="2" presStyleCnt="3"/>
      <dgm:spPr/>
    </dgm:pt>
    <dgm:pt modelId="{8B21B165-A6D4-4EF4-8ED9-8E183C352011}" type="pres">
      <dgm:prSet presAssocID="{0A59FB17-2DFA-4A65-9670-77AEBC4AA7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8B57969B-AB51-43A7-8FB4-D0D1EA2364DA}" type="pres">
      <dgm:prSet presAssocID="{0A59FB17-2DFA-4A65-9670-77AEBC4AA7F3}" presName="spaceRect" presStyleCnt="0"/>
      <dgm:spPr/>
    </dgm:pt>
    <dgm:pt modelId="{734596D0-291F-453C-AA28-2A2F7EEEDAE2}" type="pres">
      <dgm:prSet presAssocID="{0A59FB17-2DFA-4A65-9670-77AEBC4AA7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CE5D96A-9B8D-4902-AD09-767EF2799968}" type="presOf" srcId="{50E681BA-4F8E-49F5-8E50-E1B6AD1C67D2}" destId="{EE5D3F32-FFBF-4B3D-A155-D9E24DDB3F5F}" srcOrd="0" destOrd="0" presId="urn:microsoft.com/office/officeart/2018/2/layout/IconVerticalSolidList"/>
    <dgm:cxn modelId="{38BD9E4D-2F0F-4AD9-BE95-F3CE15CA5912}" type="presOf" srcId="{0A59FB17-2DFA-4A65-9670-77AEBC4AA7F3}" destId="{734596D0-291F-453C-AA28-2A2F7EEEDAE2}" srcOrd="0" destOrd="0" presId="urn:microsoft.com/office/officeart/2018/2/layout/IconVerticalSolidList"/>
    <dgm:cxn modelId="{DD05A653-8342-447A-9289-8CCDAE245B21}" type="presOf" srcId="{E192A27D-CF96-4D44-9CA0-F34C3172D195}" destId="{0270D29E-2BC9-4053-B117-6D4941AE6BC6}" srcOrd="0" destOrd="0" presId="urn:microsoft.com/office/officeart/2018/2/layout/IconVerticalSolidList"/>
    <dgm:cxn modelId="{B5ADCD7B-D951-4E8A-8D76-35EE506782BB}" srcId="{50E681BA-4F8E-49F5-8E50-E1B6AD1C67D2}" destId="{E192A27D-CF96-4D44-9CA0-F34C3172D195}" srcOrd="1" destOrd="0" parTransId="{FEB4CC65-4EC5-413F-B341-C51418EB154B}" sibTransId="{A526AF64-9958-4C0C-B6F3-7FCAEEB41A9E}"/>
    <dgm:cxn modelId="{5269457F-ACB8-47E0-BC70-4C9E7D3AD702}" type="presOf" srcId="{2BC801AC-F333-4616-8D31-BC22F3E330D5}" destId="{FCF1265B-EF4A-4EEC-AA32-2C51B554E75A}" srcOrd="0" destOrd="0" presId="urn:microsoft.com/office/officeart/2018/2/layout/IconVerticalSolidList"/>
    <dgm:cxn modelId="{71655A9F-9029-4968-85EE-81C6D0433456}" srcId="{50E681BA-4F8E-49F5-8E50-E1B6AD1C67D2}" destId="{0A59FB17-2DFA-4A65-9670-77AEBC4AA7F3}" srcOrd="2" destOrd="0" parTransId="{E17D681B-27AA-42E5-999B-110E434854A1}" sibTransId="{9D4B3B09-CF22-4071-B530-9F97CAFF9F6E}"/>
    <dgm:cxn modelId="{63D940B8-4CF6-40F6-AA1F-E821487618D0}" srcId="{50E681BA-4F8E-49F5-8E50-E1B6AD1C67D2}" destId="{2BC801AC-F333-4616-8D31-BC22F3E330D5}" srcOrd="0" destOrd="0" parTransId="{DAEC1666-AE5D-44A9-9228-D0D02740B3F4}" sibTransId="{A9E66F9F-A97A-4EF4-9F61-745BC89B3838}"/>
    <dgm:cxn modelId="{58261FA7-4849-41CC-8097-23B88BF4FB8E}" type="presParOf" srcId="{EE5D3F32-FFBF-4B3D-A155-D9E24DDB3F5F}" destId="{7ED2A375-2CB2-459A-9436-FEBB6AD430EC}" srcOrd="0" destOrd="0" presId="urn:microsoft.com/office/officeart/2018/2/layout/IconVerticalSolidList"/>
    <dgm:cxn modelId="{3C344FB1-CD96-4303-8057-C2DF0FFEA118}" type="presParOf" srcId="{7ED2A375-2CB2-459A-9436-FEBB6AD430EC}" destId="{A6A9B7BC-8560-41BC-BB7C-29A26035A1D6}" srcOrd="0" destOrd="0" presId="urn:microsoft.com/office/officeart/2018/2/layout/IconVerticalSolidList"/>
    <dgm:cxn modelId="{1B70CA0F-FE95-4FB6-A1D1-8C3422863F6C}" type="presParOf" srcId="{7ED2A375-2CB2-459A-9436-FEBB6AD430EC}" destId="{0D5DECB8-5BAD-49E8-9917-6AFD1E787B4F}" srcOrd="1" destOrd="0" presId="urn:microsoft.com/office/officeart/2018/2/layout/IconVerticalSolidList"/>
    <dgm:cxn modelId="{C90584DE-C07C-4A3F-8E4A-4160672793B9}" type="presParOf" srcId="{7ED2A375-2CB2-459A-9436-FEBB6AD430EC}" destId="{9151E129-B008-4930-9A81-5080107C1774}" srcOrd="2" destOrd="0" presId="urn:microsoft.com/office/officeart/2018/2/layout/IconVerticalSolidList"/>
    <dgm:cxn modelId="{7D5DB0D5-91D5-463B-8AB1-28F4F6C23C97}" type="presParOf" srcId="{7ED2A375-2CB2-459A-9436-FEBB6AD430EC}" destId="{FCF1265B-EF4A-4EEC-AA32-2C51B554E75A}" srcOrd="3" destOrd="0" presId="urn:microsoft.com/office/officeart/2018/2/layout/IconVerticalSolidList"/>
    <dgm:cxn modelId="{276C79D9-5B37-4288-B335-B94DEB94FCC2}" type="presParOf" srcId="{EE5D3F32-FFBF-4B3D-A155-D9E24DDB3F5F}" destId="{9905672E-8E46-4929-BAD8-C85BA560762D}" srcOrd="1" destOrd="0" presId="urn:microsoft.com/office/officeart/2018/2/layout/IconVerticalSolidList"/>
    <dgm:cxn modelId="{799BB0D3-FBD6-444D-ADE8-FF99C020B29C}" type="presParOf" srcId="{EE5D3F32-FFBF-4B3D-A155-D9E24DDB3F5F}" destId="{4D6353AD-C4CA-4D05-9905-5E2CF094ADA1}" srcOrd="2" destOrd="0" presId="urn:microsoft.com/office/officeart/2018/2/layout/IconVerticalSolidList"/>
    <dgm:cxn modelId="{7BC41AEE-0869-4F98-99BA-1243F1C4AFA3}" type="presParOf" srcId="{4D6353AD-C4CA-4D05-9905-5E2CF094ADA1}" destId="{77009AFE-27F4-44E8-B88E-35D7EC949A98}" srcOrd="0" destOrd="0" presId="urn:microsoft.com/office/officeart/2018/2/layout/IconVerticalSolidList"/>
    <dgm:cxn modelId="{B3FE9352-B8DF-41EB-9235-B55EFA31CDC2}" type="presParOf" srcId="{4D6353AD-C4CA-4D05-9905-5E2CF094ADA1}" destId="{B7946EB4-8465-4CAE-89E2-3BD70E4C1B22}" srcOrd="1" destOrd="0" presId="urn:microsoft.com/office/officeart/2018/2/layout/IconVerticalSolidList"/>
    <dgm:cxn modelId="{C8F78FA3-C203-4F21-B2F5-48AE1E5ED5C6}" type="presParOf" srcId="{4D6353AD-C4CA-4D05-9905-5E2CF094ADA1}" destId="{AE224BE5-9D73-4205-BC07-F3E4CB32A647}" srcOrd="2" destOrd="0" presId="urn:microsoft.com/office/officeart/2018/2/layout/IconVerticalSolidList"/>
    <dgm:cxn modelId="{DAE51D8F-9692-458C-8342-85AC608D29FE}" type="presParOf" srcId="{4D6353AD-C4CA-4D05-9905-5E2CF094ADA1}" destId="{0270D29E-2BC9-4053-B117-6D4941AE6BC6}" srcOrd="3" destOrd="0" presId="urn:microsoft.com/office/officeart/2018/2/layout/IconVerticalSolidList"/>
    <dgm:cxn modelId="{724B1DA1-A92F-4BD8-8CFF-B05B1BB8BC67}" type="presParOf" srcId="{EE5D3F32-FFBF-4B3D-A155-D9E24DDB3F5F}" destId="{A137A2BA-6BA8-4657-8CA1-B63E82050A36}" srcOrd="3" destOrd="0" presId="urn:microsoft.com/office/officeart/2018/2/layout/IconVerticalSolidList"/>
    <dgm:cxn modelId="{471EB8B8-B1D3-4B66-BC9B-DF95C3D8188F}" type="presParOf" srcId="{EE5D3F32-FFBF-4B3D-A155-D9E24DDB3F5F}" destId="{4676B0B4-9295-4864-97AD-F92FD269BA3B}" srcOrd="4" destOrd="0" presId="urn:microsoft.com/office/officeart/2018/2/layout/IconVerticalSolidList"/>
    <dgm:cxn modelId="{364F743A-1F1F-4F21-90AD-5428F28FBB77}" type="presParOf" srcId="{4676B0B4-9295-4864-97AD-F92FD269BA3B}" destId="{7BEC9F27-33DC-4E45-9E62-488AC1180B4B}" srcOrd="0" destOrd="0" presId="urn:microsoft.com/office/officeart/2018/2/layout/IconVerticalSolidList"/>
    <dgm:cxn modelId="{C0D497D3-A5EB-4495-8ACC-CE503F5369CD}" type="presParOf" srcId="{4676B0B4-9295-4864-97AD-F92FD269BA3B}" destId="{8B21B165-A6D4-4EF4-8ED9-8E183C352011}" srcOrd="1" destOrd="0" presId="urn:microsoft.com/office/officeart/2018/2/layout/IconVerticalSolidList"/>
    <dgm:cxn modelId="{5C981BF1-EAB6-4461-9E7A-AF14A06C06A3}" type="presParOf" srcId="{4676B0B4-9295-4864-97AD-F92FD269BA3B}" destId="{8B57969B-AB51-43A7-8FB4-D0D1EA2364DA}" srcOrd="2" destOrd="0" presId="urn:microsoft.com/office/officeart/2018/2/layout/IconVerticalSolidList"/>
    <dgm:cxn modelId="{2FB3B736-F6F2-4699-AC5B-76F7F6F48476}" type="presParOf" srcId="{4676B0B4-9295-4864-97AD-F92FD269BA3B}" destId="{734596D0-291F-453C-AA28-2A2F7EEEDA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38C152-5A2A-41FC-9956-74D09500C7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BCC1926-6CE7-4A85-B5C7-5FE5E6F1768D}">
      <dgm:prSet/>
      <dgm:spPr/>
      <dgm:t>
        <a:bodyPr/>
        <a:lstStyle/>
        <a:p>
          <a:r>
            <a:rPr lang="en-US"/>
            <a:t>Why CNNs?They automatically extract facial features.Reduce manual feature engineering efforts.</a:t>
          </a:r>
        </a:p>
      </dgm:t>
    </dgm:pt>
    <dgm:pt modelId="{F6CD72AB-0E96-4167-936B-0345E08D96E5}" cxnId="{2F7E59DD-7780-49C9-9948-840B2491348B}" type="parTrans">
      <dgm:prSet/>
      <dgm:spPr/>
      <dgm:t>
        <a:bodyPr/>
        <a:lstStyle/>
        <a:p>
          <a:endParaRPr lang="en-US"/>
        </a:p>
      </dgm:t>
    </dgm:pt>
    <dgm:pt modelId="{42BC6618-2ABA-41EB-8326-13EDE8E69A21}" cxnId="{2F7E59DD-7780-49C9-9948-840B2491348B}" type="sibTrans">
      <dgm:prSet/>
      <dgm:spPr/>
      <dgm:t>
        <a:bodyPr/>
        <a:lstStyle/>
        <a:p>
          <a:endParaRPr lang="en-US"/>
        </a:p>
      </dgm:t>
    </dgm:pt>
    <dgm:pt modelId="{3512C0AD-29EE-482B-B371-633267F79002}">
      <dgm:prSet/>
      <dgm:spPr/>
      <dgm:t>
        <a:bodyPr/>
        <a:lstStyle/>
        <a:p>
          <a:r>
            <a:rPr lang="en-US"/>
            <a:t>Alternative Methods:Traditional Machine Learning (SVM, Random Forest)</a:t>
          </a:r>
        </a:p>
      </dgm:t>
    </dgm:pt>
    <dgm:pt modelId="{A429E605-7B22-495F-A3F4-1C10385C3F72}" cxnId="{C00097D7-602A-4772-8CF7-EC5F0B6BD7EC}" type="parTrans">
      <dgm:prSet/>
      <dgm:spPr/>
      <dgm:t>
        <a:bodyPr/>
        <a:lstStyle/>
        <a:p>
          <a:endParaRPr lang="en-US"/>
        </a:p>
      </dgm:t>
    </dgm:pt>
    <dgm:pt modelId="{440D2B1E-4DC6-4754-BA45-2ACEF6E79776}" cxnId="{C00097D7-602A-4772-8CF7-EC5F0B6BD7EC}" type="sibTrans">
      <dgm:prSet/>
      <dgm:spPr/>
      <dgm:t>
        <a:bodyPr/>
        <a:lstStyle/>
        <a:p>
          <a:endParaRPr lang="en-US"/>
        </a:p>
      </dgm:t>
    </dgm:pt>
    <dgm:pt modelId="{2DEE311D-64A9-4396-9383-2DB548843481}" type="pres">
      <dgm:prSet presAssocID="{AE38C152-5A2A-41FC-9956-74D09500C7CB}" presName="root" presStyleCnt="0">
        <dgm:presLayoutVars>
          <dgm:dir/>
          <dgm:resizeHandles val="exact"/>
        </dgm:presLayoutVars>
      </dgm:prSet>
      <dgm:spPr/>
    </dgm:pt>
    <dgm:pt modelId="{B28CCCCE-AD1F-4B29-A8E8-3E0E7139BD0F}" type="pres">
      <dgm:prSet presAssocID="{2BCC1926-6CE7-4A85-B5C7-5FE5E6F1768D}" presName="compNode" presStyleCnt="0"/>
      <dgm:spPr/>
    </dgm:pt>
    <dgm:pt modelId="{2F72F6EE-1D84-4290-9183-4B9B08764D04}" type="pres">
      <dgm:prSet presAssocID="{2BCC1926-6CE7-4A85-B5C7-5FE5E6F1768D}" presName="bgRect" presStyleLbl="bgShp" presStyleIdx="0" presStyleCnt="2"/>
      <dgm:spPr/>
    </dgm:pt>
    <dgm:pt modelId="{6592330B-E133-4ED7-B3E8-AE5439CFD71F}" type="pres">
      <dgm:prSet presAssocID="{2BCC1926-6CE7-4A85-B5C7-5FE5E6F176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5621D117-4D59-47AD-AD1E-689F3C20507E}" type="pres">
      <dgm:prSet presAssocID="{2BCC1926-6CE7-4A85-B5C7-5FE5E6F1768D}" presName="spaceRect" presStyleCnt="0"/>
      <dgm:spPr/>
    </dgm:pt>
    <dgm:pt modelId="{3CDA72CF-C339-42FC-B60B-341592B645D1}" type="pres">
      <dgm:prSet presAssocID="{2BCC1926-6CE7-4A85-B5C7-5FE5E6F1768D}" presName="parTx" presStyleLbl="revTx" presStyleIdx="0" presStyleCnt="2">
        <dgm:presLayoutVars>
          <dgm:chMax val="0"/>
          <dgm:chPref val="0"/>
        </dgm:presLayoutVars>
      </dgm:prSet>
      <dgm:spPr/>
    </dgm:pt>
    <dgm:pt modelId="{6B8A9F70-D875-4438-954C-C4C1EF1FBE2A}" type="pres">
      <dgm:prSet presAssocID="{42BC6618-2ABA-41EB-8326-13EDE8E69A21}" presName="sibTrans" presStyleCnt="0"/>
      <dgm:spPr/>
    </dgm:pt>
    <dgm:pt modelId="{3B3E093C-E956-4F58-B21A-FCA572CB7FC9}" type="pres">
      <dgm:prSet presAssocID="{3512C0AD-29EE-482B-B371-633267F79002}" presName="compNode" presStyleCnt="0"/>
      <dgm:spPr/>
    </dgm:pt>
    <dgm:pt modelId="{6794BCFB-5F9F-4EA1-A9DD-5E4EDCA584CE}" type="pres">
      <dgm:prSet presAssocID="{3512C0AD-29EE-482B-B371-633267F79002}" presName="bgRect" presStyleLbl="bgShp" presStyleIdx="1" presStyleCnt="2"/>
      <dgm:spPr/>
    </dgm:pt>
    <dgm:pt modelId="{9EE0AE5D-66C8-40F8-83CF-8A3A40B3757F}" type="pres">
      <dgm:prSet presAssocID="{3512C0AD-29EE-482B-B371-633267F790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0B23075C-8BA3-40C7-AC3E-4A8A855FF80B}" type="pres">
      <dgm:prSet presAssocID="{3512C0AD-29EE-482B-B371-633267F79002}" presName="spaceRect" presStyleCnt="0"/>
      <dgm:spPr/>
    </dgm:pt>
    <dgm:pt modelId="{FFC82330-D972-44CD-9DA3-67E1CC502573}" type="pres">
      <dgm:prSet presAssocID="{3512C0AD-29EE-482B-B371-633267F7900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A455908-4D95-45E9-A5B9-2035BCC56B06}" type="presOf" srcId="{2BCC1926-6CE7-4A85-B5C7-5FE5E6F1768D}" destId="{3CDA72CF-C339-42FC-B60B-341592B645D1}" srcOrd="0" destOrd="0" presId="urn:microsoft.com/office/officeart/2018/2/layout/IconVerticalSolidList"/>
    <dgm:cxn modelId="{DF7D9E43-F1D1-4089-B30F-599455C67717}" type="presOf" srcId="{3512C0AD-29EE-482B-B371-633267F79002}" destId="{FFC82330-D972-44CD-9DA3-67E1CC502573}" srcOrd="0" destOrd="0" presId="urn:microsoft.com/office/officeart/2018/2/layout/IconVerticalSolidList"/>
    <dgm:cxn modelId="{7B2C37C9-8C3A-48FD-916E-B2B766477355}" type="presOf" srcId="{AE38C152-5A2A-41FC-9956-74D09500C7CB}" destId="{2DEE311D-64A9-4396-9383-2DB548843481}" srcOrd="0" destOrd="0" presId="urn:microsoft.com/office/officeart/2018/2/layout/IconVerticalSolidList"/>
    <dgm:cxn modelId="{C00097D7-602A-4772-8CF7-EC5F0B6BD7EC}" srcId="{AE38C152-5A2A-41FC-9956-74D09500C7CB}" destId="{3512C0AD-29EE-482B-B371-633267F79002}" srcOrd="1" destOrd="0" parTransId="{A429E605-7B22-495F-A3F4-1C10385C3F72}" sibTransId="{440D2B1E-4DC6-4754-BA45-2ACEF6E79776}"/>
    <dgm:cxn modelId="{2F7E59DD-7780-49C9-9948-840B2491348B}" srcId="{AE38C152-5A2A-41FC-9956-74D09500C7CB}" destId="{2BCC1926-6CE7-4A85-B5C7-5FE5E6F1768D}" srcOrd="0" destOrd="0" parTransId="{F6CD72AB-0E96-4167-936B-0345E08D96E5}" sibTransId="{42BC6618-2ABA-41EB-8326-13EDE8E69A21}"/>
    <dgm:cxn modelId="{08020562-5BB4-495C-9FA4-4D9540FFF0C0}" type="presParOf" srcId="{2DEE311D-64A9-4396-9383-2DB548843481}" destId="{B28CCCCE-AD1F-4B29-A8E8-3E0E7139BD0F}" srcOrd="0" destOrd="0" presId="urn:microsoft.com/office/officeart/2018/2/layout/IconVerticalSolidList"/>
    <dgm:cxn modelId="{E1FD830E-62CA-4B5A-9CF6-E0A31736E9F0}" type="presParOf" srcId="{B28CCCCE-AD1F-4B29-A8E8-3E0E7139BD0F}" destId="{2F72F6EE-1D84-4290-9183-4B9B08764D04}" srcOrd="0" destOrd="0" presId="urn:microsoft.com/office/officeart/2018/2/layout/IconVerticalSolidList"/>
    <dgm:cxn modelId="{AF7EB750-BCE0-4F05-8C9D-9A5E4C5BCB8C}" type="presParOf" srcId="{B28CCCCE-AD1F-4B29-A8E8-3E0E7139BD0F}" destId="{6592330B-E133-4ED7-B3E8-AE5439CFD71F}" srcOrd="1" destOrd="0" presId="urn:microsoft.com/office/officeart/2018/2/layout/IconVerticalSolidList"/>
    <dgm:cxn modelId="{F83E190B-6E76-4283-A4DA-7F78448B5080}" type="presParOf" srcId="{B28CCCCE-AD1F-4B29-A8E8-3E0E7139BD0F}" destId="{5621D117-4D59-47AD-AD1E-689F3C20507E}" srcOrd="2" destOrd="0" presId="urn:microsoft.com/office/officeart/2018/2/layout/IconVerticalSolidList"/>
    <dgm:cxn modelId="{21E2B095-EBDC-4484-91D8-164FA012F66B}" type="presParOf" srcId="{B28CCCCE-AD1F-4B29-A8E8-3E0E7139BD0F}" destId="{3CDA72CF-C339-42FC-B60B-341592B645D1}" srcOrd="3" destOrd="0" presId="urn:microsoft.com/office/officeart/2018/2/layout/IconVerticalSolidList"/>
    <dgm:cxn modelId="{24CBB0CB-5708-446D-8265-E44E266C80E6}" type="presParOf" srcId="{2DEE311D-64A9-4396-9383-2DB548843481}" destId="{6B8A9F70-D875-4438-954C-C4C1EF1FBE2A}" srcOrd="1" destOrd="0" presId="urn:microsoft.com/office/officeart/2018/2/layout/IconVerticalSolidList"/>
    <dgm:cxn modelId="{6D74F4D5-19C5-4DBA-A30F-6DDC698BC382}" type="presParOf" srcId="{2DEE311D-64A9-4396-9383-2DB548843481}" destId="{3B3E093C-E956-4F58-B21A-FCA572CB7FC9}" srcOrd="2" destOrd="0" presId="urn:microsoft.com/office/officeart/2018/2/layout/IconVerticalSolidList"/>
    <dgm:cxn modelId="{A0FC523A-7857-48F3-BB0B-10733B7DEA74}" type="presParOf" srcId="{3B3E093C-E956-4F58-B21A-FCA572CB7FC9}" destId="{6794BCFB-5F9F-4EA1-A9DD-5E4EDCA584CE}" srcOrd="0" destOrd="0" presId="urn:microsoft.com/office/officeart/2018/2/layout/IconVerticalSolidList"/>
    <dgm:cxn modelId="{FFD98DB2-05B8-46D7-BCCE-711960CAB95C}" type="presParOf" srcId="{3B3E093C-E956-4F58-B21A-FCA572CB7FC9}" destId="{9EE0AE5D-66C8-40F8-83CF-8A3A40B3757F}" srcOrd="1" destOrd="0" presId="urn:microsoft.com/office/officeart/2018/2/layout/IconVerticalSolidList"/>
    <dgm:cxn modelId="{ACE3B981-21AF-401E-8744-7177AB853924}" type="presParOf" srcId="{3B3E093C-E956-4F58-B21A-FCA572CB7FC9}" destId="{0B23075C-8BA3-40C7-AC3E-4A8A855FF80B}" srcOrd="2" destOrd="0" presId="urn:microsoft.com/office/officeart/2018/2/layout/IconVerticalSolidList"/>
    <dgm:cxn modelId="{B2DE22D7-74D7-4AC1-80B8-08C15FED1D6C}" type="presParOf" srcId="{3B3E093C-E956-4F58-B21A-FCA572CB7FC9}" destId="{FFC82330-D972-44CD-9DA3-67E1CC5025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010584-B594-4C52-8CF6-AAAD9CC967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4C602F-A913-47F5-A8FF-A1B02DD2F161}">
      <dgm:prSet/>
      <dgm:spPr/>
      <dgm:t>
        <a:bodyPr/>
        <a:lstStyle/>
        <a:p>
          <a:r>
            <a:rPr lang="en-US"/>
            <a:t>Layers Used:Convolutional Layer – Extracts features.Pooling Layer – Reduces dimensions.Fully Connected Layer – Final classification.</a:t>
          </a:r>
        </a:p>
      </dgm:t>
    </dgm:pt>
    <dgm:pt modelId="{2DDE61B1-2CE3-4409-9A7C-19913FFB3B97}" cxnId="{4E3B7BFE-F1DB-4705-995B-11873D0776C6}" type="parTrans">
      <dgm:prSet/>
      <dgm:spPr/>
      <dgm:t>
        <a:bodyPr/>
        <a:lstStyle/>
        <a:p>
          <a:endParaRPr lang="en-US"/>
        </a:p>
      </dgm:t>
    </dgm:pt>
    <dgm:pt modelId="{5C6F52BA-E16C-4D3F-9380-5240E9B6908F}" cxnId="{4E3B7BFE-F1DB-4705-995B-11873D0776C6}" type="sibTrans">
      <dgm:prSet/>
      <dgm:spPr/>
      <dgm:t>
        <a:bodyPr/>
        <a:lstStyle/>
        <a:p>
          <a:endParaRPr lang="en-US"/>
        </a:p>
      </dgm:t>
    </dgm:pt>
    <dgm:pt modelId="{B262E2C2-E1E3-40DB-B99F-A6D4D9352A01}">
      <dgm:prSet/>
      <dgm:spPr/>
      <dgm:t>
        <a:bodyPr/>
        <a:lstStyle/>
        <a:p>
          <a:r>
            <a:rPr lang="en-US"/>
            <a:t>Activation Functions: ReLU, Softmax</a:t>
          </a:r>
        </a:p>
      </dgm:t>
    </dgm:pt>
    <dgm:pt modelId="{3FF93176-4156-46C8-B689-33B9EA4C0528}" cxnId="{546C2169-A5D9-4B73-8AFF-956F73413536}" type="parTrans">
      <dgm:prSet/>
      <dgm:spPr/>
      <dgm:t>
        <a:bodyPr/>
        <a:lstStyle/>
        <a:p>
          <a:endParaRPr lang="en-US"/>
        </a:p>
      </dgm:t>
    </dgm:pt>
    <dgm:pt modelId="{EAC8FB45-6307-4324-80F5-A5BAF5A2B6A8}" cxnId="{546C2169-A5D9-4B73-8AFF-956F73413536}" type="sibTrans">
      <dgm:prSet/>
      <dgm:spPr/>
      <dgm:t>
        <a:bodyPr/>
        <a:lstStyle/>
        <a:p>
          <a:endParaRPr lang="en-US"/>
        </a:p>
      </dgm:t>
    </dgm:pt>
    <dgm:pt modelId="{F2CD2D4C-F5B8-4449-9A68-6241FCA0CB8B}" type="pres">
      <dgm:prSet presAssocID="{24010584-B594-4C52-8CF6-AAAD9CC96758}" presName="root" presStyleCnt="0">
        <dgm:presLayoutVars>
          <dgm:dir/>
          <dgm:resizeHandles val="exact"/>
        </dgm:presLayoutVars>
      </dgm:prSet>
      <dgm:spPr/>
    </dgm:pt>
    <dgm:pt modelId="{C1BDAE80-122D-41D8-BE2E-30D0C59A8784}" type="pres">
      <dgm:prSet presAssocID="{5D4C602F-A913-47F5-A8FF-A1B02DD2F161}" presName="compNode" presStyleCnt="0"/>
      <dgm:spPr/>
    </dgm:pt>
    <dgm:pt modelId="{F0F45A6E-491E-4D01-B132-3D39923C38BA}" type="pres">
      <dgm:prSet presAssocID="{5D4C602F-A913-47F5-A8FF-A1B02DD2F161}" presName="bgRect" presStyleLbl="bgShp" presStyleIdx="0" presStyleCnt="2"/>
      <dgm:spPr/>
    </dgm:pt>
    <dgm:pt modelId="{CF9A1078-98E6-449B-A14F-F218CCB19366}" type="pres">
      <dgm:prSet presAssocID="{5D4C602F-A913-47F5-A8FF-A1B02DD2F1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DAB9E54F-9A94-4C9A-8207-04393E8BE350}" type="pres">
      <dgm:prSet presAssocID="{5D4C602F-A913-47F5-A8FF-A1B02DD2F161}" presName="spaceRect" presStyleCnt="0"/>
      <dgm:spPr/>
    </dgm:pt>
    <dgm:pt modelId="{C2C4B5F8-7599-4B7D-B9B8-68BA6F6E4F3E}" type="pres">
      <dgm:prSet presAssocID="{5D4C602F-A913-47F5-A8FF-A1B02DD2F161}" presName="parTx" presStyleLbl="revTx" presStyleIdx="0" presStyleCnt="2">
        <dgm:presLayoutVars>
          <dgm:chMax val="0"/>
          <dgm:chPref val="0"/>
        </dgm:presLayoutVars>
      </dgm:prSet>
      <dgm:spPr/>
    </dgm:pt>
    <dgm:pt modelId="{ADC2E64A-16B9-4099-83A3-13DB2840C8BB}" type="pres">
      <dgm:prSet presAssocID="{5C6F52BA-E16C-4D3F-9380-5240E9B6908F}" presName="sibTrans" presStyleCnt="0"/>
      <dgm:spPr/>
    </dgm:pt>
    <dgm:pt modelId="{A646594A-47D3-4DC8-A3C2-A06F1B125C6C}" type="pres">
      <dgm:prSet presAssocID="{B262E2C2-E1E3-40DB-B99F-A6D4D9352A01}" presName="compNode" presStyleCnt="0"/>
      <dgm:spPr/>
    </dgm:pt>
    <dgm:pt modelId="{A2B60C6F-75D0-4E7F-8018-BF52D776BCFA}" type="pres">
      <dgm:prSet presAssocID="{B262E2C2-E1E3-40DB-B99F-A6D4D9352A01}" presName="bgRect" presStyleLbl="bgShp" presStyleIdx="1" presStyleCnt="2"/>
      <dgm:spPr/>
    </dgm:pt>
    <dgm:pt modelId="{D63860D2-BB83-47B6-8F5F-3852208C87D9}" type="pres">
      <dgm:prSet presAssocID="{B262E2C2-E1E3-40DB-B99F-A6D4D9352A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2E46BB5F-4F12-4D06-B8BB-779DA31AB161}" type="pres">
      <dgm:prSet presAssocID="{B262E2C2-E1E3-40DB-B99F-A6D4D9352A01}" presName="spaceRect" presStyleCnt="0"/>
      <dgm:spPr/>
    </dgm:pt>
    <dgm:pt modelId="{D09538B6-9189-4233-9D2C-0AAC1FB1B3E2}" type="pres">
      <dgm:prSet presAssocID="{B262E2C2-E1E3-40DB-B99F-A6D4D9352A0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46C2169-A5D9-4B73-8AFF-956F73413536}" srcId="{24010584-B594-4C52-8CF6-AAAD9CC96758}" destId="{B262E2C2-E1E3-40DB-B99F-A6D4D9352A01}" srcOrd="1" destOrd="0" parTransId="{3FF93176-4156-46C8-B689-33B9EA4C0528}" sibTransId="{EAC8FB45-6307-4324-80F5-A5BAF5A2B6A8}"/>
    <dgm:cxn modelId="{17E0D86D-DB9E-4121-98A7-E990F573CF24}" type="presOf" srcId="{5D4C602F-A913-47F5-A8FF-A1B02DD2F161}" destId="{C2C4B5F8-7599-4B7D-B9B8-68BA6F6E4F3E}" srcOrd="0" destOrd="0" presId="urn:microsoft.com/office/officeart/2018/2/layout/IconVerticalSolidList"/>
    <dgm:cxn modelId="{A8F935D2-74D8-4910-91D6-93A17112F0A3}" type="presOf" srcId="{24010584-B594-4C52-8CF6-AAAD9CC96758}" destId="{F2CD2D4C-F5B8-4449-9A68-6241FCA0CB8B}" srcOrd="0" destOrd="0" presId="urn:microsoft.com/office/officeart/2018/2/layout/IconVerticalSolidList"/>
    <dgm:cxn modelId="{5D1681D4-9E4A-4073-8A27-E20FF8C41994}" type="presOf" srcId="{B262E2C2-E1E3-40DB-B99F-A6D4D9352A01}" destId="{D09538B6-9189-4233-9D2C-0AAC1FB1B3E2}" srcOrd="0" destOrd="0" presId="urn:microsoft.com/office/officeart/2018/2/layout/IconVerticalSolidList"/>
    <dgm:cxn modelId="{4E3B7BFE-F1DB-4705-995B-11873D0776C6}" srcId="{24010584-B594-4C52-8CF6-AAAD9CC96758}" destId="{5D4C602F-A913-47F5-A8FF-A1B02DD2F161}" srcOrd="0" destOrd="0" parTransId="{2DDE61B1-2CE3-4409-9A7C-19913FFB3B97}" sibTransId="{5C6F52BA-E16C-4D3F-9380-5240E9B6908F}"/>
    <dgm:cxn modelId="{60ADAD0E-C269-4DCA-9CD5-C03637A13AFC}" type="presParOf" srcId="{F2CD2D4C-F5B8-4449-9A68-6241FCA0CB8B}" destId="{C1BDAE80-122D-41D8-BE2E-30D0C59A8784}" srcOrd="0" destOrd="0" presId="urn:microsoft.com/office/officeart/2018/2/layout/IconVerticalSolidList"/>
    <dgm:cxn modelId="{8431F2C9-613F-4FAC-8128-1687347E07CE}" type="presParOf" srcId="{C1BDAE80-122D-41D8-BE2E-30D0C59A8784}" destId="{F0F45A6E-491E-4D01-B132-3D39923C38BA}" srcOrd="0" destOrd="0" presId="urn:microsoft.com/office/officeart/2018/2/layout/IconVerticalSolidList"/>
    <dgm:cxn modelId="{8A7230F6-DF17-487A-86FD-880ECEFE236E}" type="presParOf" srcId="{C1BDAE80-122D-41D8-BE2E-30D0C59A8784}" destId="{CF9A1078-98E6-449B-A14F-F218CCB19366}" srcOrd="1" destOrd="0" presId="urn:microsoft.com/office/officeart/2018/2/layout/IconVerticalSolidList"/>
    <dgm:cxn modelId="{3C4F8D01-0AEA-4787-9182-DA246D241245}" type="presParOf" srcId="{C1BDAE80-122D-41D8-BE2E-30D0C59A8784}" destId="{DAB9E54F-9A94-4C9A-8207-04393E8BE350}" srcOrd="2" destOrd="0" presId="urn:microsoft.com/office/officeart/2018/2/layout/IconVerticalSolidList"/>
    <dgm:cxn modelId="{9DA24A46-2420-4340-AAA2-2B98CD7C7636}" type="presParOf" srcId="{C1BDAE80-122D-41D8-BE2E-30D0C59A8784}" destId="{C2C4B5F8-7599-4B7D-B9B8-68BA6F6E4F3E}" srcOrd="3" destOrd="0" presId="urn:microsoft.com/office/officeart/2018/2/layout/IconVerticalSolidList"/>
    <dgm:cxn modelId="{7BB74041-4E3B-4648-A729-A7FD53A5EC01}" type="presParOf" srcId="{F2CD2D4C-F5B8-4449-9A68-6241FCA0CB8B}" destId="{ADC2E64A-16B9-4099-83A3-13DB2840C8BB}" srcOrd="1" destOrd="0" presId="urn:microsoft.com/office/officeart/2018/2/layout/IconVerticalSolidList"/>
    <dgm:cxn modelId="{16CA0E81-5CED-4EF1-B81F-4EB4ECA72792}" type="presParOf" srcId="{F2CD2D4C-F5B8-4449-9A68-6241FCA0CB8B}" destId="{A646594A-47D3-4DC8-A3C2-A06F1B125C6C}" srcOrd="2" destOrd="0" presId="urn:microsoft.com/office/officeart/2018/2/layout/IconVerticalSolidList"/>
    <dgm:cxn modelId="{350E43EF-C22A-45FA-AE04-E0D987BF2B7E}" type="presParOf" srcId="{A646594A-47D3-4DC8-A3C2-A06F1B125C6C}" destId="{A2B60C6F-75D0-4E7F-8018-BF52D776BCFA}" srcOrd="0" destOrd="0" presId="urn:microsoft.com/office/officeart/2018/2/layout/IconVerticalSolidList"/>
    <dgm:cxn modelId="{1E598CFC-1811-4067-B9AA-E491E2CD77BD}" type="presParOf" srcId="{A646594A-47D3-4DC8-A3C2-A06F1B125C6C}" destId="{D63860D2-BB83-47B6-8F5F-3852208C87D9}" srcOrd="1" destOrd="0" presId="urn:microsoft.com/office/officeart/2018/2/layout/IconVerticalSolidList"/>
    <dgm:cxn modelId="{836ADEDF-949C-4186-AD6F-80B7AF42D524}" type="presParOf" srcId="{A646594A-47D3-4DC8-A3C2-A06F1B125C6C}" destId="{2E46BB5F-4F12-4D06-B8BB-779DA31AB161}" srcOrd="2" destOrd="0" presId="urn:microsoft.com/office/officeart/2018/2/layout/IconVerticalSolidList"/>
    <dgm:cxn modelId="{EEDEF6DD-F09E-4F17-89BA-CC0218D52852}" type="presParOf" srcId="{A646594A-47D3-4DC8-A3C2-A06F1B125C6C}" destId="{D09538B6-9189-4233-9D2C-0AAC1FB1B3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280A08-C60E-4DD2-9F2D-25A81F447C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46656B-781C-44C8-8608-06DAA4A246AB}">
      <dgm:prSet/>
      <dgm:spPr/>
      <dgm:t>
        <a:bodyPr/>
        <a:lstStyle/>
        <a:p>
          <a:r>
            <a:rPr lang="en-US"/>
            <a:t>Used to measure model performance:Accuracy – Overall correctness.Precision &amp; Recall – Quality of predictions.F1-Score – Balance of precision and recall.</a:t>
          </a:r>
        </a:p>
      </dgm:t>
    </dgm:pt>
    <dgm:pt modelId="{B7037646-F30C-44D4-B057-59676B2F503B}" cxnId="{C37A0F9F-C624-4BBF-8DD7-3B038A67129F}" type="parTrans">
      <dgm:prSet/>
      <dgm:spPr/>
      <dgm:t>
        <a:bodyPr/>
        <a:lstStyle/>
        <a:p>
          <a:endParaRPr lang="en-US"/>
        </a:p>
      </dgm:t>
    </dgm:pt>
    <dgm:pt modelId="{C679C419-F6A7-4A6D-AF47-34A6A19D5578}" cxnId="{C37A0F9F-C624-4BBF-8DD7-3B038A67129F}" type="sibTrans">
      <dgm:prSet/>
      <dgm:spPr/>
      <dgm:t>
        <a:bodyPr/>
        <a:lstStyle/>
        <a:p>
          <a:endParaRPr lang="en-US"/>
        </a:p>
      </dgm:t>
    </dgm:pt>
    <dgm:pt modelId="{34BE777A-2174-479F-A2B7-F3452CD87146}">
      <dgm:prSet/>
      <dgm:spPr/>
      <dgm:t>
        <a:bodyPr/>
        <a:lstStyle/>
        <a:p>
          <a:r>
            <a:rPr lang="en-US"/>
            <a:t>Confusion Matrix: Helps analyze misclassifications.</a:t>
          </a:r>
        </a:p>
      </dgm:t>
    </dgm:pt>
    <dgm:pt modelId="{19C50CFC-13D6-4E78-A67F-D246048D0332}" cxnId="{433757C4-CC7E-4F24-AFFC-47A677BF5EF6}" type="parTrans">
      <dgm:prSet/>
      <dgm:spPr/>
      <dgm:t>
        <a:bodyPr/>
        <a:lstStyle/>
        <a:p>
          <a:endParaRPr lang="en-US"/>
        </a:p>
      </dgm:t>
    </dgm:pt>
    <dgm:pt modelId="{1D2E9824-FD8D-42F9-996C-EF89594D568C}" cxnId="{433757C4-CC7E-4F24-AFFC-47A677BF5EF6}" type="sibTrans">
      <dgm:prSet/>
      <dgm:spPr/>
      <dgm:t>
        <a:bodyPr/>
        <a:lstStyle/>
        <a:p>
          <a:endParaRPr lang="en-US"/>
        </a:p>
      </dgm:t>
    </dgm:pt>
    <dgm:pt modelId="{37247A43-B049-4289-B18F-5895FC1B715D}" type="pres">
      <dgm:prSet presAssocID="{3B280A08-C60E-4DD2-9F2D-25A81F447C2C}" presName="root" presStyleCnt="0">
        <dgm:presLayoutVars>
          <dgm:dir/>
          <dgm:resizeHandles val="exact"/>
        </dgm:presLayoutVars>
      </dgm:prSet>
      <dgm:spPr/>
    </dgm:pt>
    <dgm:pt modelId="{18DBC4AE-2895-44A2-AC4B-514B2F945AFE}" type="pres">
      <dgm:prSet presAssocID="{5B46656B-781C-44C8-8608-06DAA4A246AB}" presName="compNode" presStyleCnt="0"/>
      <dgm:spPr/>
    </dgm:pt>
    <dgm:pt modelId="{5D78E7E8-B81B-404F-93D7-7D6CC742A680}" type="pres">
      <dgm:prSet presAssocID="{5B46656B-781C-44C8-8608-06DAA4A246AB}" presName="bgRect" presStyleLbl="bgShp" presStyleIdx="0" presStyleCnt="2"/>
      <dgm:spPr/>
    </dgm:pt>
    <dgm:pt modelId="{284B1BBD-5D1B-401B-9E2B-A7E5D0625A97}" type="pres">
      <dgm:prSet presAssocID="{5B46656B-781C-44C8-8608-06DAA4A246A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5FEE60F-EA74-4AF9-8AD3-D83559932323}" type="pres">
      <dgm:prSet presAssocID="{5B46656B-781C-44C8-8608-06DAA4A246AB}" presName="spaceRect" presStyleCnt="0"/>
      <dgm:spPr/>
    </dgm:pt>
    <dgm:pt modelId="{5B3F904C-57B1-444F-A367-55CED4D1F34F}" type="pres">
      <dgm:prSet presAssocID="{5B46656B-781C-44C8-8608-06DAA4A246AB}" presName="parTx" presStyleLbl="revTx" presStyleIdx="0" presStyleCnt="2">
        <dgm:presLayoutVars>
          <dgm:chMax val="0"/>
          <dgm:chPref val="0"/>
        </dgm:presLayoutVars>
      </dgm:prSet>
      <dgm:spPr/>
    </dgm:pt>
    <dgm:pt modelId="{2FB2CC15-5193-4A93-971E-C9602075B3B7}" type="pres">
      <dgm:prSet presAssocID="{C679C419-F6A7-4A6D-AF47-34A6A19D5578}" presName="sibTrans" presStyleCnt="0"/>
      <dgm:spPr/>
    </dgm:pt>
    <dgm:pt modelId="{06FC231E-B71A-48E6-9EDB-252310A5C60C}" type="pres">
      <dgm:prSet presAssocID="{34BE777A-2174-479F-A2B7-F3452CD87146}" presName="compNode" presStyleCnt="0"/>
      <dgm:spPr/>
    </dgm:pt>
    <dgm:pt modelId="{C869AF98-5422-4968-8C7A-54A71427EFE7}" type="pres">
      <dgm:prSet presAssocID="{34BE777A-2174-479F-A2B7-F3452CD87146}" presName="bgRect" presStyleLbl="bgShp" presStyleIdx="1" presStyleCnt="2"/>
      <dgm:spPr/>
    </dgm:pt>
    <dgm:pt modelId="{747CE963-2F44-45D8-BF94-702842D7FC3F}" type="pres">
      <dgm:prSet presAssocID="{34BE777A-2174-479F-A2B7-F3452CD871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</dgm:pt>
    <dgm:pt modelId="{47E78647-DFF0-43BC-BB34-B54389E06F99}" type="pres">
      <dgm:prSet presAssocID="{34BE777A-2174-479F-A2B7-F3452CD87146}" presName="spaceRect" presStyleCnt="0"/>
      <dgm:spPr/>
    </dgm:pt>
    <dgm:pt modelId="{504F233C-1EC5-4B92-AD08-FF02B015561F}" type="pres">
      <dgm:prSet presAssocID="{34BE777A-2174-479F-A2B7-F3452CD8714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F41A51E-31AF-4E59-B71F-C4512B870DC8}" type="presOf" srcId="{5B46656B-781C-44C8-8608-06DAA4A246AB}" destId="{5B3F904C-57B1-444F-A367-55CED4D1F34F}" srcOrd="0" destOrd="0" presId="urn:microsoft.com/office/officeart/2018/2/layout/IconVerticalSolidList"/>
    <dgm:cxn modelId="{143D1A6B-9F72-4D1D-9949-E69A436A51ED}" type="presOf" srcId="{34BE777A-2174-479F-A2B7-F3452CD87146}" destId="{504F233C-1EC5-4B92-AD08-FF02B015561F}" srcOrd="0" destOrd="0" presId="urn:microsoft.com/office/officeart/2018/2/layout/IconVerticalSolidList"/>
    <dgm:cxn modelId="{C37A0F9F-C624-4BBF-8DD7-3B038A67129F}" srcId="{3B280A08-C60E-4DD2-9F2D-25A81F447C2C}" destId="{5B46656B-781C-44C8-8608-06DAA4A246AB}" srcOrd="0" destOrd="0" parTransId="{B7037646-F30C-44D4-B057-59676B2F503B}" sibTransId="{C679C419-F6A7-4A6D-AF47-34A6A19D5578}"/>
    <dgm:cxn modelId="{433757C4-CC7E-4F24-AFFC-47A677BF5EF6}" srcId="{3B280A08-C60E-4DD2-9F2D-25A81F447C2C}" destId="{34BE777A-2174-479F-A2B7-F3452CD87146}" srcOrd="1" destOrd="0" parTransId="{19C50CFC-13D6-4E78-A67F-D246048D0332}" sibTransId="{1D2E9824-FD8D-42F9-996C-EF89594D568C}"/>
    <dgm:cxn modelId="{6E4600CF-BC46-441A-BFB9-6E17071F3A4D}" type="presOf" srcId="{3B280A08-C60E-4DD2-9F2D-25A81F447C2C}" destId="{37247A43-B049-4289-B18F-5895FC1B715D}" srcOrd="0" destOrd="0" presId="urn:microsoft.com/office/officeart/2018/2/layout/IconVerticalSolidList"/>
    <dgm:cxn modelId="{95290585-BBB2-4C79-A60D-216A2FCBF05D}" type="presParOf" srcId="{37247A43-B049-4289-B18F-5895FC1B715D}" destId="{18DBC4AE-2895-44A2-AC4B-514B2F945AFE}" srcOrd="0" destOrd="0" presId="urn:microsoft.com/office/officeart/2018/2/layout/IconVerticalSolidList"/>
    <dgm:cxn modelId="{ECDD37A3-7C7D-43D2-B203-BF613091E57F}" type="presParOf" srcId="{18DBC4AE-2895-44A2-AC4B-514B2F945AFE}" destId="{5D78E7E8-B81B-404F-93D7-7D6CC742A680}" srcOrd="0" destOrd="0" presId="urn:microsoft.com/office/officeart/2018/2/layout/IconVerticalSolidList"/>
    <dgm:cxn modelId="{1C6C6C22-E574-4C32-99FE-15F8F440EB94}" type="presParOf" srcId="{18DBC4AE-2895-44A2-AC4B-514B2F945AFE}" destId="{284B1BBD-5D1B-401B-9E2B-A7E5D0625A97}" srcOrd="1" destOrd="0" presId="urn:microsoft.com/office/officeart/2018/2/layout/IconVerticalSolidList"/>
    <dgm:cxn modelId="{BFE96389-9D80-4653-B949-65E8EFCD106F}" type="presParOf" srcId="{18DBC4AE-2895-44A2-AC4B-514B2F945AFE}" destId="{95FEE60F-EA74-4AF9-8AD3-D83559932323}" srcOrd="2" destOrd="0" presId="urn:microsoft.com/office/officeart/2018/2/layout/IconVerticalSolidList"/>
    <dgm:cxn modelId="{B1110F77-143F-4236-8DF1-E5AA141B4A71}" type="presParOf" srcId="{18DBC4AE-2895-44A2-AC4B-514B2F945AFE}" destId="{5B3F904C-57B1-444F-A367-55CED4D1F34F}" srcOrd="3" destOrd="0" presId="urn:microsoft.com/office/officeart/2018/2/layout/IconVerticalSolidList"/>
    <dgm:cxn modelId="{FC8C60C8-3851-402F-BA57-357A4FC13CA4}" type="presParOf" srcId="{37247A43-B049-4289-B18F-5895FC1B715D}" destId="{2FB2CC15-5193-4A93-971E-C9602075B3B7}" srcOrd="1" destOrd="0" presId="urn:microsoft.com/office/officeart/2018/2/layout/IconVerticalSolidList"/>
    <dgm:cxn modelId="{DF8FE274-D90A-44EE-9E70-1E773F61A840}" type="presParOf" srcId="{37247A43-B049-4289-B18F-5895FC1B715D}" destId="{06FC231E-B71A-48E6-9EDB-252310A5C60C}" srcOrd="2" destOrd="0" presId="urn:microsoft.com/office/officeart/2018/2/layout/IconVerticalSolidList"/>
    <dgm:cxn modelId="{BD4F87D5-91C5-4183-A1DA-1841EFEBEAF7}" type="presParOf" srcId="{06FC231E-B71A-48E6-9EDB-252310A5C60C}" destId="{C869AF98-5422-4968-8C7A-54A71427EFE7}" srcOrd="0" destOrd="0" presId="urn:microsoft.com/office/officeart/2018/2/layout/IconVerticalSolidList"/>
    <dgm:cxn modelId="{58DA7787-1A8B-441C-ABAD-84B8377FF1D7}" type="presParOf" srcId="{06FC231E-B71A-48E6-9EDB-252310A5C60C}" destId="{747CE963-2F44-45D8-BF94-702842D7FC3F}" srcOrd="1" destOrd="0" presId="urn:microsoft.com/office/officeart/2018/2/layout/IconVerticalSolidList"/>
    <dgm:cxn modelId="{81F8168D-EBEA-443C-9AA0-65FBE5B40BC0}" type="presParOf" srcId="{06FC231E-B71A-48E6-9EDB-252310A5C60C}" destId="{47E78647-DFF0-43BC-BB34-B54389E06F99}" srcOrd="2" destOrd="0" presId="urn:microsoft.com/office/officeart/2018/2/layout/IconVerticalSolidList"/>
    <dgm:cxn modelId="{953624CD-3967-4C0A-B0AC-57E928B062A7}" type="presParOf" srcId="{06FC231E-B71A-48E6-9EDB-252310A5C60C}" destId="{504F233C-1EC5-4B92-AD08-FF02B01556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F151F1-2692-4388-80F5-4D80AC8C2DB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2CB4D37-1AE9-4C42-9246-FC3FECF7A163}">
      <dgm:prSet/>
      <dgm:spPr/>
      <dgm:t>
        <a:bodyPr/>
        <a:lstStyle/>
        <a:p>
          <a:r>
            <a:rPr lang="en-US"/>
            <a:t>Improving Accuracy:Using more advanced deep learning models.Combining facial expressions with speech for better analysis.</a:t>
          </a:r>
        </a:p>
      </dgm:t>
    </dgm:pt>
    <dgm:pt modelId="{E56C82BD-14EE-4D93-99C3-2CE7EEC6CB52}" cxnId="{D94C8351-AC8C-46DF-8FBF-7A1BFBF27DFD}" type="parTrans">
      <dgm:prSet/>
      <dgm:spPr/>
      <dgm:t>
        <a:bodyPr/>
        <a:lstStyle/>
        <a:p>
          <a:endParaRPr lang="en-US"/>
        </a:p>
      </dgm:t>
    </dgm:pt>
    <dgm:pt modelId="{481D16AF-1CA3-44A6-9035-27474B5C8A8A}" cxnId="{D94C8351-AC8C-46DF-8FBF-7A1BFBF27DFD}" type="sibTrans">
      <dgm:prSet/>
      <dgm:spPr/>
      <dgm:t>
        <a:bodyPr/>
        <a:lstStyle/>
        <a:p>
          <a:endParaRPr lang="en-US"/>
        </a:p>
      </dgm:t>
    </dgm:pt>
    <dgm:pt modelId="{89A94B09-673E-420B-BF1D-C7B6F56F90A6}">
      <dgm:prSet/>
      <dgm:spPr/>
      <dgm:t>
        <a:bodyPr/>
        <a:lstStyle/>
        <a:p>
          <a:r>
            <a:rPr lang="en-US"/>
            <a:t>Real-time Processing:Deploying on Edge AI devices for faster recognition.Ethical Considerations:Ensuring unbiased AI models.</a:t>
          </a:r>
        </a:p>
      </dgm:t>
    </dgm:pt>
    <dgm:pt modelId="{3B179E4B-8424-4F34-BAA1-F75DAD79F415}" cxnId="{1B946FD7-3C78-49BA-BEFD-D448F8B2A942}" type="parTrans">
      <dgm:prSet/>
      <dgm:spPr/>
      <dgm:t>
        <a:bodyPr/>
        <a:lstStyle/>
        <a:p>
          <a:endParaRPr lang="en-US"/>
        </a:p>
      </dgm:t>
    </dgm:pt>
    <dgm:pt modelId="{F57D5A5D-F3CD-4655-A7C1-8F58177EBC51}" cxnId="{1B946FD7-3C78-49BA-BEFD-D448F8B2A942}" type="sibTrans">
      <dgm:prSet/>
      <dgm:spPr/>
      <dgm:t>
        <a:bodyPr/>
        <a:lstStyle/>
        <a:p>
          <a:endParaRPr lang="en-US"/>
        </a:p>
      </dgm:t>
    </dgm:pt>
    <dgm:pt modelId="{1584F252-9344-4E46-8705-079D7CDE14DA}" type="pres">
      <dgm:prSet presAssocID="{1DF151F1-2692-4388-80F5-4D80AC8C2DB9}" presName="linear" presStyleCnt="0">
        <dgm:presLayoutVars>
          <dgm:animLvl val="lvl"/>
          <dgm:resizeHandles val="exact"/>
        </dgm:presLayoutVars>
      </dgm:prSet>
      <dgm:spPr/>
    </dgm:pt>
    <dgm:pt modelId="{0B534BE0-2E6B-5E47-826B-9DFFC47E7E85}" type="pres">
      <dgm:prSet presAssocID="{32CB4D37-1AE9-4C42-9246-FC3FECF7A16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8D05ADE-60E4-154F-97AB-011A8EC7A844}" type="pres">
      <dgm:prSet presAssocID="{481D16AF-1CA3-44A6-9035-27474B5C8A8A}" presName="spacer" presStyleCnt="0"/>
      <dgm:spPr/>
    </dgm:pt>
    <dgm:pt modelId="{1F94A613-8D2E-E146-9612-F671D3CCA8CC}" type="pres">
      <dgm:prSet presAssocID="{89A94B09-673E-420B-BF1D-C7B6F56F90A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6CD9461-7081-5442-B78D-375C093776AE}" type="presOf" srcId="{89A94B09-673E-420B-BF1D-C7B6F56F90A6}" destId="{1F94A613-8D2E-E146-9612-F671D3CCA8CC}" srcOrd="0" destOrd="0" presId="urn:microsoft.com/office/officeart/2005/8/layout/vList2"/>
    <dgm:cxn modelId="{D94C8351-AC8C-46DF-8FBF-7A1BFBF27DFD}" srcId="{1DF151F1-2692-4388-80F5-4D80AC8C2DB9}" destId="{32CB4D37-1AE9-4C42-9246-FC3FECF7A163}" srcOrd="0" destOrd="0" parTransId="{E56C82BD-14EE-4D93-99C3-2CE7EEC6CB52}" sibTransId="{481D16AF-1CA3-44A6-9035-27474B5C8A8A}"/>
    <dgm:cxn modelId="{FFDAEF72-2080-F84E-8A0B-51FDF2E30715}" type="presOf" srcId="{1DF151F1-2692-4388-80F5-4D80AC8C2DB9}" destId="{1584F252-9344-4E46-8705-079D7CDE14DA}" srcOrd="0" destOrd="0" presId="urn:microsoft.com/office/officeart/2005/8/layout/vList2"/>
    <dgm:cxn modelId="{8538AD79-4F60-CB46-895E-10B3A903072F}" type="presOf" srcId="{32CB4D37-1AE9-4C42-9246-FC3FECF7A163}" destId="{0B534BE0-2E6B-5E47-826B-9DFFC47E7E85}" srcOrd="0" destOrd="0" presId="urn:microsoft.com/office/officeart/2005/8/layout/vList2"/>
    <dgm:cxn modelId="{1B946FD7-3C78-49BA-BEFD-D448F8B2A942}" srcId="{1DF151F1-2692-4388-80F5-4D80AC8C2DB9}" destId="{89A94B09-673E-420B-BF1D-C7B6F56F90A6}" srcOrd="1" destOrd="0" parTransId="{3B179E4B-8424-4F34-BAA1-F75DAD79F415}" sibTransId="{F57D5A5D-F3CD-4655-A7C1-8F58177EBC51}"/>
    <dgm:cxn modelId="{360EE0F5-9B84-5F45-BF84-96C27773F91F}" type="presParOf" srcId="{1584F252-9344-4E46-8705-079D7CDE14DA}" destId="{0B534BE0-2E6B-5E47-826B-9DFFC47E7E85}" srcOrd="0" destOrd="0" presId="urn:microsoft.com/office/officeart/2005/8/layout/vList2"/>
    <dgm:cxn modelId="{E13948A3-6D85-C648-9ED5-BD17BDB5ADB7}" type="presParOf" srcId="{1584F252-9344-4E46-8705-079D7CDE14DA}" destId="{08D05ADE-60E4-154F-97AB-011A8EC7A844}" srcOrd="1" destOrd="0" presId="urn:microsoft.com/office/officeart/2005/8/layout/vList2"/>
    <dgm:cxn modelId="{8EE0BACC-3D5F-E04F-8616-83F1646B925B}" type="presParOf" srcId="{1584F252-9344-4E46-8705-079D7CDE14DA}" destId="{1F94A613-8D2E-E146-9612-F671D3CCA8C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49440" cy="5786637"/>
        <a:chOff x="0" y="0"/>
        <a:chExt cx="6949440" cy="5786637"/>
      </a:xfrm>
    </dsp:grpSpPr>
    <dsp:sp modelId="{A6A9B7BC-8560-41BC-BB7C-29A26035A1D6}">
      <dsp:nvSpPr>
        <dsp:cNvPr id="3" name="Rounded Rectangle 2"/>
        <dsp:cNvSpPr/>
      </dsp:nvSpPr>
      <dsp:spPr bwMode="white">
        <a:xfrm>
          <a:off x="0" y="0"/>
          <a:ext cx="6949440" cy="165332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0"/>
        <a:ext cx="6949440" cy="1653325"/>
      </dsp:txXfrm>
    </dsp:sp>
    <dsp:sp modelId="{0D5DECB8-5BAD-49E8-9917-6AFD1E787B4F}">
      <dsp:nvSpPr>
        <dsp:cNvPr id="4" name="Rectangles 3"/>
        <dsp:cNvSpPr/>
      </dsp:nvSpPr>
      <dsp:spPr bwMode="white">
        <a:xfrm>
          <a:off x="500131" y="371998"/>
          <a:ext cx="909329" cy="909329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500131" y="371998"/>
        <a:ext cx="909329" cy="909329"/>
      </dsp:txXfrm>
    </dsp:sp>
    <dsp:sp modelId="{FCF1265B-EF4A-4EEC-AA32-2C51B554E75A}">
      <dsp:nvSpPr>
        <dsp:cNvPr id="5" name="Rectangles 4"/>
        <dsp:cNvSpPr/>
      </dsp:nvSpPr>
      <dsp:spPr bwMode="white">
        <a:xfrm>
          <a:off x="1909590" y="0"/>
          <a:ext cx="5039850" cy="165332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4976" tIns="174976" rIns="174976" bIns="17497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What is Face Emotion Recognition?                              </a:t>
          </a:r>
          <a:endParaRPr>
            <a:solidFill>
              <a:schemeClr val="tx1"/>
            </a:solidFill>
          </a:endParaRPr>
        </a:p>
      </dsp:txBody>
      <dsp:txXfrm>
        <a:off x="1909590" y="0"/>
        <a:ext cx="5039850" cy="1653325"/>
      </dsp:txXfrm>
    </dsp:sp>
    <dsp:sp modelId="{77009AFE-27F4-44E8-B88E-35D7EC949A98}">
      <dsp:nvSpPr>
        <dsp:cNvPr id="6" name="Rounded Rectangle 5"/>
        <dsp:cNvSpPr/>
      </dsp:nvSpPr>
      <dsp:spPr bwMode="white">
        <a:xfrm>
          <a:off x="0" y="2066656"/>
          <a:ext cx="6949440" cy="165332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066656"/>
        <a:ext cx="6949440" cy="1653325"/>
      </dsp:txXfrm>
    </dsp:sp>
    <dsp:sp modelId="{B7946EB4-8465-4CAE-89E2-3BD70E4C1B22}">
      <dsp:nvSpPr>
        <dsp:cNvPr id="7" name="Rectangles 6"/>
        <dsp:cNvSpPr/>
      </dsp:nvSpPr>
      <dsp:spPr bwMode="white">
        <a:xfrm>
          <a:off x="500131" y="2438654"/>
          <a:ext cx="909329" cy="909329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500131" y="2438654"/>
        <a:ext cx="909329" cy="909329"/>
      </dsp:txXfrm>
    </dsp:sp>
    <dsp:sp modelId="{0270D29E-2BC9-4053-B117-6D4941AE6BC6}">
      <dsp:nvSpPr>
        <dsp:cNvPr id="8" name="Rectangles 7"/>
        <dsp:cNvSpPr/>
      </dsp:nvSpPr>
      <dsp:spPr bwMode="white">
        <a:xfrm>
          <a:off x="1909590" y="2066656"/>
          <a:ext cx="5039850" cy="165332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4976" tIns="174976" rIns="174976" bIns="17497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A technology that detects human emotions using facial expressions.Uses AI and deep learning models to analyze emotions from images or videos.</a:t>
          </a:r>
          <a:endParaRPr>
            <a:solidFill>
              <a:schemeClr val="tx1"/>
            </a:solidFill>
          </a:endParaRPr>
        </a:p>
      </dsp:txBody>
      <dsp:txXfrm>
        <a:off x="1909590" y="2066656"/>
        <a:ext cx="5039850" cy="1653325"/>
      </dsp:txXfrm>
    </dsp:sp>
    <dsp:sp modelId="{7BEC9F27-33DC-4E45-9E62-488AC1180B4B}">
      <dsp:nvSpPr>
        <dsp:cNvPr id="9" name="Rounded Rectangle 8"/>
        <dsp:cNvSpPr/>
      </dsp:nvSpPr>
      <dsp:spPr bwMode="white">
        <a:xfrm>
          <a:off x="0" y="4133312"/>
          <a:ext cx="6949440" cy="1653325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4133312"/>
        <a:ext cx="6949440" cy="1653325"/>
      </dsp:txXfrm>
    </dsp:sp>
    <dsp:sp modelId="{8B21B165-A6D4-4EF4-8ED9-8E183C352011}">
      <dsp:nvSpPr>
        <dsp:cNvPr id="10" name="Rectangles 9"/>
        <dsp:cNvSpPr/>
      </dsp:nvSpPr>
      <dsp:spPr bwMode="white">
        <a:xfrm>
          <a:off x="500131" y="4505310"/>
          <a:ext cx="909329" cy="909329"/>
        </a:xfrm>
        <a:prstGeom prst="rect">
          <a:avLst/>
        </a:prstGeom>
        <a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4"/>
        </a:fillRef>
        <a:effectRef idx="0">
          <a:scrgbClr r="0" g="0" b="0"/>
        </a:effectRef>
        <a:fontRef idx="minor">
          <a:schemeClr val="lt1"/>
        </a:fontRef>
      </dsp:style>
      <dsp:txXfrm>
        <a:off x="500131" y="4505310"/>
        <a:ext cx="909329" cy="909329"/>
      </dsp:txXfrm>
    </dsp:sp>
    <dsp:sp modelId="{734596D0-291F-453C-AA28-2A2F7EEEDAE2}">
      <dsp:nvSpPr>
        <dsp:cNvPr id="11" name="Rectangles 10"/>
        <dsp:cNvSpPr/>
      </dsp:nvSpPr>
      <dsp:spPr bwMode="white">
        <a:xfrm>
          <a:off x="1909590" y="4133312"/>
          <a:ext cx="5039850" cy="1653325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74976" tIns="174976" rIns="174976" bIns="174976" anchor="ctr"/>
        <a:lstStyle>
          <a:lvl1pPr algn="l">
            <a:defRPr sz="18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Key Problems:Difficulty in real-time detection.Variations in emotion due to cultural differences </a:t>
          </a:r>
          <a:endParaRPr>
            <a:solidFill>
              <a:schemeClr val="tx1"/>
            </a:solidFill>
          </a:endParaRPr>
        </a:p>
      </dsp:txBody>
      <dsp:txXfrm>
        <a:off x="1909590" y="4133312"/>
        <a:ext cx="5039850" cy="1653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335350" cy="4066431"/>
        <a:chOff x="0" y="0"/>
        <a:chExt cx="10335350" cy="4066431"/>
      </a:xfrm>
    </dsp:grpSpPr>
    <dsp:sp modelId="{2F72F6EE-1D84-4290-9183-4B9B08764D04}">
      <dsp:nvSpPr>
        <dsp:cNvPr id="3" name="Rounded Rectangle 2"/>
        <dsp:cNvSpPr/>
      </dsp:nvSpPr>
      <dsp:spPr bwMode="white">
        <a:xfrm>
          <a:off x="0" y="660795"/>
          <a:ext cx="10335350" cy="1219929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660795"/>
        <a:ext cx="10335350" cy="1219929"/>
      </dsp:txXfrm>
    </dsp:sp>
    <dsp:sp modelId="{6592330B-E133-4ED7-B3E8-AE5439CFD71F}">
      <dsp:nvSpPr>
        <dsp:cNvPr id="4" name="Rectangles 3"/>
        <dsp:cNvSpPr/>
      </dsp:nvSpPr>
      <dsp:spPr bwMode="white">
        <a:xfrm>
          <a:off x="369029" y="935279"/>
          <a:ext cx="670961" cy="670961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369029" y="935279"/>
        <a:ext cx="670961" cy="670961"/>
      </dsp:txXfrm>
    </dsp:sp>
    <dsp:sp modelId="{3CDA72CF-C339-42FC-B60B-341592B645D1}">
      <dsp:nvSpPr>
        <dsp:cNvPr id="5" name="Rectangles 4"/>
        <dsp:cNvSpPr/>
      </dsp:nvSpPr>
      <dsp:spPr bwMode="white">
        <a:xfrm>
          <a:off x="1409018" y="660795"/>
          <a:ext cx="8926332" cy="121992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9109" tIns="129109" rIns="129109" bIns="129109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Why CNNs?They automatically extract facial features.Reduce manual feature engineering efforts.</a:t>
          </a:r>
          <a:endParaRPr>
            <a:solidFill>
              <a:schemeClr val="tx1"/>
            </a:solidFill>
          </a:endParaRPr>
        </a:p>
      </dsp:txBody>
      <dsp:txXfrm>
        <a:off x="1409018" y="660795"/>
        <a:ext cx="8926332" cy="1219929"/>
      </dsp:txXfrm>
    </dsp:sp>
    <dsp:sp modelId="{6794BCFB-5F9F-4EA1-A9DD-5E4EDCA584CE}">
      <dsp:nvSpPr>
        <dsp:cNvPr id="6" name="Rounded Rectangle 5"/>
        <dsp:cNvSpPr/>
      </dsp:nvSpPr>
      <dsp:spPr bwMode="white">
        <a:xfrm>
          <a:off x="0" y="2185707"/>
          <a:ext cx="10335350" cy="1219929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2185707"/>
        <a:ext cx="10335350" cy="1219929"/>
      </dsp:txXfrm>
    </dsp:sp>
    <dsp:sp modelId="{9EE0AE5D-66C8-40F8-83CF-8A3A40B3757F}">
      <dsp:nvSpPr>
        <dsp:cNvPr id="7" name="Rectangles 6"/>
        <dsp:cNvSpPr/>
      </dsp:nvSpPr>
      <dsp:spPr bwMode="white">
        <a:xfrm>
          <a:off x="369029" y="2460191"/>
          <a:ext cx="670961" cy="670961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369029" y="2460191"/>
        <a:ext cx="670961" cy="670961"/>
      </dsp:txXfrm>
    </dsp:sp>
    <dsp:sp modelId="{FFC82330-D972-44CD-9DA3-67E1CC502573}">
      <dsp:nvSpPr>
        <dsp:cNvPr id="8" name="Rectangles 7"/>
        <dsp:cNvSpPr/>
      </dsp:nvSpPr>
      <dsp:spPr bwMode="white">
        <a:xfrm>
          <a:off x="1409018" y="2185707"/>
          <a:ext cx="8926332" cy="1219929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29109" tIns="129109" rIns="129109" bIns="129109" anchor="ctr"/>
        <a:lstStyle>
          <a:lvl1pPr algn="l">
            <a:defRPr sz="2600"/>
          </a:lvl1pPr>
          <a:lvl2pPr marL="228600" indent="-228600" algn="l">
            <a:defRPr sz="2000"/>
          </a:lvl2pPr>
          <a:lvl3pPr marL="457200" indent="-228600" algn="l">
            <a:defRPr sz="2000"/>
          </a:lvl3pPr>
          <a:lvl4pPr marL="685800" indent="-228600" algn="l">
            <a:defRPr sz="2000"/>
          </a:lvl4pPr>
          <a:lvl5pPr marL="914400" indent="-228600" algn="l">
            <a:defRPr sz="2000"/>
          </a:lvl5pPr>
          <a:lvl6pPr marL="1143000" indent="-228600" algn="l">
            <a:defRPr sz="2000"/>
          </a:lvl6pPr>
          <a:lvl7pPr marL="1371600" indent="-228600" algn="l">
            <a:defRPr sz="2000"/>
          </a:lvl7pPr>
          <a:lvl8pPr marL="1600200" indent="-228600" algn="l">
            <a:defRPr sz="2000"/>
          </a:lvl8pPr>
          <a:lvl9pPr marL="1828800" indent="-228600" algn="l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Alternative Methods:Traditional Machine Learning (SVM, Random Forest)</a:t>
          </a:r>
          <a:endParaRPr>
            <a:solidFill>
              <a:schemeClr val="tx1"/>
            </a:solidFill>
          </a:endParaRPr>
        </a:p>
      </dsp:txBody>
      <dsp:txXfrm>
        <a:off x="1409018" y="2185707"/>
        <a:ext cx="8926332" cy="1219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49440" cy="5786637"/>
        <a:chOff x="0" y="0"/>
        <a:chExt cx="6949440" cy="5786637"/>
      </a:xfrm>
    </dsp:grpSpPr>
    <dsp:sp modelId="{F0F45A6E-491E-4D01-B132-3D39923C38BA}">
      <dsp:nvSpPr>
        <dsp:cNvPr id="3" name="Rounded Rectangle 2"/>
        <dsp:cNvSpPr/>
      </dsp:nvSpPr>
      <dsp:spPr bwMode="white">
        <a:xfrm>
          <a:off x="0" y="940329"/>
          <a:ext cx="6949440" cy="17359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940329"/>
        <a:ext cx="6949440" cy="1735991"/>
      </dsp:txXfrm>
    </dsp:sp>
    <dsp:sp modelId="{CF9A1078-98E6-449B-A14F-F218CCB19366}">
      <dsp:nvSpPr>
        <dsp:cNvPr id="4" name="Rectangles 3"/>
        <dsp:cNvSpPr/>
      </dsp:nvSpPr>
      <dsp:spPr bwMode="white">
        <a:xfrm>
          <a:off x="525137" y="1330927"/>
          <a:ext cx="954795" cy="954795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525137" y="1330927"/>
        <a:ext cx="954795" cy="954795"/>
      </dsp:txXfrm>
    </dsp:sp>
    <dsp:sp modelId="{C2C4B5F8-7599-4B7D-B9B8-68BA6F6E4F3E}">
      <dsp:nvSpPr>
        <dsp:cNvPr id="5" name="Rectangles 4"/>
        <dsp:cNvSpPr/>
      </dsp:nvSpPr>
      <dsp:spPr bwMode="white">
        <a:xfrm>
          <a:off x="2005070" y="940329"/>
          <a:ext cx="4944370" cy="17359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83725" tIns="183725" rIns="183725" bIns="1837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Layers Used:Convolutional Layer – Extracts features.Pooling Layer – Reduces dimensions.Fully Connected Layer – Final classification.</a:t>
          </a:r>
          <a:endParaRPr>
            <a:solidFill>
              <a:schemeClr val="tx1"/>
            </a:solidFill>
          </a:endParaRPr>
        </a:p>
      </dsp:txBody>
      <dsp:txXfrm>
        <a:off x="2005070" y="940329"/>
        <a:ext cx="4944370" cy="1735991"/>
      </dsp:txXfrm>
    </dsp:sp>
    <dsp:sp modelId="{A2B60C6F-75D0-4E7F-8018-BF52D776BCFA}">
      <dsp:nvSpPr>
        <dsp:cNvPr id="6" name="Rounded Rectangle 5"/>
        <dsp:cNvSpPr/>
      </dsp:nvSpPr>
      <dsp:spPr bwMode="white">
        <a:xfrm>
          <a:off x="0" y="3110317"/>
          <a:ext cx="6949440" cy="17359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110317"/>
        <a:ext cx="6949440" cy="1735991"/>
      </dsp:txXfrm>
    </dsp:sp>
    <dsp:sp modelId="{D63860D2-BB83-47B6-8F5F-3852208C87D9}">
      <dsp:nvSpPr>
        <dsp:cNvPr id="7" name="Rectangles 6"/>
        <dsp:cNvSpPr/>
      </dsp:nvSpPr>
      <dsp:spPr bwMode="white">
        <a:xfrm>
          <a:off x="525137" y="3500915"/>
          <a:ext cx="954795" cy="954795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525137" y="3500915"/>
        <a:ext cx="954795" cy="954795"/>
      </dsp:txXfrm>
    </dsp:sp>
    <dsp:sp modelId="{D09538B6-9189-4233-9D2C-0AAC1FB1B3E2}">
      <dsp:nvSpPr>
        <dsp:cNvPr id="8" name="Rectangles 7"/>
        <dsp:cNvSpPr/>
      </dsp:nvSpPr>
      <dsp:spPr bwMode="white">
        <a:xfrm>
          <a:off x="2005070" y="3110317"/>
          <a:ext cx="4944370" cy="17359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83725" tIns="183725" rIns="183725" bIns="183725" anchor="ctr"/>
        <a:lstStyle>
          <a:lvl1pPr algn="l">
            <a:defRPr sz="1900"/>
          </a:lvl1pPr>
          <a:lvl2pPr marL="114300" indent="-114300" algn="l">
            <a:defRPr sz="1400"/>
          </a:lvl2pPr>
          <a:lvl3pPr marL="228600" indent="-114300" algn="l">
            <a:defRPr sz="1400"/>
          </a:lvl3pPr>
          <a:lvl4pPr marL="342900" indent="-114300" algn="l">
            <a:defRPr sz="1400"/>
          </a:lvl4pPr>
          <a:lvl5pPr marL="457200" indent="-114300" algn="l">
            <a:defRPr sz="1400"/>
          </a:lvl5pPr>
          <a:lvl6pPr marL="571500" indent="-114300" algn="l">
            <a:defRPr sz="1400"/>
          </a:lvl6pPr>
          <a:lvl7pPr marL="685800" indent="-114300" algn="l">
            <a:defRPr sz="1400"/>
          </a:lvl7pPr>
          <a:lvl8pPr marL="800100" indent="-114300" algn="l">
            <a:defRPr sz="1400"/>
          </a:lvl8pPr>
          <a:lvl9pPr marL="914400" indent="-114300" algn="l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Activation Functions: ReLU, Softmax</a:t>
          </a:r>
          <a:endParaRPr>
            <a:solidFill>
              <a:schemeClr val="tx1"/>
            </a:solidFill>
          </a:endParaRPr>
        </a:p>
      </dsp:txBody>
      <dsp:txXfrm>
        <a:off x="2005070" y="3110317"/>
        <a:ext cx="4944370" cy="17359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49440" cy="5786637"/>
        <a:chOff x="0" y="0"/>
        <a:chExt cx="6949440" cy="5786637"/>
      </a:xfrm>
    </dsp:grpSpPr>
    <dsp:sp modelId="{5D78E7E8-B81B-404F-93D7-7D6CC742A680}">
      <dsp:nvSpPr>
        <dsp:cNvPr id="3" name="Rounded Rectangle 2"/>
        <dsp:cNvSpPr/>
      </dsp:nvSpPr>
      <dsp:spPr bwMode="white">
        <a:xfrm>
          <a:off x="0" y="940329"/>
          <a:ext cx="6949440" cy="17359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940329"/>
        <a:ext cx="6949440" cy="1735991"/>
      </dsp:txXfrm>
    </dsp:sp>
    <dsp:sp modelId="{284B1BBD-5D1B-401B-9E2B-A7E5D0625A97}">
      <dsp:nvSpPr>
        <dsp:cNvPr id="4" name="Rectangles 3"/>
        <dsp:cNvSpPr/>
      </dsp:nvSpPr>
      <dsp:spPr bwMode="white">
        <a:xfrm>
          <a:off x="525137" y="1330927"/>
          <a:ext cx="954795" cy="954795"/>
        </a:xfrm>
        <a:prstGeom prst="rect">
          <a:avLst/>
        </a:prstGeom>
        <a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Xfrm>
        <a:off x="525137" y="1330927"/>
        <a:ext cx="954795" cy="954795"/>
      </dsp:txXfrm>
    </dsp:sp>
    <dsp:sp modelId="{5B3F904C-57B1-444F-A367-55CED4D1F34F}">
      <dsp:nvSpPr>
        <dsp:cNvPr id="5" name="Rectangles 4"/>
        <dsp:cNvSpPr/>
      </dsp:nvSpPr>
      <dsp:spPr bwMode="white">
        <a:xfrm>
          <a:off x="2005070" y="940329"/>
          <a:ext cx="4944370" cy="17359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83725" tIns="183725" rIns="183725" bIns="183725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Used to measure model performance:Accuracy – Overall correctness.Precision &amp; Recall – Quality of predictions.F1-Score – Balance of precision and recall.</a:t>
          </a:r>
          <a:endParaRPr>
            <a:solidFill>
              <a:schemeClr val="tx1"/>
            </a:solidFill>
          </a:endParaRPr>
        </a:p>
      </dsp:txBody>
      <dsp:txXfrm>
        <a:off x="2005070" y="940329"/>
        <a:ext cx="4944370" cy="1735991"/>
      </dsp:txXfrm>
    </dsp:sp>
    <dsp:sp modelId="{C869AF98-5422-4968-8C7A-54A71427EFE7}">
      <dsp:nvSpPr>
        <dsp:cNvPr id="6" name="Rounded Rectangle 5"/>
        <dsp:cNvSpPr/>
      </dsp:nvSpPr>
      <dsp:spPr bwMode="white">
        <a:xfrm>
          <a:off x="0" y="3110317"/>
          <a:ext cx="6949440" cy="1735991"/>
        </a:xfrm>
        <a:prstGeom prst="roundRect">
          <a:avLst>
            <a:gd name="adj" fmla="val 10000"/>
          </a:avLst>
        </a:prstGeom>
      </dsp:spPr>
      <dsp:style>
        <a:lnRef idx="0">
          <a:schemeClr val="dk1"/>
        </a:lnRef>
        <a:fillRef idx="1">
          <a:schemeClr val="bg1">
            <a:lumMod val="95000"/>
          </a:schemeClr>
        </a:fillRef>
        <a:effectRef idx="0">
          <a:scrgbClr r="0" g="0" b="0"/>
        </a:effectRef>
        <a:fontRef idx="minor"/>
      </dsp:style>
      <dsp:txXfrm>
        <a:off x="0" y="3110317"/>
        <a:ext cx="6949440" cy="1735991"/>
      </dsp:txXfrm>
    </dsp:sp>
    <dsp:sp modelId="{747CE963-2F44-45D8-BF94-702842D7FC3F}">
      <dsp:nvSpPr>
        <dsp:cNvPr id="7" name="Rectangles 6"/>
        <dsp:cNvSpPr/>
      </dsp:nvSpPr>
      <dsp:spPr bwMode="white">
        <a:xfrm>
          <a:off x="525137" y="3500915"/>
          <a:ext cx="954795" cy="954795"/>
        </a:xfrm>
        <a:prstGeom prst="rect">
          <a:avLst/>
        </a:prstGeom>
        <a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sp:spPr>
      <dsp:style>
        <a:lnRef idx="2">
          <a:schemeClr val="lt1">
            <a:alpha val="0"/>
          </a:schemeClr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Xfrm>
        <a:off x="525137" y="3500915"/>
        <a:ext cx="954795" cy="954795"/>
      </dsp:txXfrm>
    </dsp:sp>
    <dsp:sp modelId="{504F233C-1EC5-4B92-AD08-FF02B015561F}">
      <dsp:nvSpPr>
        <dsp:cNvPr id="8" name="Rectangles 7"/>
        <dsp:cNvSpPr/>
      </dsp:nvSpPr>
      <dsp:spPr bwMode="white">
        <a:xfrm>
          <a:off x="2005070" y="3110317"/>
          <a:ext cx="4944370" cy="1735991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83725" tIns="183725" rIns="183725" bIns="183725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olidFill>
                <a:schemeClr val="tx1"/>
              </a:solidFill>
            </a:rPr>
            <a:t>Confusion Matrix: Helps analyze misclassifications.</a:t>
          </a:r>
          <a:endParaRPr>
            <a:solidFill>
              <a:schemeClr val="tx1"/>
            </a:solidFill>
          </a:endParaRPr>
        </a:p>
      </dsp:txBody>
      <dsp:txXfrm>
        <a:off x="2005070" y="3110317"/>
        <a:ext cx="4944370" cy="173599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949440" cy="5786637"/>
        <a:chOff x="0" y="0"/>
        <a:chExt cx="6949440" cy="5786637"/>
      </a:xfrm>
    </dsp:grpSpPr>
    <dsp:sp modelId="{0B534BE0-2E6B-5E47-826B-9DFFC47E7E85}">
      <dsp:nvSpPr>
        <dsp:cNvPr id="3" name="Rounded Rectangle 2"/>
        <dsp:cNvSpPr/>
      </dsp:nvSpPr>
      <dsp:spPr bwMode="white">
        <a:xfrm>
          <a:off x="0" y="47399"/>
          <a:ext cx="6949440" cy="2804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0489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Improving Accuracy:Using more advanced deep learning models.Combining facial expressions with speech for better analysis.</a:t>
          </a:r>
        </a:p>
      </dsp:txBody>
      <dsp:txXfrm>
        <a:off x="0" y="47399"/>
        <a:ext cx="6949440" cy="2804160"/>
      </dsp:txXfrm>
    </dsp:sp>
    <dsp:sp modelId="{1F94A613-8D2E-E146-9612-F671D3CCA8CC}">
      <dsp:nvSpPr>
        <dsp:cNvPr id="4" name="Rounded Rectangle 3"/>
        <dsp:cNvSpPr/>
      </dsp:nvSpPr>
      <dsp:spPr bwMode="white">
        <a:xfrm>
          <a:off x="0" y="2935079"/>
          <a:ext cx="6949440" cy="280416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5">
            <a:hueOff val="9120000"/>
            <a:satOff val="-4313"/>
            <a:lumOff val="-509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10489" tIns="110489" rIns="110489" bIns="110489" anchor="ctr"/>
        <a:lstStyle>
          <a:lvl1pPr algn="l">
            <a:defRPr sz="2900"/>
          </a:lvl1pPr>
          <a:lvl2pPr marL="228600" indent="-228600" algn="l">
            <a:defRPr sz="2200"/>
          </a:lvl2pPr>
          <a:lvl3pPr marL="457200" indent="-228600" algn="l">
            <a:defRPr sz="2200"/>
          </a:lvl3pPr>
          <a:lvl4pPr marL="685800" indent="-228600" algn="l">
            <a:defRPr sz="2200"/>
          </a:lvl4pPr>
          <a:lvl5pPr marL="914400" indent="-228600" algn="l">
            <a:defRPr sz="2200"/>
          </a:lvl5pPr>
          <a:lvl6pPr marL="1143000" indent="-228600" algn="l">
            <a:defRPr sz="2200"/>
          </a:lvl6pPr>
          <a:lvl7pPr marL="1371600" indent="-228600" algn="l">
            <a:defRPr sz="2200"/>
          </a:lvl7pPr>
          <a:lvl8pPr marL="1600200" indent="-228600" algn="l">
            <a:defRPr sz="2200"/>
          </a:lvl8pPr>
          <a:lvl9pPr marL="1828800" indent="-228600" algn="l">
            <a:defRPr sz="2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Real-time Processing:Deploying on Edge AI devices for faster recognition.Ethical Considerations:Ensuring unbiased AI models.</a:t>
          </a:r>
        </a:p>
      </dsp:txBody>
      <dsp:txXfrm>
        <a:off x="0" y="2935079"/>
        <a:ext cx="6949440" cy="2804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parTxLTRAlign" val="l"/>
            <dgm:param type="parTxRTLAlign" val="r"/>
            <dgm:param type="shpTxLTRAlignCh" val="l"/>
            <dgm:param type="shpTxRTLAlignCh" val="r"/>
            <dgm:param type="txAnchorVert" val="mid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parTxLTRAlign" val="l"/>
                <dgm:param type="parTxRTLAlign" val="r"/>
                <dgm:param type="shpTxLTRAlignCh" val="l"/>
                <dgm:param type="shpTxRTLAlignCh" val="r"/>
                <dgm:param type="stBulletLvl" val="0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3" Type="http://schemas.openxmlformats.org/officeDocument/2006/relationships/slideLayout" Target="../slideLayouts/slideLayout12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tags" Target="../tags/tag34.xml"/><Relationship Id="rId3" Type="http://schemas.openxmlformats.org/officeDocument/2006/relationships/tags" Target="../tags/tag7.xml"/><Relationship Id="rId29" Type="http://schemas.openxmlformats.org/officeDocument/2006/relationships/tags" Target="../tags/tag33.xml"/><Relationship Id="rId28" Type="http://schemas.openxmlformats.org/officeDocument/2006/relationships/tags" Target="../tags/tag32.xml"/><Relationship Id="rId27" Type="http://schemas.openxmlformats.org/officeDocument/2006/relationships/tags" Target="../tags/tag31.xml"/><Relationship Id="rId26" Type="http://schemas.openxmlformats.org/officeDocument/2006/relationships/tags" Target="../tags/tag30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4485" r="-2" b="5542"/>
          <a:stretch>
            <a:fillRect/>
          </a:stretch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Face Emotion Recognition Using Deep Learning</a:t>
            </a:r>
            <a:endParaRPr lang="en-US" sz="3700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Detecting and Classifying Human Emotions with AI
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Evaluation Metrics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spc="0">
                <a:latin typeface="+mj-lt"/>
              </a:rPr>
              <a:t>Evaluation Metrics</a:t>
            </a:r>
            <a:endParaRPr lang="en-US" spc="0">
              <a:latin typeface="+mj-lt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9434195" y="155765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9434195" y="218821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9434195" y="3049270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9434195" y="3679825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9434195" y="454088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9434195" y="517144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814070" y="155765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>
            <p:custDataLst>
              <p:tags r:id="rId9"/>
            </p:custDataLst>
          </p:nvPr>
        </p:nvSpPr>
        <p:spPr>
          <a:xfrm>
            <a:off x="814070" y="218821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10"/>
            </p:custDataLst>
          </p:nvPr>
        </p:nvSpPr>
        <p:spPr>
          <a:xfrm>
            <a:off x="814070" y="3049270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814070" y="3679825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2"/>
            </p:custDataLst>
          </p:nvPr>
        </p:nvSpPr>
        <p:spPr>
          <a:xfrm>
            <a:off x="814070" y="4540885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rmAutofit/>
          </a:bodyPr>
          <a:lstStyle/>
          <a:p>
            <a:r>
              <a:rPr lang="en-US" b="1" kern="0" dirty="0">
                <a:solidFill>
                  <a:schemeClr val="accent1"/>
                </a:solidFill>
                <a:latin typeface="+mj-lt"/>
                <a:sym typeface="Arial" panose="020B0604020202020204" pitchFamily="34" charset="0"/>
              </a:rPr>
              <a:t>Your title here</a:t>
            </a:r>
            <a:endParaRPr lang="en-US" b="1" kern="0" dirty="0">
              <a:solidFill>
                <a:schemeClr val="accent1"/>
              </a:solidFill>
              <a:latin typeface="+mj-lt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13"/>
            </p:custDataLst>
          </p:nvPr>
        </p:nvSpPr>
        <p:spPr>
          <a:xfrm>
            <a:off x="814070" y="5171440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Presentations are communication tools</a:t>
            </a:r>
            <a:endParaRPr lang="en-US" sz="1400" kern="0" dirty="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8" name="任意多边形: 形状 4"/>
          <p:cNvSpPr/>
          <p:nvPr>
            <p:custDataLst>
              <p:tags r:id="rId14"/>
            </p:custDataLst>
          </p:nvPr>
        </p:nvSpPr>
        <p:spPr>
          <a:xfrm>
            <a:off x="2956292" y="1840488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01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任意多边形: 形状 32"/>
          <p:cNvSpPr/>
          <p:nvPr>
            <p:custDataLst>
              <p:tags r:id="rId15"/>
            </p:custDataLst>
          </p:nvPr>
        </p:nvSpPr>
        <p:spPr>
          <a:xfrm>
            <a:off x="2956292" y="3336473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02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0" name="任意多边形: 形状 33"/>
          <p:cNvSpPr/>
          <p:nvPr>
            <p:custDataLst>
              <p:tags r:id="rId16"/>
            </p:custDataLst>
          </p:nvPr>
        </p:nvSpPr>
        <p:spPr>
          <a:xfrm>
            <a:off x="2956292" y="4818907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03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1" name="任意多边形: 形状 34"/>
          <p:cNvSpPr/>
          <p:nvPr>
            <p:custDataLst>
              <p:tags r:id="rId17"/>
            </p:custDataLst>
          </p:nvPr>
        </p:nvSpPr>
        <p:spPr>
          <a:xfrm>
            <a:off x="8675604" y="1848959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04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任意多边形: 形状 35"/>
          <p:cNvSpPr/>
          <p:nvPr>
            <p:custDataLst>
              <p:tags r:id="rId18"/>
            </p:custDataLst>
          </p:nvPr>
        </p:nvSpPr>
        <p:spPr>
          <a:xfrm>
            <a:off x="8675604" y="3336473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05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8" name="任意多边形: 形状 36"/>
          <p:cNvSpPr/>
          <p:nvPr>
            <p:custDataLst>
              <p:tags r:id="rId19"/>
            </p:custDataLst>
          </p:nvPr>
        </p:nvSpPr>
        <p:spPr>
          <a:xfrm>
            <a:off x="8675604" y="4822717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70000"/>
              <a:lumOff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sym typeface="Arial" panose="020B0604020202020204" pitchFamily="34" charset="0"/>
              </a:rPr>
              <a:t>06</a:t>
            </a:r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9" name="任意多边形: 形状 46"/>
          <p:cNvSpPr/>
          <p:nvPr>
            <p:custDataLst>
              <p:tags r:id="rId20"/>
            </p:custDataLst>
          </p:nvPr>
        </p:nvSpPr>
        <p:spPr>
          <a:xfrm rot="3610423" flipV="1">
            <a:off x="3196017" y="3845406"/>
            <a:ext cx="3443125" cy="1085080"/>
          </a:xfrm>
          <a:custGeom>
            <a:avLst/>
            <a:gdLst>
              <a:gd name="connsiteX0" fmla="*/ 0 w 3443125"/>
              <a:gd name="connsiteY0" fmla="*/ 1085080 h 1085080"/>
              <a:gd name="connsiteX1" fmla="*/ 3443125 w 3443125"/>
              <a:gd name="connsiteY1" fmla="*/ 1085080 h 1085080"/>
              <a:gd name="connsiteX2" fmla="*/ 3398397 w 3443125"/>
              <a:gd name="connsiteY2" fmla="*/ 1007063 h 1085080"/>
              <a:gd name="connsiteX3" fmla="*/ 2900550 w 3443125"/>
              <a:gd name="connsiteY3" fmla="*/ 149254 h 1085080"/>
              <a:gd name="connsiteX4" fmla="*/ 2868895 w 3443125"/>
              <a:gd name="connsiteY4" fmla="*/ 107351 h 1085080"/>
              <a:gd name="connsiteX5" fmla="*/ 2619757 w 3443125"/>
              <a:gd name="connsiteY5" fmla="*/ 4636 h 1085080"/>
              <a:gd name="connsiteX6" fmla="*/ 1114682 w 3443125"/>
              <a:gd name="connsiteY6" fmla="*/ 73 h 1085080"/>
              <a:gd name="connsiteX7" fmla="*/ 1090509 w 3443125"/>
              <a:gd name="connsiteY7" fmla="*/ 0 h 1085080"/>
              <a:gd name="connsiteX8" fmla="*/ 829740 w 3443125"/>
              <a:gd name="connsiteY8" fmla="*/ 0 h 1085080"/>
              <a:gd name="connsiteX9" fmla="*/ 742515 w 3443125"/>
              <a:gd name="connsiteY9" fmla="*/ 10815 h 1085080"/>
              <a:gd name="connsiteX10" fmla="*/ 528994 w 3443125"/>
              <a:gd name="connsiteY10" fmla="*/ 175219 h 1085080"/>
              <a:gd name="connsiteX11" fmla="*/ 80704 w 3443125"/>
              <a:gd name="connsiteY11" fmla="*/ 946272 h 10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3125" h="1085080">
                <a:moveTo>
                  <a:pt x="0" y="1085080"/>
                </a:moveTo>
                <a:lnTo>
                  <a:pt x="3443125" y="1085080"/>
                </a:lnTo>
                <a:lnTo>
                  <a:pt x="3398397" y="1007063"/>
                </a:lnTo>
                <a:lnTo>
                  <a:pt x="2900550" y="149254"/>
                </a:lnTo>
                <a:lnTo>
                  <a:pt x="2868895" y="107351"/>
                </a:lnTo>
                <a:cubicBezTo>
                  <a:pt x="2804158" y="41622"/>
                  <a:pt x="2716893" y="4931"/>
                  <a:pt x="2619757" y="4636"/>
                </a:cubicBezTo>
                <a:cubicBezTo>
                  <a:pt x="2619757" y="4636"/>
                  <a:pt x="1616373" y="1594"/>
                  <a:pt x="1114682" y="73"/>
                </a:cubicBezTo>
                <a:lnTo>
                  <a:pt x="1090509" y="0"/>
                </a:lnTo>
                <a:lnTo>
                  <a:pt x="829740" y="0"/>
                </a:lnTo>
                <a:lnTo>
                  <a:pt x="742515" y="10815"/>
                </a:lnTo>
                <a:cubicBezTo>
                  <a:pt x="653224" y="34015"/>
                  <a:pt x="577817" y="91243"/>
                  <a:pt x="528994" y="175219"/>
                </a:cubicBezTo>
                <a:cubicBezTo>
                  <a:pt x="528994" y="175219"/>
                  <a:pt x="304848" y="560745"/>
                  <a:pt x="80704" y="946272"/>
                </a:cubicBezTo>
                <a:close/>
              </a:path>
            </a:pathLst>
          </a:custGeom>
          <a:solidFill>
            <a:schemeClr val="accent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0" name="任意多边形: 形状 47"/>
          <p:cNvSpPr/>
          <p:nvPr>
            <p:custDataLst>
              <p:tags r:id="rId21"/>
            </p:custDataLst>
          </p:nvPr>
        </p:nvSpPr>
        <p:spPr>
          <a:xfrm rot="10423" flipV="1">
            <a:off x="4369424" y="4527841"/>
            <a:ext cx="3442710" cy="1085080"/>
          </a:xfrm>
          <a:custGeom>
            <a:avLst/>
            <a:gdLst>
              <a:gd name="connsiteX0" fmla="*/ 0 w 3442710"/>
              <a:gd name="connsiteY0" fmla="*/ 1085080 h 1085080"/>
              <a:gd name="connsiteX1" fmla="*/ 3442710 w 3442710"/>
              <a:gd name="connsiteY1" fmla="*/ 1085080 h 1085080"/>
              <a:gd name="connsiteX2" fmla="*/ 2893659 w 3442710"/>
              <a:gd name="connsiteY2" fmla="*/ 139044 h 1085080"/>
              <a:gd name="connsiteX3" fmla="*/ 2869252 w 3442710"/>
              <a:gd name="connsiteY3" fmla="*/ 106736 h 1085080"/>
              <a:gd name="connsiteX4" fmla="*/ 2620114 w 3442710"/>
              <a:gd name="connsiteY4" fmla="*/ 4021 h 1085080"/>
              <a:gd name="connsiteX5" fmla="*/ 1400724 w 3442710"/>
              <a:gd name="connsiteY5" fmla="*/ 324 h 1085080"/>
              <a:gd name="connsiteX6" fmla="*/ 1293775 w 3442710"/>
              <a:gd name="connsiteY6" fmla="*/ 0 h 1085080"/>
              <a:gd name="connsiteX7" fmla="*/ 825136 w 3442710"/>
              <a:gd name="connsiteY7" fmla="*/ 0 h 1085080"/>
              <a:gd name="connsiteX8" fmla="*/ 742873 w 3442710"/>
              <a:gd name="connsiteY8" fmla="*/ 10201 h 1085080"/>
              <a:gd name="connsiteX9" fmla="*/ 529350 w 3442710"/>
              <a:gd name="connsiteY9" fmla="*/ 174604 h 1085080"/>
              <a:gd name="connsiteX10" fmla="*/ 81060 w 3442710"/>
              <a:gd name="connsiteY10" fmla="*/ 945657 h 10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2710" h="1085080">
                <a:moveTo>
                  <a:pt x="0" y="1085080"/>
                </a:moveTo>
                <a:lnTo>
                  <a:pt x="3442710" y="1085080"/>
                </a:lnTo>
                <a:lnTo>
                  <a:pt x="2893659" y="139044"/>
                </a:lnTo>
                <a:lnTo>
                  <a:pt x="2869252" y="106736"/>
                </a:lnTo>
                <a:cubicBezTo>
                  <a:pt x="2804515" y="41007"/>
                  <a:pt x="2717249" y="4316"/>
                  <a:pt x="2620114" y="4021"/>
                </a:cubicBezTo>
                <a:cubicBezTo>
                  <a:pt x="2620114" y="4021"/>
                  <a:pt x="1923320" y="1909"/>
                  <a:pt x="1400724" y="324"/>
                </a:cubicBezTo>
                <a:lnTo>
                  <a:pt x="1293775" y="0"/>
                </a:lnTo>
                <a:lnTo>
                  <a:pt x="825136" y="0"/>
                </a:lnTo>
                <a:lnTo>
                  <a:pt x="742873" y="10201"/>
                </a:lnTo>
                <a:cubicBezTo>
                  <a:pt x="653581" y="33401"/>
                  <a:pt x="578174" y="90629"/>
                  <a:pt x="529350" y="174604"/>
                </a:cubicBezTo>
                <a:cubicBezTo>
                  <a:pt x="529350" y="174604"/>
                  <a:pt x="305205" y="560130"/>
                  <a:pt x="81060" y="94565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1" name="任意多边形: 形状 48"/>
          <p:cNvSpPr/>
          <p:nvPr>
            <p:custDataLst>
              <p:tags r:id="rId22"/>
            </p:custDataLst>
          </p:nvPr>
        </p:nvSpPr>
        <p:spPr>
          <a:xfrm rot="18010423" flipV="1">
            <a:off x="5546148" y="3852210"/>
            <a:ext cx="3444447" cy="1085080"/>
          </a:xfrm>
          <a:custGeom>
            <a:avLst/>
            <a:gdLst>
              <a:gd name="connsiteX0" fmla="*/ 3444447 w 3444447"/>
              <a:gd name="connsiteY0" fmla="*/ 1085080 h 1085080"/>
              <a:gd name="connsiteX1" fmla="*/ 3369528 w 3444447"/>
              <a:gd name="connsiteY1" fmla="*/ 954403 h 1085080"/>
              <a:gd name="connsiteX2" fmla="*/ 3286785 w 3444447"/>
              <a:gd name="connsiteY2" fmla="*/ 810079 h 1085080"/>
              <a:gd name="connsiteX3" fmla="*/ 3270720 w 3444447"/>
              <a:gd name="connsiteY3" fmla="*/ 782058 h 1085080"/>
              <a:gd name="connsiteX4" fmla="*/ 2907612 w 3444447"/>
              <a:gd name="connsiteY4" fmla="*/ 156408 h 1085080"/>
              <a:gd name="connsiteX5" fmla="*/ 2869162 w 3444447"/>
              <a:gd name="connsiteY5" fmla="*/ 105510 h 1085080"/>
              <a:gd name="connsiteX6" fmla="*/ 2620024 w 3444447"/>
              <a:gd name="connsiteY6" fmla="*/ 2797 h 1085080"/>
              <a:gd name="connsiteX7" fmla="*/ 1728128 w 3444447"/>
              <a:gd name="connsiteY7" fmla="*/ 93 h 1085080"/>
              <a:gd name="connsiteX8" fmla="*/ 1697420 w 3444447"/>
              <a:gd name="connsiteY8" fmla="*/ 0 h 1085080"/>
              <a:gd name="connsiteX9" fmla="*/ 815176 w 3444447"/>
              <a:gd name="connsiteY9" fmla="*/ 0 h 1085080"/>
              <a:gd name="connsiteX10" fmla="*/ 742783 w 3444447"/>
              <a:gd name="connsiteY10" fmla="*/ 8977 h 1085080"/>
              <a:gd name="connsiteX11" fmla="*/ 529260 w 3444447"/>
              <a:gd name="connsiteY11" fmla="*/ 173380 h 1085080"/>
              <a:gd name="connsiteX12" fmla="*/ 490735 w 3444447"/>
              <a:gd name="connsiteY12" fmla="*/ 239642 h 1085080"/>
              <a:gd name="connsiteX13" fmla="*/ 452086 w 3444447"/>
              <a:gd name="connsiteY13" fmla="*/ 306118 h 1085080"/>
              <a:gd name="connsiteX14" fmla="*/ 0 w 3444447"/>
              <a:gd name="connsiteY14" fmla="*/ 1085080 h 10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4447" h="1085080">
                <a:moveTo>
                  <a:pt x="3444447" y="1085080"/>
                </a:moveTo>
                <a:lnTo>
                  <a:pt x="3369528" y="954403"/>
                </a:lnTo>
                <a:cubicBezTo>
                  <a:pt x="3341803" y="906043"/>
                  <a:pt x="3314077" y="857683"/>
                  <a:pt x="3286785" y="810079"/>
                </a:cubicBezTo>
                <a:lnTo>
                  <a:pt x="3270720" y="782058"/>
                </a:lnTo>
                <a:lnTo>
                  <a:pt x="2907612" y="156408"/>
                </a:lnTo>
                <a:lnTo>
                  <a:pt x="2869162" y="105510"/>
                </a:lnTo>
                <a:cubicBezTo>
                  <a:pt x="2804425" y="39782"/>
                  <a:pt x="2717160" y="3091"/>
                  <a:pt x="2620024" y="2797"/>
                </a:cubicBezTo>
                <a:cubicBezTo>
                  <a:pt x="2620024" y="2797"/>
                  <a:pt x="2174076" y="1445"/>
                  <a:pt x="1728128" y="93"/>
                </a:cubicBezTo>
                <a:lnTo>
                  <a:pt x="1697420" y="0"/>
                </a:lnTo>
                <a:lnTo>
                  <a:pt x="815176" y="0"/>
                </a:lnTo>
                <a:lnTo>
                  <a:pt x="742783" y="8977"/>
                </a:lnTo>
                <a:cubicBezTo>
                  <a:pt x="653491" y="32177"/>
                  <a:pt x="578083" y="89405"/>
                  <a:pt x="529260" y="173380"/>
                </a:cubicBezTo>
                <a:cubicBezTo>
                  <a:pt x="529260" y="173380"/>
                  <a:pt x="515251" y="197475"/>
                  <a:pt x="490735" y="239642"/>
                </a:cubicBezTo>
                <a:lnTo>
                  <a:pt x="452086" y="306118"/>
                </a:lnTo>
                <a:lnTo>
                  <a:pt x="0" y="1085080"/>
                </a:lnTo>
                <a:close/>
              </a:path>
            </a:pathLst>
          </a:custGeom>
          <a:solidFill>
            <a:schemeClr val="accent1">
              <a:lumMod val="70000"/>
              <a:lumOff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2" name="任意多边形: 形状 49"/>
          <p:cNvSpPr/>
          <p:nvPr>
            <p:custDataLst>
              <p:tags r:id="rId23"/>
            </p:custDataLst>
          </p:nvPr>
        </p:nvSpPr>
        <p:spPr>
          <a:xfrm rot="14410423" flipV="1">
            <a:off x="5557644" y="2495954"/>
            <a:ext cx="3438034" cy="1081444"/>
          </a:xfrm>
          <a:custGeom>
            <a:avLst/>
            <a:gdLst>
              <a:gd name="connsiteX0" fmla="*/ 3438034 w 3438034"/>
              <a:gd name="connsiteY0" fmla="*/ 1081444 h 1081444"/>
              <a:gd name="connsiteX1" fmla="*/ 3366698 w 3438034"/>
              <a:gd name="connsiteY1" fmla="*/ 957016 h 1081444"/>
              <a:gd name="connsiteX2" fmla="*/ 2945022 w 3438034"/>
              <a:gd name="connsiteY2" fmla="*/ 221512 h 1081444"/>
              <a:gd name="connsiteX3" fmla="*/ 2934533 w 3438034"/>
              <a:gd name="connsiteY3" fmla="*/ 203217 h 1081444"/>
              <a:gd name="connsiteX4" fmla="*/ 2922484 w 3438034"/>
              <a:gd name="connsiteY4" fmla="*/ 182455 h 1081444"/>
              <a:gd name="connsiteX5" fmla="*/ 2866332 w 3438034"/>
              <a:gd name="connsiteY5" fmla="*/ 108124 h 1081444"/>
              <a:gd name="connsiteX6" fmla="*/ 2617193 w 3438034"/>
              <a:gd name="connsiteY6" fmla="*/ 5410 h 1081444"/>
              <a:gd name="connsiteX7" fmla="*/ 833400 w 3438034"/>
              <a:gd name="connsiteY7" fmla="*/ 2 h 1081444"/>
              <a:gd name="connsiteX8" fmla="*/ 526430 w 3438034"/>
              <a:gd name="connsiteY8" fmla="*/ 175992 h 1081444"/>
              <a:gd name="connsiteX9" fmla="*/ 78140 w 3438034"/>
              <a:gd name="connsiteY9" fmla="*/ 947045 h 1081444"/>
              <a:gd name="connsiteX10" fmla="*/ 0 w 3438034"/>
              <a:gd name="connsiteY10" fmla="*/ 1081444 h 108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8034" h="1081444">
                <a:moveTo>
                  <a:pt x="3438034" y="1081444"/>
                </a:moveTo>
                <a:lnTo>
                  <a:pt x="3366698" y="957016"/>
                </a:lnTo>
                <a:cubicBezTo>
                  <a:pt x="3186483" y="642678"/>
                  <a:pt x="3006267" y="328339"/>
                  <a:pt x="2945022" y="221512"/>
                </a:cubicBezTo>
                <a:lnTo>
                  <a:pt x="2934533" y="203217"/>
                </a:lnTo>
                <a:lnTo>
                  <a:pt x="2922484" y="182455"/>
                </a:lnTo>
                <a:lnTo>
                  <a:pt x="2866332" y="108124"/>
                </a:lnTo>
                <a:cubicBezTo>
                  <a:pt x="2801594" y="42396"/>
                  <a:pt x="2714330" y="5705"/>
                  <a:pt x="2617193" y="5410"/>
                </a:cubicBezTo>
                <a:cubicBezTo>
                  <a:pt x="2617193" y="5410"/>
                  <a:pt x="833400" y="2"/>
                  <a:pt x="833400" y="2"/>
                </a:cubicBezTo>
                <a:cubicBezTo>
                  <a:pt x="703885" y="-391"/>
                  <a:pt x="591527" y="64025"/>
                  <a:pt x="526430" y="175992"/>
                </a:cubicBezTo>
                <a:cubicBezTo>
                  <a:pt x="526430" y="175992"/>
                  <a:pt x="302285" y="561519"/>
                  <a:pt x="78140" y="947045"/>
                </a:cubicBezTo>
                <a:lnTo>
                  <a:pt x="0" y="1081444"/>
                </a:lnTo>
                <a:close/>
              </a:path>
            </a:pathLst>
          </a:cu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3" name="任意多边形: 形状 50"/>
          <p:cNvSpPr/>
          <p:nvPr>
            <p:custDataLst>
              <p:tags r:id="rId24"/>
            </p:custDataLst>
          </p:nvPr>
        </p:nvSpPr>
        <p:spPr>
          <a:xfrm rot="10810423" flipV="1">
            <a:off x="4532823" y="1811848"/>
            <a:ext cx="3288901" cy="1084993"/>
          </a:xfrm>
          <a:custGeom>
            <a:avLst/>
            <a:gdLst>
              <a:gd name="connsiteX0" fmla="*/ 2619256 w 3288901"/>
              <a:gd name="connsiteY0" fmla="*/ 5410 h 1084993"/>
              <a:gd name="connsiteX1" fmla="*/ 835464 w 3288901"/>
              <a:gd name="connsiteY1" fmla="*/ 2 h 1084993"/>
              <a:gd name="connsiteX2" fmla="*/ 528493 w 3288901"/>
              <a:gd name="connsiteY2" fmla="*/ 175993 h 1084993"/>
              <a:gd name="connsiteX3" fmla="*/ 80203 w 3288901"/>
              <a:gd name="connsiteY3" fmla="*/ 947046 h 1084993"/>
              <a:gd name="connsiteX4" fmla="*/ 0 w 3288901"/>
              <a:gd name="connsiteY4" fmla="*/ 1084993 h 1084993"/>
              <a:gd name="connsiteX5" fmla="*/ 3134591 w 3288901"/>
              <a:gd name="connsiteY5" fmla="*/ 1084993 h 1084993"/>
              <a:gd name="connsiteX6" fmla="*/ 3288901 w 3288901"/>
              <a:gd name="connsiteY6" fmla="*/ 817721 h 1084993"/>
              <a:gd name="connsiteX7" fmla="*/ 3286018 w 3288901"/>
              <a:gd name="connsiteY7" fmla="*/ 812692 h 1084993"/>
              <a:gd name="connsiteX8" fmla="*/ 3205874 w 3288901"/>
              <a:gd name="connsiteY8" fmla="*/ 672902 h 1084993"/>
              <a:gd name="connsiteX9" fmla="*/ 3165811 w 3288901"/>
              <a:gd name="connsiteY9" fmla="*/ 603023 h 1084993"/>
              <a:gd name="connsiteX10" fmla="*/ 2912373 w 3288901"/>
              <a:gd name="connsiteY10" fmla="*/ 166340 h 1084993"/>
              <a:gd name="connsiteX11" fmla="*/ 2868395 w 3288901"/>
              <a:gd name="connsiteY11" fmla="*/ 108124 h 1084993"/>
              <a:gd name="connsiteX12" fmla="*/ 2619256 w 3288901"/>
              <a:gd name="connsiteY12" fmla="*/ 5410 h 10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8901" h="1084993">
                <a:moveTo>
                  <a:pt x="2619256" y="5410"/>
                </a:moveTo>
                <a:cubicBezTo>
                  <a:pt x="2619256" y="5410"/>
                  <a:pt x="835464" y="2"/>
                  <a:pt x="835464" y="2"/>
                </a:cubicBezTo>
                <a:cubicBezTo>
                  <a:pt x="705949" y="-391"/>
                  <a:pt x="593590" y="64026"/>
                  <a:pt x="528493" y="175993"/>
                </a:cubicBezTo>
                <a:cubicBezTo>
                  <a:pt x="528493" y="175993"/>
                  <a:pt x="304348" y="561519"/>
                  <a:pt x="80203" y="947046"/>
                </a:cubicBezTo>
                <a:lnTo>
                  <a:pt x="0" y="1084993"/>
                </a:lnTo>
                <a:lnTo>
                  <a:pt x="3134591" y="1084993"/>
                </a:lnTo>
                <a:lnTo>
                  <a:pt x="3288901" y="817721"/>
                </a:lnTo>
                <a:lnTo>
                  <a:pt x="3286018" y="812692"/>
                </a:lnTo>
                <a:cubicBezTo>
                  <a:pt x="3258726" y="765088"/>
                  <a:pt x="3231866" y="718240"/>
                  <a:pt x="3205874" y="672902"/>
                </a:cubicBezTo>
                <a:lnTo>
                  <a:pt x="3165811" y="603023"/>
                </a:lnTo>
                <a:lnTo>
                  <a:pt x="2912373" y="166340"/>
                </a:lnTo>
                <a:lnTo>
                  <a:pt x="2868395" y="108124"/>
                </a:lnTo>
                <a:cubicBezTo>
                  <a:pt x="2803657" y="42395"/>
                  <a:pt x="2716392" y="5705"/>
                  <a:pt x="2619256" y="541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任意多边形: 形状 51"/>
          <p:cNvSpPr/>
          <p:nvPr>
            <p:custDataLst>
              <p:tags r:id="rId25"/>
            </p:custDataLst>
          </p:nvPr>
        </p:nvSpPr>
        <p:spPr>
          <a:xfrm rot="7210423" flipV="1">
            <a:off x="3493268" y="2318959"/>
            <a:ext cx="3051225" cy="1083767"/>
          </a:xfrm>
          <a:custGeom>
            <a:avLst/>
            <a:gdLst>
              <a:gd name="connsiteX0" fmla="*/ 3020887 w 3051225"/>
              <a:gd name="connsiteY0" fmla="*/ 351854 h 1083767"/>
              <a:gd name="connsiteX1" fmla="*/ 3051225 w 3051225"/>
              <a:gd name="connsiteY1" fmla="*/ 404401 h 1083767"/>
              <a:gd name="connsiteX2" fmla="*/ 3038331 w 3051225"/>
              <a:gd name="connsiteY2" fmla="*/ 381912 h 1083767"/>
              <a:gd name="connsiteX3" fmla="*/ 527780 w 3051225"/>
              <a:gd name="connsiteY3" fmla="*/ 175993 h 1083767"/>
              <a:gd name="connsiteX4" fmla="*/ 79490 w 3051225"/>
              <a:gd name="connsiteY4" fmla="*/ 947046 h 1083767"/>
              <a:gd name="connsiteX5" fmla="*/ 0 w 3051225"/>
              <a:gd name="connsiteY5" fmla="*/ 1083767 h 1083767"/>
              <a:gd name="connsiteX6" fmla="*/ 2190514 w 3051225"/>
              <a:gd name="connsiteY6" fmla="*/ 1083767 h 1083767"/>
              <a:gd name="connsiteX7" fmla="*/ 1566082 w 3051225"/>
              <a:gd name="connsiteY7" fmla="*/ 2219 h 1083767"/>
              <a:gd name="connsiteX8" fmla="*/ 1560287 w 3051225"/>
              <a:gd name="connsiteY8" fmla="*/ 2202 h 1083767"/>
              <a:gd name="connsiteX9" fmla="*/ 834750 w 3051225"/>
              <a:gd name="connsiteY9" fmla="*/ 2 h 1083767"/>
              <a:gd name="connsiteX10" fmla="*/ 527780 w 3051225"/>
              <a:gd name="connsiteY10" fmla="*/ 175993 h 10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1225" h="1083767">
                <a:moveTo>
                  <a:pt x="3020887" y="351854"/>
                </a:moveTo>
                <a:lnTo>
                  <a:pt x="3051225" y="404401"/>
                </a:lnTo>
                <a:lnTo>
                  <a:pt x="3038331" y="381912"/>
                </a:lnTo>
                <a:close/>
                <a:moveTo>
                  <a:pt x="527780" y="175993"/>
                </a:moveTo>
                <a:cubicBezTo>
                  <a:pt x="527780" y="175993"/>
                  <a:pt x="303635" y="561520"/>
                  <a:pt x="79490" y="947046"/>
                </a:cubicBezTo>
                <a:lnTo>
                  <a:pt x="0" y="1083767"/>
                </a:lnTo>
                <a:lnTo>
                  <a:pt x="2190514" y="1083767"/>
                </a:lnTo>
                <a:lnTo>
                  <a:pt x="1566082" y="2219"/>
                </a:lnTo>
                <a:lnTo>
                  <a:pt x="1560287" y="2202"/>
                </a:lnTo>
                <a:cubicBezTo>
                  <a:pt x="1176180" y="1037"/>
                  <a:pt x="834750" y="2"/>
                  <a:pt x="834750" y="2"/>
                </a:cubicBezTo>
                <a:cubicBezTo>
                  <a:pt x="705235" y="-390"/>
                  <a:pt x="592877" y="64027"/>
                  <a:pt x="527780" y="1759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5" name="任意多边形: 形状 68"/>
          <p:cNvSpPr/>
          <p:nvPr>
            <p:custDataLst>
              <p:tags r:id="rId26"/>
            </p:custDataLst>
          </p:nvPr>
        </p:nvSpPr>
        <p:spPr>
          <a:xfrm>
            <a:off x="7476352" y="3525418"/>
            <a:ext cx="360050" cy="335281"/>
          </a:xfrm>
          <a:custGeom>
            <a:avLst/>
            <a:gdLst>
              <a:gd name="connsiteX0" fmla="*/ 259454 w 360050"/>
              <a:gd name="connsiteY0" fmla="*/ 199592 h 335281"/>
              <a:gd name="connsiteX1" fmla="*/ 223537 w 360050"/>
              <a:gd name="connsiteY1" fmla="*/ 235510 h 335281"/>
              <a:gd name="connsiteX2" fmla="*/ 259454 w 360050"/>
              <a:gd name="connsiteY2" fmla="*/ 271428 h 335281"/>
              <a:gd name="connsiteX3" fmla="*/ 295373 w 360050"/>
              <a:gd name="connsiteY3" fmla="*/ 235510 h 335281"/>
              <a:gd name="connsiteX4" fmla="*/ 259454 w 360050"/>
              <a:gd name="connsiteY4" fmla="*/ 199592 h 335281"/>
              <a:gd name="connsiteX5" fmla="*/ 83807 w 360050"/>
              <a:gd name="connsiteY5" fmla="*/ 167615 h 335281"/>
              <a:gd name="connsiteX6" fmla="*/ 127706 w 360050"/>
              <a:gd name="connsiteY6" fmla="*/ 185572 h 335281"/>
              <a:gd name="connsiteX7" fmla="*/ 161629 w 360050"/>
              <a:gd name="connsiteY7" fmla="*/ 175597 h 335281"/>
              <a:gd name="connsiteX8" fmla="*/ 149655 w 360050"/>
              <a:gd name="connsiteY8" fmla="*/ 197546 h 335281"/>
              <a:gd name="connsiteX9" fmla="*/ 153646 w 360050"/>
              <a:gd name="connsiteY9" fmla="*/ 217500 h 335281"/>
              <a:gd name="connsiteX10" fmla="*/ 171605 w 360050"/>
              <a:gd name="connsiteY10" fmla="*/ 229473 h 335281"/>
              <a:gd name="connsiteX11" fmla="*/ 171605 w 360050"/>
              <a:gd name="connsiteY11" fmla="*/ 235459 h 335281"/>
              <a:gd name="connsiteX12" fmla="*/ 171605 w 360050"/>
              <a:gd name="connsiteY12" fmla="*/ 241445 h 335281"/>
              <a:gd name="connsiteX13" fmla="*/ 155643 w 360050"/>
              <a:gd name="connsiteY13" fmla="*/ 253416 h 335281"/>
              <a:gd name="connsiteX14" fmla="*/ 151651 w 360050"/>
              <a:gd name="connsiteY14" fmla="*/ 273372 h 335281"/>
              <a:gd name="connsiteX15" fmla="*/ 171605 w 360050"/>
              <a:gd name="connsiteY15" fmla="*/ 309288 h 335281"/>
              <a:gd name="connsiteX16" fmla="*/ 175596 w 360050"/>
              <a:gd name="connsiteY16" fmla="*/ 311283 h 335281"/>
              <a:gd name="connsiteX17" fmla="*/ 63853 w 360050"/>
              <a:gd name="connsiteY17" fmla="*/ 311283 h 335281"/>
              <a:gd name="connsiteX18" fmla="*/ 37913 w 360050"/>
              <a:gd name="connsiteY18" fmla="*/ 285344 h 335281"/>
              <a:gd name="connsiteX19" fmla="*/ 37913 w 360050"/>
              <a:gd name="connsiteY19" fmla="*/ 185572 h 335281"/>
              <a:gd name="connsiteX20" fmla="*/ 39908 w 360050"/>
              <a:gd name="connsiteY20" fmla="*/ 185572 h 335281"/>
              <a:gd name="connsiteX21" fmla="*/ 83807 w 360050"/>
              <a:gd name="connsiteY21" fmla="*/ 167615 h 335281"/>
              <a:gd name="connsiteX22" fmla="*/ 239501 w 360050"/>
              <a:gd name="connsiteY22" fmla="*/ 139730 h 335281"/>
              <a:gd name="connsiteX23" fmla="*/ 279409 w 360050"/>
              <a:gd name="connsiteY23" fmla="*/ 139730 h 335281"/>
              <a:gd name="connsiteX24" fmla="*/ 285396 w 360050"/>
              <a:gd name="connsiteY24" fmla="*/ 143722 h 335281"/>
              <a:gd name="connsiteX25" fmla="*/ 289386 w 360050"/>
              <a:gd name="connsiteY25" fmla="*/ 169662 h 335281"/>
              <a:gd name="connsiteX26" fmla="*/ 307344 w 360050"/>
              <a:gd name="connsiteY26" fmla="*/ 179639 h 335281"/>
              <a:gd name="connsiteX27" fmla="*/ 333285 w 360050"/>
              <a:gd name="connsiteY27" fmla="*/ 169662 h 335281"/>
              <a:gd name="connsiteX28" fmla="*/ 339272 w 360050"/>
              <a:gd name="connsiteY28" fmla="*/ 171657 h 335281"/>
              <a:gd name="connsiteX29" fmla="*/ 359224 w 360050"/>
              <a:gd name="connsiteY29" fmla="*/ 205578 h 335281"/>
              <a:gd name="connsiteX30" fmla="*/ 357229 w 360050"/>
              <a:gd name="connsiteY30" fmla="*/ 211564 h 335281"/>
              <a:gd name="connsiteX31" fmla="*/ 335281 w 360050"/>
              <a:gd name="connsiteY31" fmla="*/ 227529 h 335281"/>
              <a:gd name="connsiteX32" fmla="*/ 335281 w 360050"/>
              <a:gd name="connsiteY32" fmla="*/ 237506 h 335281"/>
              <a:gd name="connsiteX33" fmla="*/ 335281 w 360050"/>
              <a:gd name="connsiteY33" fmla="*/ 247482 h 335281"/>
              <a:gd name="connsiteX34" fmla="*/ 357229 w 360050"/>
              <a:gd name="connsiteY34" fmla="*/ 263445 h 335281"/>
              <a:gd name="connsiteX35" fmla="*/ 359224 w 360050"/>
              <a:gd name="connsiteY35" fmla="*/ 269432 h 335281"/>
              <a:gd name="connsiteX36" fmla="*/ 339272 w 360050"/>
              <a:gd name="connsiteY36" fmla="*/ 303353 h 335281"/>
              <a:gd name="connsiteX37" fmla="*/ 333285 w 360050"/>
              <a:gd name="connsiteY37" fmla="*/ 305348 h 335281"/>
              <a:gd name="connsiteX38" fmla="*/ 307344 w 360050"/>
              <a:gd name="connsiteY38" fmla="*/ 295371 h 335281"/>
              <a:gd name="connsiteX39" fmla="*/ 289386 w 360050"/>
              <a:gd name="connsiteY39" fmla="*/ 305348 h 335281"/>
              <a:gd name="connsiteX40" fmla="*/ 285396 w 360050"/>
              <a:gd name="connsiteY40" fmla="*/ 331290 h 335281"/>
              <a:gd name="connsiteX41" fmla="*/ 279409 w 360050"/>
              <a:gd name="connsiteY41" fmla="*/ 335281 h 335281"/>
              <a:gd name="connsiteX42" fmla="*/ 239501 w 360050"/>
              <a:gd name="connsiteY42" fmla="*/ 335281 h 335281"/>
              <a:gd name="connsiteX43" fmla="*/ 233515 w 360050"/>
              <a:gd name="connsiteY43" fmla="*/ 331290 h 335281"/>
              <a:gd name="connsiteX44" fmla="*/ 229524 w 360050"/>
              <a:gd name="connsiteY44" fmla="*/ 305348 h 335281"/>
              <a:gd name="connsiteX45" fmla="*/ 211564 w 360050"/>
              <a:gd name="connsiteY45" fmla="*/ 295371 h 335281"/>
              <a:gd name="connsiteX46" fmla="*/ 185625 w 360050"/>
              <a:gd name="connsiteY46" fmla="*/ 305348 h 335281"/>
              <a:gd name="connsiteX47" fmla="*/ 179639 w 360050"/>
              <a:gd name="connsiteY47" fmla="*/ 303353 h 335281"/>
              <a:gd name="connsiteX48" fmla="*/ 159685 w 360050"/>
              <a:gd name="connsiteY48" fmla="*/ 269432 h 335281"/>
              <a:gd name="connsiteX49" fmla="*/ 163676 w 360050"/>
              <a:gd name="connsiteY49" fmla="*/ 261450 h 335281"/>
              <a:gd name="connsiteX50" fmla="*/ 185625 w 360050"/>
              <a:gd name="connsiteY50" fmla="*/ 245486 h 335281"/>
              <a:gd name="connsiteX51" fmla="*/ 185625 w 360050"/>
              <a:gd name="connsiteY51" fmla="*/ 225533 h 335281"/>
              <a:gd name="connsiteX52" fmla="*/ 163676 w 360050"/>
              <a:gd name="connsiteY52" fmla="*/ 209569 h 335281"/>
              <a:gd name="connsiteX53" fmla="*/ 161680 w 360050"/>
              <a:gd name="connsiteY53" fmla="*/ 203583 h 335281"/>
              <a:gd name="connsiteX54" fmla="*/ 181634 w 360050"/>
              <a:gd name="connsiteY54" fmla="*/ 169662 h 335281"/>
              <a:gd name="connsiteX55" fmla="*/ 187621 w 360050"/>
              <a:gd name="connsiteY55" fmla="*/ 167667 h 335281"/>
              <a:gd name="connsiteX56" fmla="*/ 211564 w 360050"/>
              <a:gd name="connsiteY56" fmla="*/ 177644 h 335281"/>
              <a:gd name="connsiteX57" fmla="*/ 229524 w 360050"/>
              <a:gd name="connsiteY57" fmla="*/ 167667 h 335281"/>
              <a:gd name="connsiteX58" fmla="*/ 233515 w 360050"/>
              <a:gd name="connsiteY58" fmla="*/ 143722 h 335281"/>
              <a:gd name="connsiteX59" fmla="*/ 239501 w 360050"/>
              <a:gd name="connsiteY59" fmla="*/ 139730 h 335281"/>
              <a:gd name="connsiteX60" fmla="*/ 27936 w 360050"/>
              <a:gd name="connsiteY60" fmla="*/ 39908 h 335281"/>
              <a:gd name="connsiteX61" fmla="*/ 325251 w 360050"/>
              <a:gd name="connsiteY61" fmla="*/ 39908 h 335281"/>
              <a:gd name="connsiteX62" fmla="*/ 359173 w 360050"/>
              <a:gd name="connsiteY62" fmla="*/ 121720 h 335281"/>
              <a:gd name="connsiteX63" fmla="*/ 341216 w 360050"/>
              <a:gd name="connsiteY63" fmla="*/ 159632 h 335281"/>
              <a:gd name="connsiteX64" fmla="*/ 335229 w 360050"/>
              <a:gd name="connsiteY64" fmla="*/ 157637 h 335281"/>
              <a:gd name="connsiteX65" fmla="*/ 331239 w 360050"/>
              <a:gd name="connsiteY65" fmla="*/ 157637 h 335281"/>
              <a:gd name="connsiteX66" fmla="*/ 309288 w 360050"/>
              <a:gd name="connsiteY66" fmla="*/ 165618 h 335281"/>
              <a:gd name="connsiteX67" fmla="*/ 299312 w 360050"/>
              <a:gd name="connsiteY67" fmla="*/ 159632 h 335281"/>
              <a:gd name="connsiteX68" fmla="*/ 295321 w 360050"/>
              <a:gd name="connsiteY68" fmla="*/ 137683 h 335281"/>
              <a:gd name="connsiteX69" fmla="*/ 279358 w 360050"/>
              <a:gd name="connsiteY69" fmla="*/ 125711 h 335281"/>
              <a:gd name="connsiteX70" fmla="*/ 269380 w 360050"/>
              <a:gd name="connsiteY70" fmla="*/ 125711 h 335281"/>
              <a:gd name="connsiteX71" fmla="*/ 239450 w 360050"/>
              <a:gd name="connsiteY71" fmla="*/ 125711 h 335281"/>
              <a:gd name="connsiteX72" fmla="*/ 223485 w 360050"/>
              <a:gd name="connsiteY72" fmla="*/ 137683 h 335281"/>
              <a:gd name="connsiteX73" fmla="*/ 219495 w 360050"/>
              <a:gd name="connsiteY73" fmla="*/ 159632 h 335281"/>
              <a:gd name="connsiteX74" fmla="*/ 211513 w 360050"/>
              <a:gd name="connsiteY74" fmla="*/ 165618 h 335281"/>
              <a:gd name="connsiteX75" fmla="*/ 179588 w 360050"/>
              <a:gd name="connsiteY75" fmla="*/ 121720 h 335281"/>
              <a:gd name="connsiteX76" fmla="*/ 135689 w 360050"/>
              <a:gd name="connsiteY76" fmla="*/ 165618 h 335281"/>
              <a:gd name="connsiteX77" fmla="*/ 89794 w 360050"/>
              <a:gd name="connsiteY77" fmla="*/ 121720 h 335281"/>
              <a:gd name="connsiteX78" fmla="*/ 45895 w 360050"/>
              <a:gd name="connsiteY78" fmla="*/ 165618 h 335281"/>
              <a:gd name="connsiteX79" fmla="*/ 0 w 360050"/>
              <a:gd name="connsiteY79" fmla="*/ 121720 h 335281"/>
              <a:gd name="connsiteX80" fmla="*/ 55872 w 360050"/>
              <a:gd name="connsiteY80" fmla="*/ 0 h 335281"/>
              <a:gd name="connsiteX81" fmla="*/ 295321 w 360050"/>
              <a:gd name="connsiteY81" fmla="*/ 0 h 335281"/>
              <a:gd name="connsiteX82" fmla="*/ 311283 w 360050"/>
              <a:gd name="connsiteY82" fmla="*/ 11972 h 335281"/>
              <a:gd name="connsiteX83" fmla="*/ 295321 w 360050"/>
              <a:gd name="connsiteY83" fmla="*/ 25940 h 335281"/>
              <a:gd name="connsiteX84" fmla="*/ 55872 w 360050"/>
              <a:gd name="connsiteY84" fmla="*/ 25940 h 335281"/>
              <a:gd name="connsiteX85" fmla="*/ 39908 w 360050"/>
              <a:gd name="connsiteY85" fmla="*/ 11972 h 335281"/>
              <a:gd name="connsiteX86" fmla="*/ 55872 w 360050"/>
              <a:gd name="connsiteY86" fmla="*/ 0 h 3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60050" h="335281">
                <a:moveTo>
                  <a:pt x="259454" y="199592"/>
                </a:moveTo>
                <a:cubicBezTo>
                  <a:pt x="239501" y="199592"/>
                  <a:pt x="223537" y="215555"/>
                  <a:pt x="223537" y="235510"/>
                </a:cubicBezTo>
                <a:cubicBezTo>
                  <a:pt x="223537" y="255463"/>
                  <a:pt x="239501" y="271428"/>
                  <a:pt x="259454" y="271428"/>
                </a:cubicBezTo>
                <a:cubicBezTo>
                  <a:pt x="279409" y="271428"/>
                  <a:pt x="295373" y="255463"/>
                  <a:pt x="295373" y="235510"/>
                </a:cubicBezTo>
                <a:cubicBezTo>
                  <a:pt x="295373" y="215555"/>
                  <a:pt x="279409" y="199592"/>
                  <a:pt x="259454" y="199592"/>
                </a:cubicBezTo>
                <a:close/>
                <a:moveTo>
                  <a:pt x="83807" y="167615"/>
                </a:moveTo>
                <a:cubicBezTo>
                  <a:pt x="95780" y="179587"/>
                  <a:pt x="111743" y="185572"/>
                  <a:pt x="127706" y="185572"/>
                </a:cubicBezTo>
                <a:cubicBezTo>
                  <a:pt x="139679" y="185572"/>
                  <a:pt x="151651" y="181581"/>
                  <a:pt x="161629" y="175597"/>
                </a:cubicBezTo>
                <a:lnTo>
                  <a:pt x="149655" y="197546"/>
                </a:lnTo>
                <a:cubicBezTo>
                  <a:pt x="145664" y="203531"/>
                  <a:pt x="147660" y="213508"/>
                  <a:pt x="153646" y="217500"/>
                </a:cubicBezTo>
                <a:lnTo>
                  <a:pt x="171605" y="229473"/>
                </a:lnTo>
                <a:lnTo>
                  <a:pt x="171605" y="235459"/>
                </a:lnTo>
                <a:lnTo>
                  <a:pt x="171605" y="241445"/>
                </a:lnTo>
                <a:lnTo>
                  <a:pt x="155643" y="253416"/>
                </a:lnTo>
                <a:cubicBezTo>
                  <a:pt x="149655" y="257407"/>
                  <a:pt x="147660" y="267385"/>
                  <a:pt x="151651" y="273372"/>
                </a:cubicBezTo>
                <a:lnTo>
                  <a:pt x="171605" y="309288"/>
                </a:lnTo>
                <a:cubicBezTo>
                  <a:pt x="173600" y="309288"/>
                  <a:pt x="175596" y="311283"/>
                  <a:pt x="175596" y="311283"/>
                </a:cubicBezTo>
                <a:lnTo>
                  <a:pt x="63853" y="311283"/>
                </a:lnTo>
                <a:cubicBezTo>
                  <a:pt x="53876" y="311283"/>
                  <a:pt x="37913" y="301306"/>
                  <a:pt x="37913" y="285344"/>
                </a:cubicBezTo>
                <a:lnTo>
                  <a:pt x="37913" y="185572"/>
                </a:lnTo>
                <a:lnTo>
                  <a:pt x="39908" y="185572"/>
                </a:lnTo>
                <a:cubicBezTo>
                  <a:pt x="57867" y="185572"/>
                  <a:pt x="71835" y="179587"/>
                  <a:pt x="83807" y="167615"/>
                </a:cubicBezTo>
                <a:close/>
                <a:moveTo>
                  <a:pt x="239501" y="139730"/>
                </a:moveTo>
                <a:lnTo>
                  <a:pt x="279409" y="139730"/>
                </a:lnTo>
                <a:cubicBezTo>
                  <a:pt x="283400" y="139730"/>
                  <a:pt x="285396" y="141725"/>
                  <a:pt x="285396" y="143722"/>
                </a:cubicBezTo>
                <a:lnTo>
                  <a:pt x="289386" y="169662"/>
                </a:lnTo>
                <a:cubicBezTo>
                  <a:pt x="295373" y="171657"/>
                  <a:pt x="301359" y="175648"/>
                  <a:pt x="307344" y="179639"/>
                </a:cubicBezTo>
                <a:lnTo>
                  <a:pt x="333285" y="169662"/>
                </a:lnTo>
                <a:cubicBezTo>
                  <a:pt x="335281" y="167667"/>
                  <a:pt x="337276" y="169662"/>
                  <a:pt x="339272" y="171657"/>
                </a:cubicBezTo>
                <a:lnTo>
                  <a:pt x="359224" y="205578"/>
                </a:lnTo>
                <a:cubicBezTo>
                  <a:pt x="359224" y="207573"/>
                  <a:pt x="359224" y="209569"/>
                  <a:pt x="357229" y="211564"/>
                </a:cubicBezTo>
                <a:lnTo>
                  <a:pt x="335281" y="227529"/>
                </a:lnTo>
                <a:lnTo>
                  <a:pt x="335281" y="237506"/>
                </a:lnTo>
                <a:lnTo>
                  <a:pt x="335281" y="247482"/>
                </a:lnTo>
                <a:lnTo>
                  <a:pt x="357229" y="263445"/>
                </a:lnTo>
                <a:cubicBezTo>
                  <a:pt x="359224" y="265440"/>
                  <a:pt x="361220" y="267437"/>
                  <a:pt x="359224" y="269432"/>
                </a:cubicBezTo>
                <a:lnTo>
                  <a:pt x="339272" y="303353"/>
                </a:lnTo>
                <a:cubicBezTo>
                  <a:pt x="339272" y="305348"/>
                  <a:pt x="335281" y="305348"/>
                  <a:pt x="333285" y="305348"/>
                </a:cubicBezTo>
                <a:lnTo>
                  <a:pt x="307344" y="295371"/>
                </a:lnTo>
                <a:cubicBezTo>
                  <a:pt x="301359" y="299362"/>
                  <a:pt x="295373" y="303353"/>
                  <a:pt x="289386" y="305348"/>
                </a:cubicBezTo>
                <a:lnTo>
                  <a:pt x="285396" y="331290"/>
                </a:lnTo>
                <a:cubicBezTo>
                  <a:pt x="283400" y="333285"/>
                  <a:pt x="281405" y="335281"/>
                  <a:pt x="279409" y="335281"/>
                </a:cubicBezTo>
                <a:lnTo>
                  <a:pt x="239501" y="335281"/>
                </a:lnTo>
                <a:cubicBezTo>
                  <a:pt x="235510" y="335281"/>
                  <a:pt x="233515" y="333285"/>
                  <a:pt x="233515" y="331290"/>
                </a:cubicBezTo>
                <a:lnTo>
                  <a:pt x="229524" y="305348"/>
                </a:lnTo>
                <a:cubicBezTo>
                  <a:pt x="223537" y="303353"/>
                  <a:pt x="217550" y="299362"/>
                  <a:pt x="211564" y="295371"/>
                </a:cubicBezTo>
                <a:lnTo>
                  <a:pt x="185625" y="305348"/>
                </a:lnTo>
                <a:cubicBezTo>
                  <a:pt x="183630" y="305348"/>
                  <a:pt x="181634" y="305348"/>
                  <a:pt x="179639" y="303353"/>
                </a:cubicBezTo>
                <a:lnTo>
                  <a:pt x="159685" y="269432"/>
                </a:lnTo>
                <a:cubicBezTo>
                  <a:pt x="159685" y="265440"/>
                  <a:pt x="159685" y="263445"/>
                  <a:pt x="163676" y="261450"/>
                </a:cubicBezTo>
                <a:lnTo>
                  <a:pt x="185625" y="245486"/>
                </a:lnTo>
                <a:lnTo>
                  <a:pt x="185625" y="225533"/>
                </a:lnTo>
                <a:lnTo>
                  <a:pt x="163676" y="209569"/>
                </a:lnTo>
                <a:cubicBezTo>
                  <a:pt x="161680" y="207573"/>
                  <a:pt x="159685" y="205578"/>
                  <a:pt x="161680" y="203583"/>
                </a:cubicBezTo>
                <a:lnTo>
                  <a:pt x="181634" y="169662"/>
                </a:lnTo>
                <a:cubicBezTo>
                  <a:pt x="181634" y="167667"/>
                  <a:pt x="185625" y="167667"/>
                  <a:pt x="187621" y="167667"/>
                </a:cubicBezTo>
                <a:lnTo>
                  <a:pt x="211564" y="177644"/>
                </a:lnTo>
                <a:cubicBezTo>
                  <a:pt x="217550" y="173653"/>
                  <a:pt x="223537" y="169662"/>
                  <a:pt x="229524" y="167667"/>
                </a:cubicBezTo>
                <a:lnTo>
                  <a:pt x="233515" y="143722"/>
                </a:lnTo>
                <a:cubicBezTo>
                  <a:pt x="235510" y="141725"/>
                  <a:pt x="237506" y="139730"/>
                  <a:pt x="239501" y="139730"/>
                </a:cubicBezTo>
                <a:close/>
                <a:moveTo>
                  <a:pt x="27936" y="39908"/>
                </a:moveTo>
                <a:lnTo>
                  <a:pt x="325251" y="39908"/>
                </a:lnTo>
                <a:lnTo>
                  <a:pt x="359173" y="121720"/>
                </a:lnTo>
                <a:cubicBezTo>
                  <a:pt x="359173" y="135687"/>
                  <a:pt x="351193" y="149656"/>
                  <a:pt x="341216" y="159632"/>
                </a:cubicBezTo>
                <a:cubicBezTo>
                  <a:pt x="339220" y="157637"/>
                  <a:pt x="337225" y="157637"/>
                  <a:pt x="335229" y="157637"/>
                </a:cubicBezTo>
                <a:lnTo>
                  <a:pt x="331239" y="157637"/>
                </a:lnTo>
                <a:lnTo>
                  <a:pt x="309288" y="165618"/>
                </a:lnTo>
                <a:cubicBezTo>
                  <a:pt x="305297" y="163623"/>
                  <a:pt x="303303" y="161627"/>
                  <a:pt x="299312" y="159632"/>
                </a:cubicBezTo>
                <a:lnTo>
                  <a:pt x="295321" y="137683"/>
                </a:lnTo>
                <a:cubicBezTo>
                  <a:pt x="293326" y="131696"/>
                  <a:pt x="287340" y="125711"/>
                  <a:pt x="279358" y="125711"/>
                </a:cubicBezTo>
                <a:lnTo>
                  <a:pt x="269380" y="125711"/>
                </a:lnTo>
                <a:lnTo>
                  <a:pt x="239450" y="125711"/>
                </a:lnTo>
                <a:cubicBezTo>
                  <a:pt x="229473" y="125711"/>
                  <a:pt x="223485" y="131696"/>
                  <a:pt x="223485" y="137683"/>
                </a:cubicBezTo>
                <a:lnTo>
                  <a:pt x="219495" y="159632"/>
                </a:lnTo>
                <a:cubicBezTo>
                  <a:pt x="217499" y="161627"/>
                  <a:pt x="213508" y="163623"/>
                  <a:pt x="211513" y="165618"/>
                </a:cubicBezTo>
                <a:cubicBezTo>
                  <a:pt x="193554" y="159632"/>
                  <a:pt x="179588" y="141673"/>
                  <a:pt x="179588" y="121720"/>
                </a:cubicBezTo>
                <a:cubicBezTo>
                  <a:pt x="179588" y="143670"/>
                  <a:pt x="159634" y="165618"/>
                  <a:pt x="135689" y="165618"/>
                </a:cubicBezTo>
                <a:cubicBezTo>
                  <a:pt x="109748" y="165618"/>
                  <a:pt x="89794" y="147661"/>
                  <a:pt x="89794" y="121720"/>
                </a:cubicBezTo>
                <a:cubicBezTo>
                  <a:pt x="89794" y="143670"/>
                  <a:pt x="69840" y="165618"/>
                  <a:pt x="45895" y="165618"/>
                </a:cubicBezTo>
                <a:cubicBezTo>
                  <a:pt x="19954" y="165618"/>
                  <a:pt x="0" y="147661"/>
                  <a:pt x="0" y="121720"/>
                </a:cubicBezTo>
                <a:close/>
                <a:moveTo>
                  <a:pt x="55872" y="0"/>
                </a:moveTo>
                <a:lnTo>
                  <a:pt x="295321" y="0"/>
                </a:lnTo>
                <a:cubicBezTo>
                  <a:pt x="305297" y="0"/>
                  <a:pt x="311283" y="5986"/>
                  <a:pt x="311283" y="11972"/>
                </a:cubicBezTo>
                <a:cubicBezTo>
                  <a:pt x="311283" y="19954"/>
                  <a:pt x="305297" y="25940"/>
                  <a:pt x="295321" y="25940"/>
                </a:cubicBezTo>
                <a:lnTo>
                  <a:pt x="55872" y="25940"/>
                </a:lnTo>
                <a:cubicBezTo>
                  <a:pt x="47890" y="25940"/>
                  <a:pt x="39908" y="19954"/>
                  <a:pt x="39908" y="11972"/>
                </a:cubicBezTo>
                <a:cubicBezTo>
                  <a:pt x="39908" y="5986"/>
                  <a:pt x="47890" y="0"/>
                  <a:pt x="55872" y="0"/>
                </a:cubicBezTo>
                <a:close/>
              </a:path>
            </a:pathLst>
          </a:custGeom>
          <a:solidFill>
            <a:schemeClr val="lt1">
              <a:lumMod val="100000"/>
            </a:schemeClr>
          </a:solidFill>
          <a:ln w="122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任意多边形: 形状 58"/>
          <p:cNvSpPr/>
          <p:nvPr>
            <p:custDataLst>
              <p:tags r:id="rId27"/>
            </p:custDataLst>
          </p:nvPr>
        </p:nvSpPr>
        <p:spPr>
          <a:xfrm>
            <a:off x="6688020" y="2232201"/>
            <a:ext cx="359999" cy="244285"/>
          </a:xfrm>
          <a:custGeom>
            <a:avLst/>
            <a:gdLst>
              <a:gd name="connsiteX0" fmla="*/ 303701 w 359999"/>
              <a:gd name="connsiteY0" fmla="*/ 107512 h 244285"/>
              <a:gd name="connsiteX1" fmla="*/ 226213 w 359999"/>
              <a:gd name="connsiteY1" fmla="*/ 705 h 244285"/>
              <a:gd name="connsiteX2" fmla="*/ 131931 w 359999"/>
              <a:gd name="connsiteY2" fmla="*/ 62982 h 244285"/>
              <a:gd name="connsiteX3" fmla="*/ 80693 w 359999"/>
              <a:gd name="connsiteY3" fmla="*/ 59064 h 244285"/>
              <a:gd name="connsiteX4" fmla="*/ 58873 w 359999"/>
              <a:gd name="connsiteY4" fmla="*/ 107307 h 244285"/>
              <a:gd name="connsiteX5" fmla="*/ 114 w 359999"/>
              <a:gd name="connsiteY5" fmla="*/ 181454 h 244285"/>
              <a:gd name="connsiteX6" fmla="*/ 63897 w 359999"/>
              <a:gd name="connsiteY6" fmla="*/ 244404 h 244285"/>
              <a:gd name="connsiteX7" fmla="*/ 162250 w 359999"/>
              <a:gd name="connsiteY7" fmla="*/ 244404 h 244285"/>
              <a:gd name="connsiteX8" fmla="*/ 162250 w 359999"/>
              <a:gd name="connsiteY8" fmla="*/ 179262 h 244285"/>
              <a:gd name="connsiteX9" fmla="*/ 131338 w 359999"/>
              <a:gd name="connsiteY9" fmla="*/ 179262 h 244285"/>
              <a:gd name="connsiteX10" fmla="*/ 183322 w 359999"/>
              <a:gd name="connsiteY10" fmla="*/ 120873 h 244285"/>
              <a:gd name="connsiteX11" fmla="*/ 235307 w 359999"/>
              <a:gd name="connsiteY11" fmla="*/ 179262 h 244285"/>
              <a:gd name="connsiteX12" fmla="*/ 204394 w 359999"/>
              <a:gd name="connsiteY12" fmla="*/ 179262 h 244285"/>
              <a:gd name="connsiteX13" fmla="*/ 204394 w 359999"/>
              <a:gd name="connsiteY13" fmla="*/ 244404 h 244285"/>
              <a:gd name="connsiteX14" fmla="*/ 293654 w 359999"/>
              <a:gd name="connsiteY14" fmla="*/ 244404 h 244285"/>
              <a:gd name="connsiteX15" fmla="*/ 359935 w 359999"/>
              <a:gd name="connsiteY15" fmla="*/ 185168 h 244285"/>
              <a:gd name="connsiteX16" fmla="*/ 303701 w 359999"/>
              <a:gd name="connsiteY16" fmla="*/ 107512 h 244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9999" h="244285">
                <a:moveTo>
                  <a:pt x="303701" y="107512"/>
                </a:moveTo>
                <a:cubicBezTo>
                  <a:pt x="303701" y="107512"/>
                  <a:pt x="310475" y="11669"/>
                  <a:pt x="226213" y="705"/>
                </a:cubicBezTo>
                <a:cubicBezTo>
                  <a:pt x="153929" y="-6956"/>
                  <a:pt x="131931" y="62982"/>
                  <a:pt x="131931" y="62982"/>
                </a:cubicBezTo>
                <a:cubicBezTo>
                  <a:pt x="131931" y="62982"/>
                  <a:pt x="110059" y="41053"/>
                  <a:pt x="80693" y="59064"/>
                </a:cubicBezTo>
                <a:cubicBezTo>
                  <a:pt x="54211" y="75934"/>
                  <a:pt x="58873" y="107307"/>
                  <a:pt x="58873" y="107307"/>
                </a:cubicBezTo>
                <a:cubicBezTo>
                  <a:pt x="58873" y="107307"/>
                  <a:pt x="114" y="118944"/>
                  <a:pt x="114" y="181454"/>
                </a:cubicBezTo>
                <a:cubicBezTo>
                  <a:pt x="1479" y="243732"/>
                  <a:pt x="63897" y="244404"/>
                  <a:pt x="63897" y="244404"/>
                </a:cubicBezTo>
                <a:lnTo>
                  <a:pt x="162250" y="244404"/>
                </a:lnTo>
                <a:lnTo>
                  <a:pt x="162250" y="179262"/>
                </a:lnTo>
                <a:lnTo>
                  <a:pt x="131338" y="179262"/>
                </a:lnTo>
                <a:lnTo>
                  <a:pt x="183322" y="120873"/>
                </a:lnTo>
                <a:lnTo>
                  <a:pt x="235307" y="179262"/>
                </a:lnTo>
                <a:lnTo>
                  <a:pt x="204394" y="179262"/>
                </a:lnTo>
                <a:lnTo>
                  <a:pt x="204394" y="244404"/>
                </a:lnTo>
                <a:lnTo>
                  <a:pt x="293654" y="244404"/>
                </a:lnTo>
                <a:cubicBezTo>
                  <a:pt x="293654" y="244404"/>
                  <a:pt x="351821" y="244404"/>
                  <a:pt x="359935" y="185168"/>
                </a:cubicBezTo>
                <a:cubicBezTo>
                  <a:pt x="363799" y="120259"/>
                  <a:pt x="303701" y="107512"/>
                  <a:pt x="303701" y="107512"/>
                </a:cubicBezTo>
                <a:close/>
              </a:path>
            </a:pathLst>
          </a:custGeom>
          <a:solidFill>
            <a:schemeClr val="lt1">
              <a:lumMod val="10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任意多边形: 形状 60"/>
          <p:cNvSpPr/>
          <p:nvPr>
            <p:custDataLst>
              <p:tags r:id="rId28"/>
            </p:custDataLst>
          </p:nvPr>
        </p:nvSpPr>
        <p:spPr>
          <a:xfrm>
            <a:off x="5127348" y="2207399"/>
            <a:ext cx="360000" cy="293890"/>
          </a:xfrm>
          <a:custGeom>
            <a:avLst/>
            <a:gdLst>
              <a:gd name="connsiteX0" fmla="*/ 54985 w 360000"/>
              <a:gd name="connsiteY0" fmla="*/ 182858 h 293890"/>
              <a:gd name="connsiteX1" fmla="*/ 54985 w 360000"/>
              <a:gd name="connsiteY1" fmla="*/ 236325 h 293890"/>
              <a:gd name="connsiteX2" fmla="*/ 63497 w 360000"/>
              <a:gd name="connsiteY2" fmla="*/ 248835 h 293890"/>
              <a:gd name="connsiteX3" fmla="*/ 175595 w 360000"/>
              <a:gd name="connsiteY3" fmla="*/ 293069 h 293890"/>
              <a:gd name="connsiteX4" fmla="*/ 185583 w 360000"/>
              <a:gd name="connsiteY4" fmla="*/ 293023 h 293890"/>
              <a:gd name="connsiteX5" fmla="*/ 298242 w 360000"/>
              <a:gd name="connsiteY5" fmla="*/ 247361 h 293890"/>
              <a:gd name="connsiteX6" fmla="*/ 306639 w 360000"/>
              <a:gd name="connsiteY6" fmla="*/ 234897 h 293890"/>
              <a:gd name="connsiteX7" fmla="*/ 306639 w 360000"/>
              <a:gd name="connsiteY7" fmla="*/ 180962 h 293890"/>
              <a:gd name="connsiteX8" fmla="*/ 351916 w 360000"/>
              <a:gd name="connsiteY8" fmla="*/ 161747 h 293890"/>
              <a:gd name="connsiteX9" fmla="*/ 359041 w 360000"/>
              <a:gd name="connsiteY9" fmla="*/ 144113 h 293890"/>
              <a:gd name="connsiteX10" fmla="*/ 356283 w 360000"/>
              <a:gd name="connsiteY10" fmla="*/ 139970 h 293890"/>
              <a:gd name="connsiteX11" fmla="*/ 306235 w 360000"/>
              <a:gd name="connsiteY11" fmla="*/ 88731 h 293890"/>
              <a:gd name="connsiteX12" fmla="*/ 351981 w 360000"/>
              <a:gd name="connsiteY12" fmla="*/ 44654 h 293890"/>
              <a:gd name="connsiteX13" fmla="*/ 352335 w 360000"/>
              <a:gd name="connsiteY13" fmla="*/ 25638 h 293890"/>
              <a:gd name="connsiteX14" fmla="*/ 345554 w 360000"/>
              <a:gd name="connsiteY14" fmla="*/ 21838 h 293890"/>
              <a:gd name="connsiteX15" fmla="*/ 249635 w 360000"/>
              <a:gd name="connsiteY15" fmla="*/ 623 h 293890"/>
              <a:gd name="connsiteX16" fmla="*/ 238181 w 360000"/>
              <a:gd name="connsiteY16" fmla="*/ 3373 h 293890"/>
              <a:gd name="connsiteX17" fmla="*/ 184467 w 360000"/>
              <a:gd name="connsiteY17" fmla="*/ 47611 h 293890"/>
              <a:gd name="connsiteX18" fmla="*/ 125846 w 360000"/>
              <a:gd name="connsiteY18" fmla="*/ 2875 h 293890"/>
              <a:gd name="connsiteX19" fmla="*/ 115109 w 360000"/>
              <a:gd name="connsiteY19" fmla="*/ 367 h 293890"/>
              <a:gd name="connsiteX20" fmla="*/ 16071 w 360000"/>
              <a:gd name="connsiteY20" fmla="*/ 19712 h 293890"/>
              <a:gd name="connsiteX21" fmla="*/ 5451 w 360000"/>
              <a:gd name="connsiteY21" fmla="*/ 35489 h 293890"/>
              <a:gd name="connsiteX22" fmla="*/ 9170 w 360000"/>
              <a:gd name="connsiteY22" fmla="*/ 42450 h 293890"/>
              <a:gd name="connsiteX23" fmla="*/ 56123 w 360000"/>
              <a:gd name="connsiteY23" fmla="*/ 89112 h 293890"/>
              <a:gd name="connsiteX24" fmla="*/ 64571 w 360000"/>
              <a:gd name="connsiteY24" fmla="*/ 89112 h 293890"/>
              <a:gd name="connsiteX25" fmla="*/ 180599 w 360000"/>
              <a:gd name="connsiteY25" fmla="*/ 51860 h 293890"/>
              <a:gd name="connsiteX26" fmla="*/ 297029 w 360000"/>
              <a:gd name="connsiteY26" fmla="*/ 89112 h 293890"/>
              <a:gd name="connsiteX27" fmla="*/ 187528 w 360000"/>
              <a:gd name="connsiteY27" fmla="*/ 136757 h 293890"/>
              <a:gd name="connsiteX28" fmla="*/ 64571 w 360000"/>
              <a:gd name="connsiteY28" fmla="*/ 89112 h 293890"/>
              <a:gd name="connsiteX29" fmla="*/ 55901 w 360000"/>
              <a:gd name="connsiteY29" fmla="*/ 89112 h 293890"/>
              <a:gd name="connsiteX30" fmla="*/ 4092 w 360000"/>
              <a:gd name="connsiteY30" fmla="*/ 140500 h 293890"/>
              <a:gd name="connsiteX31" fmla="*/ 4014 w 360000"/>
              <a:gd name="connsiteY31" fmla="*/ 159518 h 293890"/>
              <a:gd name="connsiteX32" fmla="*/ 8170 w 360000"/>
              <a:gd name="connsiteY32" fmla="*/ 162368 h 293890"/>
              <a:gd name="connsiteX33" fmla="*/ 54985 w 360000"/>
              <a:gd name="connsiteY33" fmla="*/ 182858 h 29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60000" h="293890">
                <a:moveTo>
                  <a:pt x="54985" y="182858"/>
                </a:moveTo>
                <a:lnTo>
                  <a:pt x="54985" y="236325"/>
                </a:lnTo>
                <a:cubicBezTo>
                  <a:pt x="54985" y="241847"/>
                  <a:pt x="58360" y="246808"/>
                  <a:pt x="63497" y="248835"/>
                </a:cubicBezTo>
                <a:lnTo>
                  <a:pt x="175595" y="293069"/>
                </a:lnTo>
                <a:cubicBezTo>
                  <a:pt x="178806" y="294335"/>
                  <a:pt x="182384" y="294319"/>
                  <a:pt x="185583" y="293023"/>
                </a:cubicBezTo>
                <a:lnTo>
                  <a:pt x="298242" y="247361"/>
                </a:lnTo>
                <a:cubicBezTo>
                  <a:pt x="303318" y="245304"/>
                  <a:pt x="306639" y="240373"/>
                  <a:pt x="306639" y="234897"/>
                </a:cubicBezTo>
                <a:lnTo>
                  <a:pt x="306639" y="180962"/>
                </a:lnTo>
                <a:lnTo>
                  <a:pt x="351916" y="161747"/>
                </a:lnTo>
                <a:cubicBezTo>
                  <a:pt x="358754" y="158845"/>
                  <a:pt x="361944" y="150950"/>
                  <a:pt x="359041" y="144113"/>
                </a:cubicBezTo>
                <a:cubicBezTo>
                  <a:pt x="358388" y="142572"/>
                  <a:pt x="357452" y="141167"/>
                  <a:pt x="356283" y="139970"/>
                </a:cubicBezTo>
                <a:lnTo>
                  <a:pt x="306235" y="88731"/>
                </a:lnTo>
                <a:lnTo>
                  <a:pt x="351981" y="44654"/>
                </a:lnTo>
                <a:cubicBezTo>
                  <a:pt x="357329" y="39501"/>
                  <a:pt x="357488" y="30987"/>
                  <a:pt x="352335" y="25638"/>
                </a:cubicBezTo>
                <a:cubicBezTo>
                  <a:pt x="350498" y="23732"/>
                  <a:pt x="348140" y="22410"/>
                  <a:pt x="345554" y="21838"/>
                </a:cubicBezTo>
                <a:lnTo>
                  <a:pt x="249635" y="623"/>
                </a:lnTo>
                <a:cubicBezTo>
                  <a:pt x="245598" y="-270"/>
                  <a:pt x="241374" y="744"/>
                  <a:pt x="238181" y="3373"/>
                </a:cubicBezTo>
                <a:lnTo>
                  <a:pt x="184467" y="47611"/>
                </a:lnTo>
                <a:lnTo>
                  <a:pt x="125846" y="2875"/>
                </a:lnTo>
                <a:cubicBezTo>
                  <a:pt x="122790" y="542"/>
                  <a:pt x="118882" y="-370"/>
                  <a:pt x="115109" y="367"/>
                </a:cubicBezTo>
                <a:lnTo>
                  <a:pt x="16071" y="19712"/>
                </a:lnTo>
                <a:cubicBezTo>
                  <a:pt x="8782" y="21136"/>
                  <a:pt x="4027" y="28200"/>
                  <a:pt x="5451" y="35489"/>
                </a:cubicBezTo>
                <a:cubicBezTo>
                  <a:pt x="5966" y="38129"/>
                  <a:pt x="7262" y="40554"/>
                  <a:pt x="9170" y="42450"/>
                </a:cubicBezTo>
                <a:lnTo>
                  <a:pt x="56123" y="89112"/>
                </a:lnTo>
                <a:lnTo>
                  <a:pt x="64571" y="89112"/>
                </a:lnTo>
                <a:lnTo>
                  <a:pt x="180599" y="51860"/>
                </a:lnTo>
                <a:lnTo>
                  <a:pt x="297029" y="89112"/>
                </a:lnTo>
                <a:lnTo>
                  <a:pt x="187528" y="136757"/>
                </a:lnTo>
                <a:lnTo>
                  <a:pt x="64571" y="89112"/>
                </a:lnTo>
                <a:lnTo>
                  <a:pt x="55901" y="89112"/>
                </a:lnTo>
                <a:lnTo>
                  <a:pt x="4092" y="140500"/>
                </a:lnTo>
                <a:cubicBezTo>
                  <a:pt x="-1182" y="145730"/>
                  <a:pt x="-1216" y="154245"/>
                  <a:pt x="4014" y="159518"/>
                </a:cubicBezTo>
                <a:cubicBezTo>
                  <a:pt x="5208" y="160722"/>
                  <a:pt x="6617" y="161689"/>
                  <a:pt x="8170" y="162368"/>
                </a:cubicBezTo>
                <a:lnTo>
                  <a:pt x="54985" y="18285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 w="131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4" name="任意多边形: 形状 62"/>
          <p:cNvSpPr/>
          <p:nvPr>
            <p:custDataLst>
              <p:tags r:id="rId29"/>
            </p:custDataLst>
          </p:nvPr>
        </p:nvSpPr>
        <p:spPr>
          <a:xfrm>
            <a:off x="4354457" y="3506740"/>
            <a:ext cx="360000" cy="359529"/>
          </a:xfrm>
          <a:custGeom>
            <a:avLst/>
            <a:gdLst>
              <a:gd name="connsiteX0" fmla="*/ 307013 w 360000"/>
              <a:gd name="connsiteY0" fmla="*/ 114 h 359529"/>
              <a:gd name="connsiteX1" fmla="*/ 119203 w 360000"/>
              <a:gd name="connsiteY1" fmla="*/ 114 h 359529"/>
              <a:gd name="connsiteX2" fmla="*/ 66491 w 360000"/>
              <a:gd name="connsiteY2" fmla="*/ 52582 h 359529"/>
              <a:gd name="connsiteX3" fmla="*/ 66491 w 360000"/>
              <a:gd name="connsiteY3" fmla="*/ 80953 h 359529"/>
              <a:gd name="connsiteX4" fmla="*/ 37988 w 360000"/>
              <a:gd name="connsiteY4" fmla="*/ 80953 h 359529"/>
              <a:gd name="connsiteX5" fmla="*/ 114 w 360000"/>
              <a:gd name="connsiteY5" fmla="*/ 118263 h 359529"/>
              <a:gd name="connsiteX6" fmla="*/ 114 w 360000"/>
              <a:gd name="connsiteY6" fmla="*/ 271390 h 359529"/>
              <a:gd name="connsiteX7" fmla="*/ 37988 w 360000"/>
              <a:gd name="connsiteY7" fmla="*/ 309089 h 359529"/>
              <a:gd name="connsiteX8" fmla="*/ 76253 w 360000"/>
              <a:gd name="connsiteY8" fmla="*/ 309089 h 359529"/>
              <a:gd name="connsiteX9" fmla="*/ 76253 w 360000"/>
              <a:gd name="connsiteY9" fmla="*/ 352228 h 359529"/>
              <a:gd name="connsiteX10" fmla="*/ 84452 w 360000"/>
              <a:gd name="connsiteY10" fmla="*/ 359614 h 359529"/>
              <a:gd name="connsiteX11" fmla="*/ 89138 w 360000"/>
              <a:gd name="connsiteY11" fmla="*/ 357670 h 359529"/>
              <a:gd name="connsiteX12" fmla="*/ 137554 w 360000"/>
              <a:gd name="connsiteY12" fmla="*/ 309478 h 359529"/>
              <a:gd name="connsiteX13" fmla="*/ 137945 w 360000"/>
              <a:gd name="connsiteY13" fmla="*/ 309089 h 359529"/>
              <a:gd name="connsiteX14" fmla="*/ 241806 w 360000"/>
              <a:gd name="connsiteY14" fmla="*/ 309089 h 359529"/>
              <a:gd name="connsiteX15" fmla="*/ 279680 w 360000"/>
              <a:gd name="connsiteY15" fmla="*/ 271779 h 359529"/>
              <a:gd name="connsiteX16" fmla="*/ 279680 w 360000"/>
              <a:gd name="connsiteY16" fmla="*/ 246128 h 359529"/>
              <a:gd name="connsiteX17" fmla="*/ 307402 w 360000"/>
              <a:gd name="connsiteY17" fmla="*/ 246128 h 359529"/>
              <a:gd name="connsiteX18" fmla="*/ 360114 w 360000"/>
              <a:gd name="connsiteY18" fmla="*/ 193660 h 359529"/>
              <a:gd name="connsiteX19" fmla="*/ 360114 w 360000"/>
              <a:gd name="connsiteY19" fmla="*/ 52582 h 359529"/>
              <a:gd name="connsiteX20" fmla="*/ 307013 w 360000"/>
              <a:gd name="connsiteY20" fmla="*/ 114 h 359529"/>
              <a:gd name="connsiteX21" fmla="*/ 168790 w 360000"/>
              <a:gd name="connsiteY21" fmla="*/ 234469 h 359529"/>
              <a:gd name="connsiteX22" fmla="*/ 151611 w 360000"/>
              <a:gd name="connsiteY22" fmla="*/ 245351 h 359529"/>
              <a:gd name="connsiteX23" fmla="*/ 149268 w 360000"/>
              <a:gd name="connsiteY23" fmla="*/ 248460 h 359529"/>
              <a:gd name="connsiteX24" fmla="*/ 149268 w 360000"/>
              <a:gd name="connsiteY24" fmla="*/ 257010 h 359529"/>
              <a:gd name="connsiteX25" fmla="*/ 144192 w 360000"/>
              <a:gd name="connsiteY25" fmla="*/ 262840 h 359529"/>
              <a:gd name="connsiteX26" fmla="*/ 134040 w 360000"/>
              <a:gd name="connsiteY26" fmla="*/ 262840 h 359529"/>
              <a:gd name="connsiteX27" fmla="*/ 128183 w 360000"/>
              <a:gd name="connsiteY27" fmla="*/ 257399 h 359529"/>
              <a:gd name="connsiteX28" fmla="*/ 128183 w 360000"/>
              <a:gd name="connsiteY28" fmla="*/ 250403 h 359529"/>
              <a:gd name="connsiteX29" fmla="*/ 127793 w 360000"/>
              <a:gd name="connsiteY29" fmla="*/ 247293 h 359529"/>
              <a:gd name="connsiteX30" fmla="*/ 125060 w 360000"/>
              <a:gd name="connsiteY30" fmla="*/ 246516 h 359529"/>
              <a:gd name="connsiteX31" fmla="*/ 108270 w 360000"/>
              <a:gd name="connsiteY31" fmla="*/ 241853 h 359529"/>
              <a:gd name="connsiteX32" fmla="*/ 103975 w 360000"/>
              <a:gd name="connsiteY32" fmla="*/ 232525 h 359529"/>
              <a:gd name="connsiteX33" fmla="*/ 106708 w 360000"/>
              <a:gd name="connsiteY33" fmla="*/ 223198 h 359529"/>
              <a:gd name="connsiteX34" fmla="*/ 111394 w 360000"/>
              <a:gd name="connsiteY34" fmla="*/ 218534 h 359529"/>
              <a:gd name="connsiteX35" fmla="*/ 115298 w 360000"/>
              <a:gd name="connsiteY35" fmla="*/ 219700 h 359529"/>
              <a:gd name="connsiteX36" fmla="*/ 132869 w 360000"/>
              <a:gd name="connsiteY36" fmla="*/ 224752 h 359529"/>
              <a:gd name="connsiteX37" fmla="*/ 143802 w 360000"/>
              <a:gd name="connsiteY37" fmla="*/ 223198 h 359529"/>
              <a:gd name="connsiteX38" fmla="*/ 148487 w 360000"/>
              <a:gd name="connsiteY38" fmla="*/ 217368 h 359529"/>
              <a:gd name="connsiteX39" fmla="*/ 145364 w 360000"/>
              <a:gd name="connsiteY39" fmla="*/ 210373 h 359529"/>
              <a:gd name="connsiteX40" fmla="*/ 139116 w 360000"/>
              <a:gd name="connsiteY40" fmla="*/ 206874 h 359529"/>
              <a:gd name="connsiteX41" fmla="*/ 133259 w 360000"/>
              <a:gd name="connsiteY41" fmla="*/ 204543 h 359529"/>
              <a:gd name="connsiteX42" fmla="*/ 120374 w 360000"/>
              <a:gd name="connsiteY42" fmla="*/ 198713 h 359529"/>
              <a:gd name="connsiteX43" fmla="*/ 104756 w 360000"/>
              <a:gd name="connsiteY43" fmla="*/ 171896 h 359529"/>
              <a:gd name="connsiteX44" fmla="*/ 126231 w 360000"/>
              <a:gd name="connsiteY44" fmla="*/ 144691 h 359529"/>
              <a:gd name="connsiteX45" fmla="*/ 129745 w 360000"/>
              <a:gd name="connsiteY45" fmla="*/ 139638 h 359529"/>
              <a:gd name="connsiteX46" fmla="*/ 129745 w 360000"/>
              <a:gd name="connsiteY46" fmla="*/ 137696 h 359529"/>
              <a:gd name="connsiteX47" fmla="*/ 129745 w 360000"/>
              <a:gd name="connsiteY47" fmla="*/ 134197 h 359529"/>
              <a:gd name="connsiteX48" fmla="*/ 136383 w 360000"/>
              <a:gd name="connsiteY48" fmla="*/ 127590 h 359529"/>
              <a:gd name="connsiteX49" fmla="*/ 140678 w 360000"/>
              <a:gd name="connsiteY49" fmla="*/ 127590 h 359529"/>
              <a:gd name="connsiteX50" fmla="*/ 150049 w 360000"/>
              <a:gd name="connsiteY50" fmla="*/ 137696 h 359529"/>
              <a:gd name="connsiteX51" fmla="*/ 154344 w 360000"/>
              <a:gd name="connsiteY51" fmla="*/ 142360 h 359529"/>
              <a:gd name="connsiteX52" fmla="*/ 167619 w 360000"/>
              <a:gd name="connsiteY52" fmla="*/ 146245 h 359529"/>
              <a:gd name="connsiteX53" fmla="*/ 171133 w 360000"/>
              <a:gd name="connsiteY53" fmla="*/ 153241 h 359529"/>
              <a:gd name="connsiteX54" fmla="*/ 171133 w 360000"/>
              <a:gd name="connsiteY54" fmla="*/ 153630 h 359529"/>
              <a:gd name="connsiteX55" fmla="*/ 170352 w 360000"/>
              <a:gd name="connsiteY55" fmla="*/ 156739 h 359529"/>
              <a:gd name="connsiteX56" fmla="*/ 168011 w 360000"/>
              <a:gd name="connsiteY56" fmla="*/ 164512 h 359529"/>
              <a:gd name="connsiteX57" fmla="*/ 159811 w 360000"/>
              <a:gd name="connsiteY57" fmla="*/ 168009 h 359529"/>
              <a:gd name="connsiteX58" fmla="*/ 140288 w 360000"/>
              <a:gd name="connsiteY58" fmla="*/ 164124 h 359529"/>
              <a:gd name="connsiteX59" fmla="*/ 135602 w 360000"/>
              <a:gd name="connsiteY59" fmla="*/ 164901 h 359529"/>
              <a:gd name="connsiteX60" fmla="*/ 131697 w 360000"/>
              <a:gd name="connsiteY60" fmla="*/ 169565 h 359529"/>
              <a:gd name="connsiteX61" fmla="*/ 134431 w 360000"/>
              <a:gd name="connsiteY61" fmla="*/ 175006 h 359529"/>
              <a:gd name="connsiteX62" fmla="*/ 142630 w 360000"/>
              <a:gd name="connsiteY62" fmla="*/ 179280 h 359529"/>
              <a:gd name="connsiteX63" fmla="*/ 144583 w 360000"/>
              <a:gd name="connsiteY63" fmla="*/ 180058 h 359529"/>
              <a:gd name="connsiteX64" fmla="*/ 159030 w 360000"/>
              <a:gd name="connsiteY64" fmla="*/ 186665 h 359529"/>
              <a:gd name="connsiteX65" fmla="*/ 175428 w 360000"/>
              <a:gd name="connsiteY65" fmla="*/ 208818 h 359529"/>
              <a:gd name="connsiteX66" fmla="*/ 168790 w 360000"/>
              <a:gd name="connsiteY66" fmla="*/ 234469 h 359529"/>
              <a:gd name="connsiteX67" fmla="*/ 323411 w 360000"/>
              <a:gd name="connsiteY67" fmla="*/ 193660 h 359529"/>
              <a:gd name="connsiteX68" fmla="*/ 306621 w 360000"/>
              <a:gd name="connsiteY68" fmla="*/ 210373 h 359529"/>
              <a:gd name="connsiteX69" fmla="*/ 278899 w 360000"/>
              <a:gd name="connsiteY69" fmla="*/ 210373 h 359529"/>
              <a:gd name="connsiteX70" fmla="*/ 278899 w 360000"/>
              <a:gd name="connsiteY70" fmla="*/ 118652 h 359529"/>
              <a:gd name="connsiteX71" fmla="*/ 241025 w 360000"/>
              <a:gd name="connsiteY71" fmla="*/ 81341 h 359529"/>
              <a:gd name="connsiteX72" fmla="*/ 102023 w 360000"/>
              <a:gd name="connsiteY72" fmla="*/ 81341 h 359529"/>
              <a:gd name="connsiteX73" fmla="*/ 102023 w 360000"/>
              <a:gd name="connsiteY73" fmla="*/ 52970 h 359529"/>
              <a:gd name="connsiteX74" fmla="*/ 118813 w 360000"/>
              <a:gd name="connsiteY74" fmla="*/ 36647 h 359529"/>
              <a:gd name="connsiteX75" fmla="*/ 306621 w 360000"/>
              <a:gd name="connsiteY75" fmla="*/ 36647 h 359529"/>
              <a:gd name="connsiteX76" fmla="*/ 323411 w 360000"/>
              <a:gd name="connsiteY76" fmla="*/ 53359 h 359529"/>
              <a:gd name="connsiteX77" fmla="*/ 323411 w 360000"/>
              <a:gd name="connsiteY77" fmla="*/ 193660 h 35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360000" h="359529">
                <a:moveTo>
                  <a:pt x="307013" y="114"/>
                </a:moveTo>
                <a:lnTo>
                  <a:pt x="119203" y="114"/>
                </a:lnTo>
                <a:cubicBezTo>
                  <a:pt x="89919" y="114"/>
                  <a:pt x="66491" y="23433"/>
                  <a:pt x="66491" y="52582"/>
                </a:cubicBezTo>
                <a:lnTo>
                  <a:pt x="66491" y="80953"/>
                </a:lnTo>
                <a:lnTo>
                  <a:pt x="37988" y="80953"/>
                </a:lnTo>
                <a:cubicBezTo>
                  <a:pt x="17294" y="80953"/>
                  <a:pt x="114" y="97665"/>
                  <a:pt x="114" y="118263"/>
                </a:cubicBezTo>
                <a:lnTo>
                  <a:pt x="114" y="271390"/>
                </a:lnTo>
                <a:cubicBezTo>
                  <a:pt x="114" y="291988"/>
                  <a:pt x="16904" y="309089"/>
                  <a:pt x="37988" y="309089"/>
                </a:cubicBezTo>
                <a:lnTo>
                  <a:pt x="76253" y="309089"/>
                </a:lnTo>
                <a:lnTo>
                  <a:pt x="76253" y="352228"/>
                </a:lnTo>
                <a:cubicBezTo>
                  <a:pt x="76643" y="356504"/>
                  <a:pt x="80157" y="360003"/>
                  <a:pt x="84452" y="359614"/>
                </a:cubicBezTo>
                <a:cubicBezTo>
                  <a:pt x="86405" y="359614"/>
                  <a:pt x="87966" y="358836"/>
                  <a:pt x="89138" y="357670"/>
                </a:cubicBezTo>
                <a:lnTo>
                  <a:pt x="137554" y="309478"/>
                </a:lnTo>
                <a:lnTo>
                  <a:pt x="137945" y="309089"/>
                </a:lnTo>
                <a:lnTo>
                  <a:pt x="241806" y="309089"/>
                </a:lnTo>
                <a:cubicBezTo>
                  <a:pt x="262500" y="309089"/>
                  <a:pt x="279680" y="292377"/>
                  <a:pt x="279680" y="271779"/>
                </a:cubicBezTo>
                <a:lnTo>
                  <a:pt x="279680" y="246128"/>
                </a:lnTo>
                <a:lnTo>
                  <a:pt x="307402" y="246128"/>
                </a:lnTo>
                <a:cubicBezTo>
                  <a:pt x="336687" y="246128"/>
                  <a:pt x="360114" y="222421"/>
                  <a:pt x="360114" y="193660"/>
                </a:cubicBezTo>
                <a:lnTo>
                  <a:pt x="360114" y="52582"/>
                </a:lnTo>
                <a:cubicBezTo>
                  <a:pt x="359723" y="23822"/>
                  <a:pt x="335906" y="114"/>
                  <a:pt x="307013" y="114"/>
                </a:cubicBezTo>
                <a:moveTo>
                  <a:pt x="168790" y="234469"/>
                </a:moveTo>
                <a:cubicBezTo>
                  <a:pt x="164495" y="239909"/>
                  <a:pt x="158249" y="243796"/>
                  <a:pt x="151611" y="245351"/>
                </a:cubicBezTo>
                <a:cubicBezTo>
                  <a:pt x="149659" y="245739"/>
                  <a:pt x="148878" y="246516"/>
                  <a:pt x="149268" y="248460"/>
                </a:cubicBezTo>
                <a:lnTo>
                  <a:pt x="149268" y="257010"/>
                </a:lnTo>
                <a:cubicBezTo>
                  <a:pt x="149659" y="260119"/>
                  <a:pt x="147316" y="262452"/>
                  <a:pt x="144192" y="262840"/>
                </a:cubicBezTo>
                <a:lnTo>
                  <a:pt x="134040" y="262840"/>
                </a:lnTo>
                <a:cubicBezTo>
                  <a:pt x="130916" y="262840"/>
                  <a:pt x="128183" y="260507"/>
                  <a:pt x="128183" y="257399"/>
                </a:cubicBezTo>
                <a:lnTo>
                  <a:pt x="128183" y="250403"/>
                </a:lnTo>
                <a:cubicBezTo>
                  <a:pt x="128183" y="249238"/>
                  <a:pt x="128183" y="248460"/>
                  <a:pt x="127793" y="247293"/>
                </a:cubicBezTo>
                <a:cubicBezTo>
                  <a:pt x="127012" y="246905"/>
                  <a:pt x="125841" y="246905"/>
                  <a:pt x="125060" y="246516"/>
                </a:cubicBezTo>
                <a:cubicBezTo>
                  <a:pt x="119203" y="245739"/>
                  <a:pt x="113346" y="244185"/>
                  <a:pt x="108270" y="241853"/>
                </a:cubicBezTo>
                <a:cubicBezTo>
                  <a:pt x="103585" y="239521"/>
                  <a:pt x="102413" y="237578"/>
                  <a:pt x="103975" y="232525"/>
                </a:cubicBezTo>
                <a:cubicBezTo>
                  <a:pt x="104756" y="229417"/>
                  <a:pt x="105537" y="226307"/>
                  <a:pt x="106708" y="223198"/>
                </a:cubicBezTo>
                <a:cubicBezTo>
                  <a:pt x="107099" y="221644"/>
                  <a:pt x="108270" y="218534"/>
                  <a:pt x="111394" y="218534"/>
                </a:cubicBezTo>
                <a:cubicBezTo>
                  <a:pt x="112956" y="218534"/>
                  <a:pt x="114127" y="218923"/>
                  <a:pt x="115298" y="219700"/>
                </a:cubicBezTo>
                <a:cubicBezTo>
                  <a:pt x="120765" y="222421"/>
                  <a:pt x="126622" y="224364"/>
                  <a:pt x="132869" y="224752"/>
                </a:cubicBezTo>
                <a:cubicBezTo>
                  <a:pt x="136383" y="225141"/>
                  <a:pt x="140288" y="224752"/>
                  <a:pt x="143802" y="223198"/>
                </a:cubicBezTo>
                <a:cubicBezTo>
                  <a:pt x="146145" y="222032"/>
                  <a:pt x="148097" y="220088"/>
                  <a:pt x="148487" y="217368"/>
                </a:cubicBezTo>
                <a:cubicBezTo>
                  <a:pt x="148878" y="214648"/>
                  <a:pt x="147706" y="211927"/>
                  <a:pt x="145364" y="210373"/>
                </a:cubicBezTo>
                <a:cubicBezTo>
                  <a:pt x="143411" y="208818"/>
                  <a:pt x="141459" y="207651"/>
                  <a:pt x="139116" y="206874"/>
                </a:cubicBezTo>
                <a:lnTo>
                  <a:pt x="133259" y="204543"/>
                </a:lnTo>
                <a:cubicBezTo>
                  <a:pt x="128964" y="202989"/>
                  <a:pt x="124279" y="201044"/>
                  <a:pt x="120374" y="198713"/>
                </a:cubicBezTo>
                <a:cubicBezTo>
                  <a:pt x="109051" y="192106"/>
                  <a:pt x="103975" y="183167"/>
                  <a:pt x="104756" y="171896"/>
                </a:cubicBezTo>
                <a:cubicBezTo>
                  <a:pt x="105537" y="158682"/>
                  <a:pt x="112956" y="149355"/>
                  <a:pt x="126231" y="144691"/>
                </a:cubicBezTo>
                <a:cubicBezTo>
                  <a:pt x="129745" y="143525"/>
                  <a:pt x="129745" y="143525"/>
                  <a:pt x="129745" y="139638"/>
                </a:cubicBezTo>
                <a:lnTo>
                  <a:pt x="129745" y="137696"/>
                </a:lnTo>
                <a:lnTo>
                  <a:pt x="129745" y="134197"/>
                </a:lnTo>
                <a:cubicBezTo>
                  <a:pt x="129745" y="129146"/>
                  <a:pt x="131307" y="127590"/>
                  <a:pt x="136383" y="127590"/>
                </a:cubicBezTo>
                <a:lnTo>
                  <a:pt x="140678" y="127590"/>
                </a:lnTo>
                <a:cubicBezTo>
                  <a:pt x="149268" y="127590"/>
                  <a:pt x="150049" y="129146"/>
                  <a:pt x="150049" y="137696"/>
                </a:cubicBezTo>
                <a:cubicBezTo>
                  <a:pt x="150049" y="141971"/>
                  <a:pt x="150049" y="141971"/>
                  <a:pt x="154344" y="142360"/>
                </a:cubicBezTo>
                <a:cubicBezTo>
                  <a:pt x="159030" y="143137"/>
                  <a:pt x="163325" y="144303"/>
                  <a:pt x="167619" y="146245"/>
                </a:cubicBezTo>
                <a:cubicBezTo>
                  <a:pt x="170743" y="147023"/>
                  <a:pt x="172305" y="150521"/>
                  <a:pt x="171133" y="153241"/>
                </a:cubicBezTo>
                <a:lnTo>
                  <a:pt x="171133" y="153630"/>
                </a:lnTo>
                <a:lnTo>
                  <a:pt x="170352" y="156739"/>
                </a:lnTo>
                <a:cubicBezTo>
                  <a:pt x="169571" y="159459"/>
                  <a:pt x="168790" y="161792"/>
                  <a:pt x="168011" y="164512"/>
                </a:cubicBezTo>
                <a:cubicBezTo>
                  <a:pt x="167230" y="166455"/>
                  <a:pt x="166057" y="170731"/>
                  <a:pt x="159811" y="168009"/>
                </a:cubicBezTo>
                <a:cubicBezTo>
                  <a:pt x="153563" y="164901"/>
                  <a:pt x="146925" y="163735"/>
                  <a:pt x="140288" y="164124"/>
                </a:cubicBezTo>
                <a:cubicBezTo>
                  <a:pt x="138726" y="164124"/>
                  <a:pt x="137164" y="164512"/>
                  <a:pt x="135602" y="164901"/>
                </a:cubicBezTo>
                <a:cubicBezTo>
                  <a:pt x="133650" y="165678"/>
                  <a:pt x="132088" y="167621"/>
                  <a:pt x="131697" y="169565"/>
                </a:cubicBezTo>
                <a:cubicBezTo>
                  <a:pt x="131697" y="171896"/>
                  <a:pt x="132478" y="173839"/>
                  <a:pt x="134431" y="175006"/>
                </a:cubicBezTo>
                <a:cubicBezTo>
                  <a:pt x="136773" y="176949"/>
                  <a:pt x="139897" y="178503"/>
                  <a:pt x="142630" y="179280"/>
                </a:cubicBezTo>
                <a:lnTo>
                  <a:pt x="144583" y="180058"/>
                </a:lnTo>
                <a:cubicBezTo>
                  <a:pt x="149659" y="182002"/>
                  <a:pt x="154344" y="184333"/>
                  <a:pt x="159030" y="186665"/>
                </a:cubicBezTo>
                <a:cubicBezTo>
                  <a:pt x="167619" y="191329"/>
                  <a:pt x="173476" y="199101"/>
                  <a:pt x="175428" y="208818"/>
                </a:cubicBezTo>
                <a:cubicBezTo>
                  <a:pt x="176990" y="218145"/>
                  <a:pt x="174647" y="227472"/>
                  <a:pt x="168790" y="234469"/>
                </a:cubicBezTo>
                <a:moveTo>
                  <a:pt x="323411" y="193660"/>
                </a:moveTo>
                <a:cubicBezTo>
                  <a:pt x="323411" y="202989"/>
                  <a:pt x="315992" y="210373"/>
                  <a:pt x="306621" y="210373"/>
                </a:cubicBezTo>
                <a:lnTo>
                  <a:pt x="278899" y="210373"/>
                </a:lnTo>
                <a:lnTo>
                  <a:pt x="278899" y="118652"/>
                </a:lnTo>
                <a:cubicBezTo>
                  <a:pt x="278899" y="98053"/>
                  <a:pt x="262109" y="81341"/>
                  <a:pt x="241025" y="81341"/>
                </a:cubicBezTo>
                <a:lnTo>
                  <a:pt x="102023" y="81341"/>
                </a:lnTo>
                <a:lnTo>
                  <a:pt x="102023" y="52970"/>
                </a:lnTo>
                <a:cubicBezTo>
                  <a:pt x="102023" y="44031"/>
                  <a:pt x="109442" y="36647"/>
                  <a:pt x="118813" y="36647"/>
                </a:cubicBezTo>
                <a:lnTo>
                  <a:pt x="306621" y="36647"/>
                </a:lnTo>
                <a:cubicBezTo>
                  <a:pt x="315992" y="36647"/>
                  <a:pt x="323411" y="44031"/>
                  <a:pt x="323411" y="53359"/>
                </a:cubicBezTo>
                <a:lnTo>
                  <a:pt x="323411" y="193660"/>
                </a:lnTo>
              </a:path>
            </a:pathLst>
          </a:custGeom>
          <a:solidFill>
            <a:schemeClr val="lt1">
              <a:lumMod val="100000"/>
            </a:schemeClr>
          </a:solidFill>
          <a:ln w="125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5" name="任意多边形: 形状 75"/>
          <p:cNvSpPr/>
          <p:nvPr>
            <p:custDataLst>
              <p:tags r:id="rId30"/>
            </p:custDataLst>
          </p:nvPr>
        </p:nvSpPr>
        <p:spPr>
          <a:xfrm>
            <a:off x="5141171" y="4890493"/>
            <a:ext cx="332620" cy="360000"/>
          </a:xfrm>
          <a:custGeom>
            <a:avLst/>
            <a:gdLst>
              <a:gd name="connsiteX0" fmla="*/ 313058 w 332620"/>
              <a:gd name="connsiteY0" fmla="*/ 203206 h 360000"/>
              <a:gd name="connsiteX1" fmla="*/ 326752 w 332620"/>
              <a:gd name="connsiteY1" fmla="*/ 209180 h 360000"/>
              <a:gd name="connsiteX2" fmla="*/ 326752 w 332620"/>
              <a:gd name="connsiteY2" fmla="*/ 237063 h 360000"/>
              <a:gd name="connsiteX3" fmla="*/ 209374 w 332620"/>
              <a:gd name="connsiteY3" fmla="*/ 356557 h 360000"/>
              <a:gd name="connsiteX4" fmla="*/ 199592 w 332620"/>
              <a:gd name="connsiteY4" fmla="*/ 358549 h 360000"/>
              <a:gd name="connsiteX5" fmla="*/ 183941 w 332620"/>
              <a:gd name="connsiteY5" fmla="*/ 352574 h 360000"/>
              <a:gd name="connsiteX6" fmla="*/ 136989 w 332620"/>
              <a:gd name="connsiteY6" fmla="*/ 302785 h 360000"/>
              <a:gd name="connsiteX7" fmla="*/ 136989 w 332620"/>
              <a:gd name="connsiteY7" fmla="*/ 274903 h 360000"/>
              <a:gd name="connsiteX8" fmla="*/ 164378 w 332620"/>
              <a:gd name="connsiteY8" fmla="*/ 274903 h 360000"/>
              <a:gd name="connsiteX9" fmla="*/ 199592 w 332620"/>
              <a:gd name="connsiteY9" fmla="*/ 310752 h 360000"/>
              <a:gd name="connsiteX10" fmla="*/ 299364 w 332620"/>
              <a:gd name="connsiteY10" fmla="*/ 209180 h 360000"/>
              <a:gd name="connsiteX11" fmla="*/ 313058 w 332620"/>
              <a:gd name="connsiteY11" fmla="*/ 203206 h 360000"/>
              <a:gd name="connsiteX12" fmla="*/ 97816 w 332620"/>
              <a:gd name="connsiteY12" fmla="*/ 59747 h 360000"/>
              <a:gd name="connsiteX13" fmla="*/ 78252 w 332620"/>
              <a:gd name="connsiteY13" fmla="*/ 79663 h 360000"/>
              <a:gd name="connsiteX14" fmla="*/ 156505 w 332620"/>
              <a:gd name="connsiteY14" fmla="*/ 159326 h 360000"/>
              <a:gd name="connsiteX15" fmla="*/ 234758 w 332620"/>
              <a:gd name="connsiteY15" fmla="*/ 79663 h 360000"/>
              <a:gd name="connsiteX16" fmla="*/ 215195 w 332620"/>
              <a:gd name="connsiteY16" fmla="*/ 59747 h 360000"/>
              <a:gd name="connsiteX17" fmla="*/ 195631 w 332620"/>
              <a:gd name="connsiteY17" fmla="*/ 79663 h 360000"/>
              <a:gd name="connsiteX18" fmla="*/ 156505 w 332620"/>
              <a:gd name="connsiteY18" fmla="*/ 119495 h 360000"/>
              <a:gd name="connsiteX19" fmla="*/ 117379 w 332620"/>
              <a:gd name="connsiteY19" fmla="*/ 79663 h 360000"/>
              <a:gd name="connsiteX20" fmla="*/ 97816 w 332620"/>
              <a:gd name="connsiteY20" fmla="*/ 59747 h 360000"/>
              <a:gd name="connsiteX21" fmla="*/ 58689 w 332620"/>
              <a:gd name="connsiteY21" fmla="*/ 0 h 360000"/>
              <a:gd name="connsiteX22" fmla="*/ 254321 w 332620"/>
              <a:gd name="connsiteY22" fmla="*/ 0 h 360000"/>
              <a:gd name="connsiteX23" fmla="*/ 313010 w 332620"/>
              <a:gd name="connsiteY23" fmla="*/ 59747 h 360000"/>
              <a:gd name="connsiteX24" fmla="*/ 313600 w 332620"/>
              <a:gd name="connsiteY24" fmla="*/ 179297 h 360000"/>
              <a:gd name="connsiteX25" fmla="*/ 197983 w 332620"/>
              <a:gd name="connsiteY25" fmla="*/ 292086 h 360000"/>
              <a:gd name="connsiteX26" fmla="*/ 168843 w 332620"/>
              <a:gd name="connsiteY26" fmla="*/ 263397 h 360000"/>
              <a:gd name="connsiteX27" fmla="*/ 124387 w 332620"/>
              <a:gd name="connsiteY27" fmla="*/ 263397 h 360000"/>
              <a:gd name="connsiteX28" fmla="*/ 124387 w 332620"/>
              <a:gd name="connsiteY28" fmla="*/ 307058 h 360000"/>
              <a:gd name="connsiteX29" fmla="*/ 171500 w 332620"/>
              <a:gd name="connsiteY29" fmla="*/ 360000 h 360000"/>
              <a:gd name="connsiteX30" fmla="*/ 58689 w 332620"/>
              <a:gd name="connsiteY30" fmla="*/ 358485 h 360000"/>
              <a:gd name="connsiteX31" fmla="*/ 0 w 332620"/>
              <a:gd name="connsiteY31" fmla="*/ 298737 h 360000"/>
              <a:gd name="connsiteX32" fmla="*/ 0 w 332620"/>
              <a:gd name="connsiteY32" fmla="*/ 59747 h 360000"/>
              <a:gd name="connsiteX33" fmla="*/ 58689 w 332620"/>
              <a:gd name="connsiteY33" fmla="*/ 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32620" h="360000">
                <a:moveTo>
                  <a:pt x="313058" y="203206"/>
                </a:moveTo>
                <a:cubicBezTo>
                  <a:pt x="317949" y="203206"/>
                  <a:pt x="322840" y="205197"/>
                  <a:pt x="326752" y="209180"/>
                </a:cubicBezTo>
                <a:cubicBezTo>
                  <a:pt x="334577" y="217148"/>
                  <a:pt x="334577" y="229097"/>
                  <a:pt x="326752" y="237063"/>
                </a:cubicBezTo>
                <a:lnTo>
                  <a:pt x="209374" y="356557"/>
                </a:lnTo>
                <a:lnTo>
                  <a:pt x="199592" y="358549"/>
                </a:lnTo>
                <a:cubicBezTo>
                  <a:pt x="193722" y="358549"/>
                  <a:pt x="187853" y="356557"/>
                  <a:pt x="183941" y="352574"/>
                </a:cubicBezTo>
                <a:lnTo>
                  <a:pt x="136989" y="302785"/>
                </a:lnTo>
                <a:cubicBezTo>
                  <a:pt x="129164" y="294819"/>
                  <a:pt x="129164" y="282869"/>
                  <a:pt x="136989" y="274903"/>
                </a:cubicBezTo>
                <a:cubicBezTo>
                  <a:pt x="144815" y="266936"/>
                  <a:pt x="156552" y="266936"/>
                  <a:pt x="164378" y="274903"/>
                </a:cubicBezTo>
                <a:lnTo>
                  <a:pt x="199592" y="310752"/>
                </a:lnTo>
                <a:lnTo>
                  <a:pt x="299364" y="209180"/>
                </a:lnTo>
                <a:cubicBezTo>
                  <a:pt x="303277" y="205197"/>
                  <a:pt x="308168" y="203206"/>
                  <a:pt x="313058" y="203206"/>
                </a:cubicBezTo>
                <a:close/>
                <a:moveTo>
                  <a:pt x="97816" y="59747"/>
                </a:moveTo>
                <a:cubicBezTo>
                  <a:pt x="86078" y="59747"/>
                  <a:pt x="78252" y="67714"/>
                  <a:pt x="78252" y="79663"/>
                </a:cubicBezTo>
                <a:cubicBezTo>
                  <a:pt x="78252" y="123478"/>
                  <a:pt x="113466" y="159326"/>
                  <a:pt x="156505" y="159326"/>
                </a:cubicBezTo>
                <a:cubicBezTo>
                  <a:pt x="199545" y="159326"/>
                  <a:pt x="234758" y="123478"/>
                  <a:pt x="234758" y="79663"/>
                </a:cubicBezTo>
                <a:cubicBezTo>
                  <a:pt x="234758" y="67714"/>
                  <a:pt x="226933" y="59747"/>
                  <a:pt x="215195" y="59747"/>
                </a:cubicBezTo>
                <a:cubicBezTo>
                  <a:pt x="203457" y="59747"/>
                  <a:pt x="195631" y="67714"/>
                  <a:pt x="195631" y="79663"/>
                </a:cubicBezTo>
                <a:cubicBezTo>
                  <a:pt x="195631" y="101571"/>
                  <a:pt x="178024" y="119495"/>
                  <a:pt x="156505" y="119495"/>
                </a:cubicBezTo>
                <a:cubicBezTo>
                  <a:pt x="134985" y="119495"/>
                  <a:pt x="117379" y="101571"/>
                  <a:pt x="117379" y="79663"/>
                </a:cubicBezTo>
                <a:cubicBezTo>
                  <a:pt x="117379" y="67714"/>
                  <a:pt x="109554" y="59747"/>
                  <a:pt x="97816" y="59747"/>
                </a:cubicBezTo>
                <a:close/>
                <a:moveTo>
                  <a:pt x="58689" y="0"/>
                </a:moveTo>
                <a:lnTo>
                  <a:pt x="254321" y="0"/>
                </a:lnTo>
                <a:cubicBezTo>
                  <a:pt x="287578" y="0"/>
                  <a:pt x="313010" y="25890"/>
                  <a:pt x="313010" y="59747"/>
                </a:cubicBezTo>
                <a:lnTo>
                  <a:pt x="313600" y="179297"/>
                </a:lnTo>
                <a:lnTo>
                  <a:pt x="197983" y="292086"/>
                </a:lnTo>
                <a:lnTo>
                  <a:pt x="168843" y="263397"/>
                </a:lnTo>
                <a:cubicBezTo>
                  <a:pt x="156414" y="250922"/>
                  <a:pt x="136817" y="250922"/>
                  <a:pt x="124387" y="263397"/>
                </a:cubicBezTo>
                <a:cubicBezTo>
                  <a:pt x="111957" y="275871"/>
                  <a:pt x="111957" y="294584"/>
                  <a:pt x="124387" y="307058"/>
                </a:cubicBezTo>
                <a:lnTo>
                  <a:pt x="171500" y="360000"/>
                </a:lnTo>
                <a:lnTo>
                  <a:pt x="58689" y="358485"/>
                </a:lnTo>
                <a:cubicBezTo>
                  <a:pt x="25432" y="358485"/>
                  <a:pt x="0" y="332595"/>
                  <a:pt x="0" y="298737"/>
                </a:cubicBezTo>
                <a:lnTo>
                  <a:pt x="0" y="59747"/>
                </a:lnTo>
                <a:cubicBezTo>
                  <a:pt x="0" y="25890"/>
                  <a:pt x="25432" y="0"/>
                  <a:pt x="58689" y="0"/>
                </a:cubicBezTo>
                <a:close/>
              </a:path>
            </a:pathLst>
          </a:custGeom>
          <a:solidFill>
            <a:schemeClr val="lt1">
              <a:lumMod val="100000"/>
            </a:schemeClr>
          </a:solidFill>
          <a:ln w="125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6" name="任意多边形: 形状 70"/>
          <p:cNvSpPr/>
          <p:nvPr>
            <p:custDataLst>
              <p:tags r:id="rId31"/>
            </p:custDataLst>
          </p:nvPr>
        </p:nvSpPr>
        <p:spPr>
          <a:xfrm>
            <a:off x="6688020" y="4890381"/>
            <a:ext cx="360000" cy="360000"/>
          </a:xfrm>
          <a:custGeom>
            <a:avLst/>
            <a:gdLst>
              <a:gd name="connsiteX0" fmla="*/ 347746 w 360000"/>
              <a:gd name="connsiteY0" fmla="*/ 334246 h 360000"/>
              <a:gd name="connsiteX1" fmla="*/ 360114 w 360000"/>
              <a:gd name="connsiteY1" fmla="*/ 347746 h 360000"/>
              <a:gd name="connsiteX2" fmla="*/ 347746 w 360000"/>
              <a:gd name="connsiteY2" fmla="*/ 360114 h 360000"/>
              <a:gd name="connsiteX3" fmla="*/ 12457 w 360000"/>
              <a:gd name="connsiteY3" fmla="*/ 360114 h 360000"/>
              <a:gd name="connsiteX4" fmla="*/ 114 w 360000"/>
              <a:gd name="connsiteY4" fmla="*/ 346614 h 360000"/>
              <a:gd name="connsiteX5" fmla="*/ 12483 w 360000"/>
              <a:gd name="connsiteY5" fmla="*/ 334246 h 360000"/>
              <a:gd name="connsiteX6" fmla="*/ 31614 w 360000"/>
              <a:gd name="connsiteY6" fmla="*/ 334246 h 360000"/>
              <a:gd name="connsiteX7" fmla="*/ 31614 w 360000"/>
              <a:gd name="connsiteY7" fmla="*/ 18114 h 360000"/>
              <a:gd name="connsiteX8" fmla="*/ 49614 w 360000"/>
              <a:gd name="connsiteY8" fmla="*/ 114 h 360000"/>
              <a:gd name="connsiteX9" fmla="*/ 214983 w 360000"/>
              <a:gd name="connsiteY9" fmla="*/ 114 h 360000"/>
              <a:gd name="connsiteX10" fmla="*/ 232983 w 360000"/>
              <a:gd name="connsiteY10" fmla="*/ 18114 h 360000"/>
              <a:gd name="connsiteX11" fmla="*/ 232983 w 360000"/>
              <a:gd name="connsiteY11" fmla="*/ 118245 h 360000"/>
              <a:gd name="connsiteX12" fmla="*/ 303877 w 360000"/>
              <a:gd name="connsiteY12" fmla="*/ 140745 h 360000"/>
              <a:gd name="connsiteX13" fmla="*/ 328614 w 360000"/>
              <a:gd name="connsiteY13" fmla="*/ 174483 h 360000"/>
              <a:gd name="connsiteX14" fmla="*/ 328614 w 360000"/>
              <a:gd name="connsiteY14" fmla="*/ 334246 h 360000"/>
              <a:gd name="connsiteX15" fmla="*/ 347746 w 360000"/>
              <a:gd name="connsiteY15" fmla="*/ 334246 h 360000"/>
              <a:gd name="connsiteX16" fmla="*/ 148614 w 360000"/>
              <a:gd name="connsiteY16" fmla="*/ 75457 h 360000"/>
              <a:gd name="connsiteX17" fmla="*/ 148614 w 360000"/>
              <a:gd name="connsiteY17" fmla="*/ 106957 h 360000"/>
              <a:gd name="connsiteX18" fmla="*/ 199245 w 360000"/>
              <a:gd name="connsiteY18" fmla="*/ 106957 h 360000"/>
              <a:gd name="connsiteX19" fmla="*/ 199245 w 360000"/>
              <a:gd name="connsiteY19" fmla="*/ 75483 h 360000"/>
              <a:gd name="connsiteX20" fmla="*/ 148614 w 360000"/>
              <a:gd name="connsiteY20" fmla="*/ 75483 h 360000"/>
              <a:gd name="connsiteX21" fmla="*/ 148614 w 360000"/>
              <a:gd name="connsiteY21" fmla="*/ 75483 h 360000"/>
              <a:gd name="connsiteX22" fmla="*/ 148614 w 360000"/>
              <a:gd name="connsiteY22" fmla="*/ 75457 h 360000"/>
              <a:gd name="connsiteX23" fmla="*/ 115983 w 360000"/>
              <a:gd name="connsiteY23" fmla="*/ 274588 h 360000"/>
              <a:gd name="connsiteX24" fmla="*/ 115983 w 360000"/>
              <a:gd name="connsiteY24" fmla="*/ 243114 h 360000"/>
              <a:gd name="connsiteX25" fmla="*/ 65377 w 360000"/>
              <a:gd name="connsiteY25" fmla="*/ 243114 h 360000"/>
              <a:gd name="connsiteX26" fmla="*/ 65377 w 360000"/>
              <a:gd name="connsiteY26" fmla="*/ 274614 h 360000"/>
              <a:gd name="connsiteX27" fmla="*/ 115983 w 360000"/>
              <a:gd name="connsiteY27" fmla="*/ 274614 h 360000"/>
              <a:gd name="connsiteX28" fmla="*/ 115983 w 360000"/>
              <a:gd name="connsiteY28" fmla="*/ 274614 h 360000"/>
              <a:gd name="connsiteX29" fmla="*/ 115983 w 360000"/>
              <a:gd name="connsiteY29" fmla="*/ 274588 h 360000"/>
              <a:gd name="connsiteX30" fmla="*/ 65377 w 360000"/>
              <a:gd name="connsiteY30" fmla="*/ 191351 h 360000"/>
              <a:gd name="connsiteX31" fmla="*/ 115983 w 360000"/>
              <a:gd name="connsiteY31" fmla="*/ 191351 h 360000"/>
              <a:gd name="connsiteX32" fmla="*/ 115983 w 360000"/>
              <a:gd name="connsiteY32" fmla="*/ 159877 h 360000"/>
              <a:gd name="connsiteX33" fmla="*/ 65377 w 360000"/>
              <a:gd name="connsiteY33" fmla="*/ 159877 h 360000"/>
              <a:gd name="connsiteX34" fmla="*/ 65377 w 360000"/>
              <a:gd name="connsiteY34" fmla="*/ 191403 h 360000"/>
              <a:gd name="connsiteX35" fmla="*/ 65377 w 360000"/>
              <a:gd name="connsiteY35" fmla="*/ 191351 h 360000"/>
              <a:gd name="connsiteX36" fmla="*/ 65377 w 360000"/>
              <a:gd name="connsiteY36" fmla="*/ 107008 h 360000"/>
              <a:gd name="connsiteX37" fmla="*/ 115983 w 360000"/>
              <a:gd name="connsiteY37" fmla="*/ 107008 h 360000"/>
              <a:gd name="connsiteX38" fmla="*/ 115983 w 360000"/>
              <a:gd name="connsiteY38" fmla="*/ 75457 h 360000"/>
              <a:gd name="connsiteX39" fmla="*/ 65377 w 360000"/>
              <a:gd name="connsiteY39" fmla="*/ 75457 h 360000"/>
              <a:gd name="connsiteX40" fmla="*/ 65377 w 360000"/>
              <a:gd name="connsiteY40" fmla="*/ 106957 h 360000"/>
              <a:gd name="connsiteX41" fmla="*/ 65377 w 360000"/>
              <a:gd name="connsiteY41" fmla="*/ 107008 h 360000"/>
              <a:gd name="connsiteX42" fmla="*/ 148614 w 360000"/>
              <a:gd name="connsiteY42" fmla="*/ 158745 h 360000"/>
              <a:gd name="connsiteX43" fmla="*/ 148614 w 360000"/>
              <a:gd name="connsiteY43" fmla="*/ 191377 h 360000"/>
              <a:gd name="connsiteX44" fmla="*/ 199245 w 360000"/>
              <a:gd name="connsiteY44" fmla="*/ 191377 h 360000"/>
              <a:gd name="connsiteX45" fmla="*/ 199245 w 360000"/>
              <a:gd name="connsiteY45" fmla="*/ 158720 h 360000"/>
              <a:gd name="connsiteX46" fmla="*/ 148614 w 360000"/>
              <a:gd name="connsiteY46" fmla="*/ 158720 h 360000"/>
              <a:gd name="connsiteX47" fmla="*/ 148614 w 360000"/>
              <a:gd name="connsiteY47" fmla="*/ 158720 h 360000"/>
              <a:gd name="connsiteX48" fmla="*/ 148614 w 360000"/>
              <a:gd name="connsiteY48" fmla="*/ 158745 h 360000"/>
              <a:gd name="connsiteX49" fmla="*/ 200377 w 360000"/>
              <a:gd name="connsiteY49" fmla="*/ 274614 h 360000"/>
              <a:gd name="connsiteX50" fmla="*/ 200377 w 360000"/>
              <a:gd name="connsiteY50" fmla="*/ 243114 h 360000"/>
              <a:gd name="connsiteX51" fmla="*/ 149720 w 360000"/>
              <a:gd name="connsiteY51" fmla="*/ 243114 h 360000"/>
              <a:gd name="connsiteX52" fmla="*/ 149720 w 360000"/>
              <a:gd name="connsiteY52" fmla="*/ 274614 h 360000"/>
              <a:gd name="connsiteX53" fmla="*/ 200377 w 360000"/>
              <a:gd name="connsiteY53" fmla="*/ 274614 h 360000"/>
              <a:gd name="connsiteX54" fmla="*/ 200377 w 360000"/>
              <a:gd name="connsiteY54" fmla="*/ 274614 h 360000"/>
              <a:gd name="connsiteX55" fmla="*/ 254377 w 360000"/>
              <a:gd name="connsiteY55" fmla="*/ 311746 h 360000"/>
              <a:gd name="connsiteX56" fmla="*/ 280246 w 360000"/>
              <a:gd name="connsiteY56" fmla="*/ 311746 h 360000"/>
              <a:gd name="connsiteX57" fmla="*/ 280246 w 360000"/>
              <a:gd name="connsiteY57" fmla="*/ 259983 h 360000"/>
              <a:gd name="connsiteX58" fmla="*/ 254377 w 360000"/>
              <a:gd name="connsiteY58" fmla="*/ 259983 h 360000"/>
              <a:gd name="connsiteX59" fmla="*/ 254377 w 360000"/>
              <a:gd name="connsiteY59" fmla="*/ 311746 h 360000"/>
              <a:gd name="connsiteX60" fmla="*/ 254377 w 360000"/>
              <a:gd name="connsiteY60" fmla="*/ 236377 h 360000"/>
              <a:gd name="connsiteX61" fmla="*/ 280246 w 360000"/>
              <a:gd name="connsiteY61" fmla="*/ 236377 h 360000"/>
              <a:gd name="connsiteX62" fmla="*/ 280246 w 360000"/>
              <a:gd name="connsiteY62" fmla="*/ 184614 h 360000"/>
              <a:gd name="connsiteX63" fmla="*/ 254377 w 360000"/>
              <a:gd name="connsiteY63" fmla="*/ 184614 h 360000"/>
              <a:gd name="connsiteX64" fmla="*/ 254377 w 360000"/>
              <a:gd name="connsiteY64" fmla="*/ 236377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360000" h="360000">
                <a:moveTo>
                  <a:pt x="347746" y="334246"/>
                </a:moveTo>
                <a:cubicBezTo>
                  <a:pt x="354483" y="334246"/>
                  <a:pt x="360114" y="339851"/>
                  <a:pt x="360114" y="347746"/>
                </a:cubicBezTo>
                <a:cubicBezTo>
                  <a:pt x="360045" y="354547"/>
                  <a:pt x="354547" y="360045"/>
                  <a:pt x="347746" y="360114"/>
                </a:cubicBezTo>
                <a:lnTo>
                  <a:pt x="12457" y="360114"/>
                </a:lnTo>
                <a:cubicBezTo>
                  <a:pt x="5771" y="360114"/>
                  <a:pt x="114" y="354483"/>
                  <a:pt x="114" y="346614"/>
                </a:cubicBezTo>
                <a:cubicBezTo>
                  <a:pt x="114" y="339851"/>
                  <a:pt x="5745" y="334246"/>
                  <a:pt x="12483" y="334246"/>
                </a:cubicBezTo>
                <a:lnTo>
                  <a:pt x="31614" y="334246"/>
                </a:lnTo>
                <a:lnTo>
                  <a:pt x="31614" y="18114"/>
                </a:lnTo>
                <a:cubicBezTo>
                  <a:pt x="31614" y="7983"/>
                  <a:pt x="39483" y="114"/>
                  <a:pt x="49614" y="114"/>
                </a:cubicBezTo>
                <a:lnTo>
                  <a:pt x="214983" y="114"/>
                </a:lnTo>
                <a:cubicBezTo>
                  <a:pt x="225114" y="114"/>
                  <a:pt x="232983" y="7983"/>
                  <a:pt x="232983" y="18114"/>
                </a:cubicBezTo>
                <a:lnTo>
                  <a:pt x="232983" y="118245"/>
                </a:lnTo>
                <a:lnTo>
                  <a:pt x="303877" y="140745"/>
                </a:lnTo>
                <a:cubicBezTo>
                  <a:pt x="318483" y="145245"/>
                  <a:pt x="328614" y="158745"/>
                  <a:pt x="328614" y="174483"/>
                </a:cubicBezTo>
                <a:lnTo>
                  <a:pt x="328614" y="334246"/>
                </a:lnTo>
                <a:lnTo>
                  <a:pt x="347746" y="334246"/>
                </a:lnTo>
                <a:moveTo>
                  <a:pt x="148614" y="75457"/>
                </a:moveTo>
                <a:lnTo>
                  <a:pt x="148614" y="106957"/>
                </a:lnTo>
                <a:lnTo>
                  <a:pt x="199245" y="106957"/>
                </a:lnTo>
                <a:lnTo>
                  <a:pt x="199245" y="75483"/>
                </a:lnTo>
                <a:lnTo>
                  <a:pt x="148614" y="75483"/>
                </a:lnTo>
                <a:cubicBezTo>
                  <a:pt x="149745" y="74351"/>
                  <a:pt x="148614" y="74351"/>
                  <a:pt x="148614" y="75483"/>
                </a:cubicBezTo>
                <a:lnTo>
                  <a:pt x="148614" y="75457"/>
                </a:lnTo>
                <a:moveTo>
                  <a:pt x="115983" y="274588"/>
                </a:moveTo>
                <a:lnTo>
                  <a:pt x="115983" y="243114"/>
                </a:lnTo>
                <a:lnTo>
                  <a:pt x="65377" y="243114"/>
                </a:lnTo>
                <a:lnTo>
                  <a:pt x="65377" y="274614"/>
                </a:lnTo>
                <a:lnTo>
                  <a:pt x="115983" y="274614"/>
                </a:lnTo>
                <a:cubicBezTo>
                  <a:pt x="115983" y="275746"/>
                  <a:pt x="115983" y="274614"/>
                  <a:pt x="115983" y="274614"/>
                </a:cubicBezTo>
                <a:lnTo>
                  <a:pt x="115983" y="274588"/>
                </a:lnTo>
                <a:moveTo>
                  <a:pt x="65377" y="191351"/>
                </a:moveTo>
                <a:lnTo>
                  <a:pt x="115983" y="191351"/>
                </a:lnTo>
                <a:lnTo>
                  <a:pt x="115983" y="159877"/>
                </a:lnTo>
                <a:lnTo>
                  <a:pt x="65377" y="159877"/>
                </a:lnTo>
                <a:lnTo>
                  <a:pt x="65377" y="191403"/>
                </a:lnTo>
                <a:lnTo>
                  <a:pt x="65377" y="191351"/>
                </a:lnTo>
                <a:moveTo>
                  <a:pt x="65377" y="107008"/>
                </a:moveTo>
                <a:lnTo>
                  <a:pt x="115983" y="107008"/>
                </a:lnTo>
                <a:lnTo>
                  <a:pt x="115983" y="75457"/>
                </a:lnTo>
                <a:lnTo>
                  <a:pt x="65377" y="75457"/>
                </a:lnTo>
                <a:lnTo>
                  <a:pt x="65377" y="106957"/>
                </a:lnTo>
                <a:lnTo>
                  <a:pt x="65377" y="107008"/>
                </a:lnTo>
                <a:moveTo>
                  <a:pt x="148614" y="158745"/>
                </a:moveTo>
                <a:lnTo>
                  <a:pt x="148614" y="191377"/>
                </a:lnTo>
                <a:lnTo>
                  <a:pt x="199245" y="191377"/>
                </a:lnTo>
                <a:lnTo>
                  <a:pt x="199245" y="158720"/>
                </a:lnTo>
                <a:lnTo>
                  <a:pt x="148614" y="158720"/>
                </a:lnTo>
                <a:cubicBezTo>
                  <a:pt x="149745" y="158720"/>
                  <a:pt x="148614" y="158720"/>
                  <a:pt x="148614" y="158720"/>
                </a:cubicBezTo>
                <a:lnTo>
                  <a:pt x="148614" y="158745"/>
                </a:lnTo>
                <a:moveTo>
                  <a:pt x="200377" y="274614"/>
                </a:moveTo>
                <a:lnTo>
                  <a:pt x="200377" y="243114"/>
                </a:lnTo>
                <a:lnTo>
                  <a:pt x="149720" y="243114"/>
                </a:lnTo>
                <a:lnTo>
                  <a:pt x="149720" y="274614"/>
                </a:lnTo>
                <a:lnTo>
                  <a:pt x="200377" y="274614"/>
                </a:lnTo>
                <a:cubicBezTo>
                  <a:pt x="200377" y="275746"/>
                  <a:pt x="200377" y="274614"/>
                  <a:pt x="200377" y="274614"/>
                </a:cubicBezTo>
                <a:moveTo>
                  <a:pt x="254377" y="311746"/>
                </a:moveTo>
                <a:lnTo>
                  <a:pt x="280246" y="311746"/>
                </a:lnTo>
                <a:lnTo>
                  <a:pt x="280246" y="259983"/>
                </a:lnTo>
                <a:lnTo>
                  <a:pt x="254377" y="259983"/>
                </a:lnTo>
                <a:lnTo>
                  <a:pt x="254377" y="311746"/>
                </a:lnTo>
                <a:moveTo>
                  <a:pt x="254377" y="236377"/>
                </a:moveTo>
                <a:lnTo>
                  <a:pt x="280246" y="236377"/>
                </a:lnTo>
                <a:lnTo>
                  <a:pt x="280246" y="184614"/>
                </a:lnTo>
                <a:lnTo>
                  <a:pt x="254377" y="184614"/>
                </a:lnTo>
                <a:lnTo>
                  <a:pt x="254377" y="236377"/>
                </a:lnTo>
              </a:path>
            </a:pathLst>
          </a:custGeom>
          <a:solidFill>
            <a:schemeClr val="lt1">
              <a:lumMod val="100000"/>
            </a:schemeClr>
          </a:solidFill>
          <a:ln w="125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custDataLst>
      <p:tags r:id="rId3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gnifying glass showing decling performance"/>
          <p:cNvPicPr>
            <a:picLocks noChangeAspect="1"/>
          </p:cNvPicPr>
          <p:nvPr/>
        </p:nvPicPr>
        <p:blipFill>
          <a:blip r:embed="rId1"/>
          <a:srcRect l="15818" r="11878" b="-3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300" dirty="0"/>
              <a:t>Results and Performance Analysis</a:t>
            </a:r>
            <a:endParaRPr lang="en-US" sz="33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Accuracy achieved: 85-90% on test data.Performance improves with data augmentation and fine-tuning.</a:t>
            </a:r>
            <a:endParaRPr lang="en-US" sz="1800"/>
          </a:p>
          <a:p>
            <a:pPr lvl="0"/>
            <a:r>
              <a:rPr lang="en-US" sz="1800"/>
              <a:t>Challenges:Lower accuracy for subtle emotions (neutral vs. sad).Real-time performance is computationally expensive.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bstract background of mesh on pink"/>
          <p:cNvPicPr>
            <a:picLocks noChangeAspect="1"/>
          </p:cNvPicPr>
          <p:nvPr/>
        </p:nvPicPr>
        <p:blipFill>
          <a:blip r:embed="rId1"/>
          <a:srcRect l="25833" r="12224" b="-3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23015" y="603504"/>
            <a:ext cx="436168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Challenges and Limitations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23017" y="2212848"/>
            <a:ext cx="4361688" cy="4096512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Data Bias: Some datasets lack diverse faces.Lighting Conditions: Poor lighting affects accuracy.Real-time Recognition: Requires high computing power.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sz="3300" dirty="0"/>
              <a:t>Future Enhancements</a:t>
            </a:r>
            <a:endParaRPr lang="en-US" sz="3300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Smiley face sticky notes"/>
          <p:cNvPicPr>
            <a:picLocks noChangeAspect="1"/>
          </p:cNvPicPr>
          <p:nvPr/>
        </p:nvPicPr>
        <p:blipFill>
          <a:blip r:embed="rId1"/>
          <a:srcRect l="268" r="27428" b="-3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Live Demo or Screenshots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Live Demo: Show a video or GIF of your model in action.Screenshots:Model correctly predicting emotions on different faces.Sample test images with predicted labels.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n abstract design with lines and financial symbols"/>
          <p:cNvPicPr>
            <a:picLocks noChangeAspect="1"/>
          </p:cNvPicPr>
          <p:nvPr/>
        </p:nvPicPr>
        <p:blipFill>
          <a:blip r:embed="rId1"/>
          <a:srcRect l="12422" r="15331" b="3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Summary of Key Takeaways:Emotion recognition has vast applications.CNN-based models provide high accuracy.Still challenges in real-world scenarios.Final Thought:AI is making computers more human-like but still needs improvement.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-635" y="2689860"/>
            <a:ext cx="12193270" cy="1577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sz="6600" b="1"/>
              <a:t>THANK YOU</a:t>
            </a:r>
            <a:r>
              <a:rPr lang="en-US" altLang="en-GB" sz="5400"/>
              <a:t> </a:t>
            </a:r>
            <a:endParaRPr lang="en-US" altLang="en-GB" sz="5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rawings on colourful paper"/>
          <p:cNvPicPr>
            <a:picLocks noChangeAspect="1"/>
          </p:cNvPicPr>
          <p:nvPr/>
        </p:nvPicPr>
        <p:blipFill>
          <a:blip r:embed="rId1"/>
          <a:srcRect l="856" r="26840" b="-3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300" dirty="0"/>
              <a:t>Applications of Emotion Recognition</a:t>
            </a:r>
            <a:endParaRPr lang="en-US" sz="33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Healthcare: Mental health monitoring, stress detection.</a:t>
            </a:r>
            <a:endParaRPr lang="en-US" sz="1800"/>
          </a:p>
          <a:p>
            <a:pPr lvl="0"/>
            <a:r>
              <a:rPr lang="en-US" sz="1800"/>
              <a:t>Education: Enhancing e-learning by recognizing student engagement.Retail &amp; Marketing: Analyzing customer responses to products.Security: Detecting suspicious behavior in public places.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bot with human face"/>
          <p:cNvPicPr>
            <a:picLocks noChangeAspect="1"/>
          </p:cNvPicPr>
          <p:nvPr/>
        </p:nvPicPr>
        <p:blipFill>
          <a:blip r:embed="rId1"/>
          <a:srcRect l="11018" r="16678" b="-3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2800" dirty="0"/>
              <a:t>How Face Emotion Recognition Works</a:t>
            </a:r>
            <a:endParaRPr lang="en-US" sz="2800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Step-by-Step Process:Face Detection: Identifying the face in an image.Feature Extraction: Identifying key facial features (eyes, eyebrows, mouth).Emotion Classification: Assigning emotions based on extracted features.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US" dirty="0"/>
              <a:t>Dataset Used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Common datasets used for training:FER-2013: 35,887 images with seven emotions.CK+: Ideal for real-world emotion detection.JAFFE: Includes Japanese female expressions.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reaching for a paper on a table full of paper and sticky notes"/>
          <p:cNvPicPr>
            <a:picLocks noChangeAspect="1"/>
          </p:cNvPicPr>
          <p:nvPr/>
        </p:nvPicPr>
        <p:blipFill>
          <a:blip r:embed="rId1"/>
          <a:srcRect l="12411" r="15184" b="4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 of Data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Why Preprocessing is Important:Improves model accuracy and performance.Techniques Used:Resizing images to a fixed size.Normalization for better learning.Data Augmentation: Flipping, rotating, adding noise.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Model Selection (Deep Learning Approach)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Architecture of the CNN Model</a:t>
            </a:r>
            <a:endParaRPr lang="en-US" dirty="0"/>
          </a:p>
        </p:txBody>
      </p:sp>
      <p:graphicFrame>
        <p:nvGraphicFramePr>
          <p:cNvPr id="6" name="Content Placeholder"/>
          <p:cNvGraphicFramePr>
            <a:graphicFrameLocks noGrp="1"/>
          </p:cNvGraphicFramePr>
          <p:nvPr>
            <p:ph idx="1"/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and with red strings"/>
          <p:cNvPicPr>
            <a:picLocks noChangeAspect="1"/>
          </p:cNvPicPr>
          <p:nvPr/>
        </p:nvPicPr>
        <p:blipFill>
          <a:blip r:embed="rId1"/>
          <a:srcRect l="19811" r="18247" b="-3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23015" y="603504"/>
            <a:ext cx="436168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Training the Model</a:t>
            </a:r>
            <a:endParaRPr lang="en-US"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7123017" y="2212848"/>
            <a:ext cx="4361688" cy="4096512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Training Process:Dataset split: Training (80%) | Validation (10%) | Testing (10%)Optimizer: AdamLoss function: Categorical Cross-Entropy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6_1"/>
  <p:tag name="KSO_WM_UNIT_ID" val="diagram20234461_1*l_h_a*1_6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4461_1*l_h_f*1_6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461_1*l_h_a*1_1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4461_1*l_h_f*1_1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4461_1*l_h_a*1_2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4461_1*l_h_f*1_2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4461_1*l_h_a*1_3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4461_1*l_h_f*1_3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4461_1*l_h_i*1_1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0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34461_1*l_h_i*1_2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5"/>
  <p:tag name="KSO_WM_UNIT_TEXT_FILL_FORE_SCHEMECOLOR_INDEX" val="1"/>
  <p:tag name="KSO_WM_UNIT_TEXT_FILL_TYPE" val="1"/>
  <p:tag name="KSO_WM_UNIT_PRESET_TEXT" val="02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4461_1*l_h_i*1_3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UNIT_TEXT_FILL_FORE_SCHEMECOLOR_INDEX" val="1"/>
  <p:tag name="KSO_WM_UNIT_TEXT_FILL_TYPE" val="1"/>
  <p:tag name="KSO_WM_UNIT_PRESET_TEXT" val="03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4461_1*l_h_i*1_4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10000000149011612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1"/>
  <p:tag name="KSO_WM_UNIT_TEXT_FILL_FORE_SCHEMECOLOR_INDEX" val="1"/>
  <p:tag name="KSO_WM_UNIT_TEXT_FILL_TYPE" val="1"/>
  <p:tag name="KSO_WM_UNIT_PRESET_TEXT" val="04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4461_1*l_h_i*1_5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20000000298023224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2"/>
  <p:tag name="KSO_WM_UNIT_TEXT_FILL_FORE_SCHEMECOLOR_INDEX" val="1"/>
  <p:tag name="KSO_WM_UNIT_TEXT_FILL_TYPE" val="1"/>
  <p:tag name="KSO_WM_UNIT_PRESET_TEXT" val="05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34461_1*l_h_i*1_6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30000001192092896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3"/>
  <p:tag name="KSO_WM_UNIT_TEXT_FILL_FORE_SCHEMECOLOR_INDEX" val="1"/>
  <p:tag name="KSO_WM_UNIT_TEXT_FILL_TYPE" val="1"/>
  <p:tag name="KSO_WM_UNIT_PRESET_TEXT" val="06"/>
  <p:tag name="KSO_WM_UNIT_USESOURCEFORMAT_APPLY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4461_1*l_h_i*1_2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5"/>
  <p:tag name="KSO_WM_UNIT_TEXT_FILL_FORE_SCHEMECOLOR_INDEX" val="2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4461_1*l_h_i*1_3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UNIT_TEXT_FILL_FORE_SCHEMECOLOR_INDEX" val="2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4461_1*l_h_i*1_6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30000001192092896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3"/>
  <p:tag name="KSO_WM_UNIT_TEXT_FILL_FORE_SCHEMECOLOR_INDEX" val="2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4461_1*l_h_i*1_5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20000000298023224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2"/>
  <p:tag name="KSO_WM_UNIT_TEXT_FILL_FORE_SCHEMECOLOR_INDEX" val="2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4461_1*l_h_i*1_4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.10000000149011612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1"/>
  <p:tag name="KSO_WM_UNIT_TEXT_FILL_FORE_SCHEMECOLOR_INDEX" val="2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4461_1*l_h_i*1_1_2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5_1"/>
  <p:tag name="KSO_WM_UNIT_ID" val="diagram20234461_1*l_h_x*1_5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93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3"/>
  <p:tag name="KSO_WM_UNIT_ID" val="diagram20234461_1*l_h_x*1_4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68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3"/>
  <p:tag name="KSO_WM_UNIT_ID" val="diagram20234461_1*l_h_x*1_1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82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3"/>
  <p:tag name="KSO_WM_UNIT_ID" val="diagram20234461_1*l_h_x*1_2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100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3"/>
  <p:tag name="KSO_WM_UNIT_ID" val="diagram20234461_1*l_h_x*1_3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100*92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6_3"/>
  <p:tag name="KSO_WM_UNIT_ID" val="diagram20234461_1*l_h_x*1_6_3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VALUE" val="100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2"/>
  <p:tag name="KSO_WM_UNI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SLIDE_ID" val="custom20238415_1"/>
  <p:tag name="KSO_WM_TEMPLATE_SUBCATEGORY" val="0"/>
  <p:tag name="KSO_WM_TEMPLATE_MASTER_TYPE" val="0"/>
  <p:tag name="KSO_WM_TEMPLATE_COLOR_TYPE" val="0"/>
  <p:tag name="KSO_WM_SLIDE_ITEM_CNT" val="6"/>
  <p:tag name="KSO_WM_SLIDE_INDEX" val="1"/>
  <p:tag name="KSO_WM_TAG_VERSION" val="3.0"/>
  <p:tag name="KSO_WM_BEAUTIFY_FLAG" val="#wm#"/>
  <p:tag name="KSO_WM_TEMPLATE_CATEGORY" val="custom"/>
  <p:tag name="KSO_WM_TEMPLATE_INDEX" val="20238415"/>
  <p:tag name="KSO_WM_SLIDE_TYPE" val="text"/>
  <p:tag name="KSO_WM_SLIDE_SUBTYPE" val="picTxt"/>
  <p:tag name="KSO_WM_SLIDE_SIZE" val="831.8*321.235"/>
  <p:tag name="KSO_WM_SLIDE_POSITION" val="64.1*142.66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8415_1*a*1"/>
  <p:tag name="KSO_WM_TEMPLATE_CATEGORY" val="custom"/>
  <p:tag name="KSO_WM_TEMPLATE_INDEX" val="20238415"/>
  <p:tag name="KSO_WM_UNIT_LAYERLEVEL" val="1"/>
  <p:tag name="KSO_WM_TAG_VERSION" val="3.0"/>
  <p:tag name="KSO_WM_BEAUTIFY_FLAG" val="#wm#"/>
  <p:tag name="KSO_WM_UNIT_VALUE" val="29"/>
  <p:tag name="KSO_WM_UNIT_PRESET_TEXT" val="Your title here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4461_1*l_h_a*1_4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4461_1*l_h_f*1_4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4461_1*l_h_a*1_5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Your title here"/>
  <p:tag name="KSO_WM_UNIT_USESOURCEFORMAT_APPLY" val="1"/>
</p:tagLst>
</file>

<file path=ppt/tags/tag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4461_1*l_h_f*1_5_1"/>
  <p:tag name="KSO_WM_TEMPLATE_CATEGORY" val="diagram"/>
  <p:tag name="KSO_WM_TEMPLATE_INDEX" val="2023446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4.7823791503906,&quot;left&quot;:64.1,&quot;top&quot;:99.96683229918135,&quot;width&quot;:831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Presentations are communication tools"/>
  <p:tag name="KSO_WM_UNIT_USESOURCEFORMAT_APPLY" val="1"/>
</p:tagLst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2492</Words>
  <Application>WPS Presentation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SimSun</vt:lpstr>
      <vt:lpstr>Wingdings</vt:lpstr>
      <vt:lpstr>Neue Haas Grotesk Text Pro</vt:lpstr>
      <vt:lpstr>Segoe Print</vt:lpstr>
      <vt:lpstr>Microsoft YaHei</vt:lpstr>
      <vt:lpstr>Arial Unicode MS</vt:lpstr>
      <vt:lpstr>Calibri</vt:lpstr>
      <vt:lpstr>VanillaVTI</vt:lpstr>
      <vt:lpstr>Face Emotion Recognition Using Deep Learning</vt:lpstr>
      <vt:lpstr>Introduction</vt:lpstr>
      <vt:lpstr>Applications of Emotion Recognition</vt:lpstr>
      <vt:lpstr>How Face Emotion Recognition Works</vt:lpstr>
      <vt:lpstr>Dataset Used</vt:lpstr>
      <vt:lpstr>Preprocessing of Data</vt:lpstr>
      <vt:lpstr>Model Selection (Deep Learning Approach)</vt:lpstr>
      <vt:lpstr>Architecture of the CNN Model</vt:lpstr>
      <vt:lpstr>Training the Model</vt:lpstr>
      <vt:lpstr>Evaluation Metrics</vt:lpstr>
      <vt:lpstr>Evaluation Metrics</vt:lpstr>
      <vt:lpstr>Results and Performance Analysis</vt:lpstr>
      <vt:lpstr>Challenges and Limitations</vt:lpstr>
      <vt:lpstr>Future Enhancements</vt:lpstr>
      <vt:lpstr>Live Demo or Screenshots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Emotion Recognition Using Deep Learning</dc:title>
  <dc:creator>239F1A3346 Madhuri</dc:creator>
  <cp:lastModifiedBy>BB PRK FF</cp:lastModifiedBy>
  <cp:revision>4</cp:revision>
  <dcterms:created xsi:type="dcterms:W3CDTF">2025-03-12T07:46:00Z</dcterms:created>
  <dcterms:modified xsi:type="dcterms:W3CDTF">2025-03-12T13:03:22Z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6396EACD822E46CBBAADA43F1886EAB9_13</vt:lpwstr>
  </property>
  <property fmtid="{D5CDD505-2E9C-101B-9397-08002B2CF9AE}" pid="3" name="KSOProductBuildVer">
    <vt:lpwstr>2057-12.2.0.20341</vt:lpwstr>
  </property>
</Properties>
</file>