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9" r:id="rId5"/>
  </p:sldMasterIdLst>
  <p:notesMasterIdLst>
    <p:notesMasterId r:id="rId39"/>
  </p:notesMasterIdLst>
  <p:sldIdLst>
    <p:sldId id="374" r:id="rId6"/>
    <p:sldId id="387" r:id="rId7"/>
    <p:sldId id="388" r:id="rId8"/>
    <p:sldId id="380" r:id="rId9"/>
    <p:sldId id="391" r:id="rId10"/>
    <p:sldId id="390" r:id="rId11"/>
    <p:sldId id="416" r:id="rId12"/>
    <p:sldId id="419" r:id="rId13"/>
    <p:sldId id="392" r:id="rId14"/>
    <p:sldId id="394" r:id="rId15"/>
    <p:sldId id="395" r:id="rId16"/>
    <p:sldId id="399" r:id="rId17"/>
    <p:sldId id="400" r:id="rId18"/>
    <p:sldId id="401" r:id="rId19"/>
    <p:sldId id="402" r:id="rId20"/>
    <p:sldId id="426" r:id="rId21"/>
    <p:sldId id="418" r:id="rId22"/>
    <p:sldId id="427" r:id="rId23"/>
    <p:sldId id="423" r:id="rId24"/>
    <p:sldId id="430" r:id="rId25"/>
    <p:sldId id="428" r:id="rId26"/>
    <p:sldId id="429" r:id="rId27"/>
    <p:sldId id="404" r:id="rId28"/>
    <p:sldId id="375" r:id="rId29"/>
    <p:sldId id="409" r:id="rId30"/>
    <p:sldId id="421" r:id="rId31"/>
    <p:sldId id="420" r:id="rId32"/>
    <p:sldId id="413" r:id="rId33"/>
    <p:sldId id="393" r:id="rId34"/>
    <p:sldId id="412" r:id="rId35"/>
    <p:sldId id="406" r:id="rId36"/>
    <p:sldId id="407" r:id="rId37"/>
    <p:sldId id="408" r:id="rId38"/>
  </p:sldIdLst>
  <p:sldSz cx="9144000" cy="5143500" type="screen16x9"/>
  <p:notesSz cx="6797675" cy="9926638"/>
  <p:defaultTextStyle>
    <a:defPPr>
      <a:defRPr lang="en-US"/>
    </a:defPPr>
    <a:lvl1pPr marL="0" algn="l" defTabSz="914227" rtl="0" eaLnBrk="1" latinLnBrk="0" hangingPunct="1">
      <a:defRPr sz="1800" kern="1200">
        <a:solidFill>
          <a:schemeClr val="tx1"/>
        </a:solidFill>
        <a:latin typeface="+mn-lt"/>
        <a:ea typeface="+mn-ea"/>
        <a:cs typeface="+mn-cs"/>
      </a:defRPr>
    </a:lvl1pPr>
    <a:lvl2pPr marL="457114" algn="l" defTabSz="914227" rtl="0" eaLnBrk="1" latinLnBrk="0" hangingPunct="1">
      <a:defRPr sz="1800" kern="1200">
        <a:solidFill>
          <a:schemeClr val="tx1"/>
        </a:solidFill>
        <a:latin typeface="+mn-lt"/>
        <a:ea typeface="+mn-ea"/>
        <a:cs typeface="+mn-cs"/>
      </a:defRPr>
    </a:lvl2pPr>
    <a:lvl3pPr marL="914227" algn="l" defTabSz="914227" rtl="0" eaLnBrk="1" latinLnBrk="0" hangingPunct="1">
      <a:defRPr sz="1800" kern="1200">
        <a:solidFill>
          <a:schemeClr val="tx1"/>
        </a:solidFill>
        <a:latin typeface="+mn-lt"/>
        <a:ea typeface="+mn-ea"/>
        <a:cs typeface="+mn-cs"/>
      </a:defRPr>
    </a:lvl3pPr>
    <a:lvl4pPr marL="1371339" algn="l" defTabSz="914227" rtl="0" eaLnBrk="1" latinLnBrk="0" hangingPunct="1">
      <a:defRPr sz="1800" kern="1200">
        <a:solidFill>
          <a:schemeClr val="tx1"/>
        </a:solidFill>
        <a:latin typeface="+mn-lt"/>
        <a:ea typeface="+mn-ea"/>
        <a:cs typeface="+mn-cs"/>
      </a:defRPr>
    </a:lvl4pPr>
    <a:lvl5pPr marL="1828452" algn="l" defTabSz="914227" rtl="0" eaLnBrk="1" latinLnBrk="0" hangingPunct="1">
      <a:defRPr sz="1800" kern="1200">
        <a:solidFill>
          <a:schemeClr val="tx1"/>
        </a:solidFill>
        <a:latin typeface="+mn-lt"/>
        <a:ea typeface="+mn-ea"/>
        <a:cs typeface="+mn-cs"/>
      </a:defRPr>
    </a:lvl5pPr>
    <a:lvl6pPr marL="2285565" algn="l" defTabSz="914227" rtl="0" eaLnBrk="1" latinLnBrk="0" hangingPunct="1">
      <a:defRPr sz="1800" kern="1200">
        <a:solidFill>
          <a:schemeClr val="tx1"/>
        </a:solidFill>
        <a:latin typeface="+mn-lt"/>
        <a:ea typeface="+mn-ea"/>
        <a:cs typeface="+mn-cs"/>
      </a:defRPr>
    </a:lvl6pPr>
    <a:lvl7pPr marL="2742680" algn="l" defTabSz="914227" rtl="0" eaLnBrk="1" latinLnBrk="0" hangingPunct="1">
      <a:defRPr sz="1800" kern="1200">
        <a:solidFill>
          <a:schemeClr val="tx1"/>
        </a:solidFill>
        <a:latin typeface="+mn-lt"/>
        <a:ea typeface="+mn-ea"/>
        <a:cs typeface="+mn-cs"/>
      </a:defRPr>
    </a:lvl7pPr>
    <a:lvl8pPr marL="3199791" algn="l" defTabSz="914227" rtl="0" eaLnBrk="1" latinLnBrk="0" hangingPunct="1">
      <a:defRPr sz="1800" kern="1200">
        <a:solidFill>
          <a:schemeClr val="tx1"/>
        </a:solidFill>
        <a:latin typeface="+mn-lt"/>
        <a:ea typeface="+mn-ea"/>
        <a:cs typeface="+mn-cs"/>
      </a:defRPr>
    </a:lvl8pPr>
    <a:lvl9pPr marL="3656905" algn="l" defTabSz="91422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35FB31-FF8B-974D-8A9A-B7B4D0DC57DB}">
          <p14:sldIdLst>
            <p14:sldId id="374"/>
            <p14:sldId id="387"/>
            <p14:sldId id="388"/>
            <p14:sldId id="380"/>
            <p14:sldId id="391"/>
            <p14:sldId id="390"/>
            <p14:sldId id="416"/>
            <p14:sldId id="419"/>
            <p14:sldId id="392"/>
            <p14:sldId id="394"/>
            <p14:sldId id="395"/>
            <p14:sldId id="399"/>
            <p14:sldId id="400"/>
            <p14:sldId id="401"/>
            <p14:sldId id="402"/>
            <p14:sldId id="426"/>
            <p14:sldId id="418"/>
            <p14:sldId id="427"/>
            <p14:sldId id="423"/>
            <p14:sldId id="430"/>
            <p14:sldId id="428"/>
            <p14:sldId id="429"/>
            <p14:sldId id="404"/>
            <p14:sldId id="375"/>
            <p14:sldId id="409"/>
            <p14:sldId id="421"/>
            <p14:sldId id="420"/>
            <p14:sldId id="413"/>
            <p14:sldId id="393"/>
            <p14:sldId id="412"/>
            <p14:sldId id="406"/>
            <p14:sldId id="407"/>
            <p14:sldId id="408"/>
          </p14:sldIdLst>
        </p14:section>
      </p14:sectionLst>
    </p:ext>
    <p:ext uri="{EFAFB233-063F-42B5-8137-9DF3F51BA10A}">
      <p15:sldGuideLst xmlns:p15="http://schemas.microsoft.com/office/powerpoint/2012/main">
        <p15:guide id="1" orient="horz" pos="1597" userDrawn="1">
          <p15:clr>
            <a:srgbClr val="A4A3A4"/>
          </p15:clr>
        </p15:guide>
        <p15:guide id="2" pos="2893" userDrawn="1">
          <p15:clr>
            <a:srgbClr val="A4A3A4"/>
          </p15:clr>
        </p15:guide>
        <p15:guide id="3" orient="horz" pos="2129" userDrawn="1">
          <p15:clr>
            <a:srgbClr val="A4A3A4"/>
          </p15:clr>
        </p15:guide>
        <p15:guide id="4" pos="3134" userDrawn="1">
          <p15:clr>
            <a:srgbClr val="A4A3A4"/>
          </p15:clr>
        </p15:guide>
        <p15:guide id="5" orient="horz" pos="1198">
          <p15:clr>
            <a:srgbClr val="A4A3A4"/>
          </p15:clr>
        </p15:guide>
        <p15:guide id="6" pos="267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am, Kanthikiran" initials="K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869F"/>
    <a:srgbClr val="3399FF"/>
    <a:srgbClr val="0088EE"/>
    <a:srgbClr val="AFEAFF"/>
    <a:srgbClr val="CCFFCC"/>
    <a:srgbClr val="00705D"/>
    <a:srgbClr val="EFFFFC"/>
    <a:srgbClr val="660033"/>
    <a:srgbClr val="005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8" autoAdjust="0"/>
    <p:restoredTop sz="88318" autoAdjust="0"/>
  </p:normalViewPr>
  <p:slideViewPr>
    <p:cSldViewPr snapToGrid="0">
      <p:cViewPr varScale="1">
        <p:scale>
          <a:sx n="87" d="100"/>
          <a:sy n="87" d="100"/>
        </p:scale>
        <p:origin x="918" y="78"/>
      </p:cViewPr>
      <p:guideLst>
        <p:guide orient="horz" pos="1597"/>
        <p:guide pos="2893"/>
        <p:guide orient="horz" pos="2129"/>
        <p:guide pos="3134"/>
        <p:guide orient="horz" pos="1198"/>
        <p:guide pos="267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49" d="100"/>
          <a:sy n="49" d="100"/>
        </p:scale>
        <p:origin x="1896"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3AFDA-CB5C-4700-B581-3E5DE5458EF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0782BCD4-C904-4CEC-8457-298249DCA34E}" type="pres">
      <dgm:prSet presAssocID="{C9D3AFDA-CB5C-4700-B581-3E5DE5458EF7}" presName="Name0" presStyleCnt="0">
        <dgm:presLayoutVars>
          <dgm:dir/>
          <dgm:animLvl val="lvl"/>
          <dgm:resizeHandles val="exact"/>
        </dgm:presLayoutVars>
      </dgm:prSet>
      <dgm:spPr/>
      <dgm:t>
        <a:bodyPr/>
        <a:lstStyle/>
        <a:p>
          <a:endParaRPr lang="en-US"/>
        </a:p>
      </dgm:t>
    </dgm:pt>
  </dgm:ptLst>
  <dgm:cxnLst>
    <dgm:cxn modelId="{7285F60C-B7AD-4460-9596-46F1383DC7A6}" type="presOf" srcId="{C9D3AFDA-CB5C-4700-B581-3E5DE5458EF7}" destId="{0782BCD4-C904-4CEC-8457-298249DCA34E}"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2C03C1-78D8-4BF6-B3A8-9EA9D4DF274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CBC787D-AE1A-4D56-A6FD-BED3C79A93FE}">
      <dgm:prSet/>
      <dgm:spPr>
        <a:solidFill>
          <a:srgbClr val="61869F"/>
        </a:solidFill>
        <a:ln>
          <a:solidFill>
            <a:srgbClr val="61869F"/>
          </a:solidFill>
        </a:ln>
      </dgm:spPr>
      <dgm:t>
        <a:bodyPr/>
        <a:lstStyle/>
        <a:p>
          <a:pPr rtl="0"/>
          <a:r>
            <a:rPr lang="en-US" baseline="0" smtClean="0"/>
            <a:t>Licensed:</a:t>
          </a:r>
          <a:endParaRPr lang="en-US"/>
        </a:p>
      </dgm:t>
    </dgm:pt>
    <dgm:pt modelId="{81E77D5B-450D-41EE-B40F-8F51B616C6FE}" type="parTrans" cxnId="{FB2DBF2E-A226-464D-BE55-A81A403806B1}">
      <dgm:prSet/>
      <dgm:spPr/>
      <dgm:t>
        <a:bodyPr/>
        <a:lstStyle/>
        <a:p>
          <a:endParaRPr lang="en-US"/>
        </a:p>
      </dgm:t>
    </dgm:pt>
    <dgm:pt modelId="{5A09AB14-5B37-4A09-BC0A-9E97FEB57675}" type="sibTrans" cxnId="{FB2DBF2E-A226-464D-BE55-A81A403806B1}">
      <dgm:prSet/>
      <dgm:spPr/>
      <dgm:t>
        <a:bodyPr/>
        <a:lstStyle/>
        <a:p>
          <a:endParaRPr lang="en-US"/>
        </a:p>
      </dgm:t>
    </dgm:pt>
    <dgm:pt modelId="{E9A116E8-87A1-422D-AA53-9056B5E323F1}">
      <dgm:prSet/>
      <dgm:spPr>
        <a:noFill/>
        <a:ln>
          <a:solidFill>
            <a:srgbClr val="61869F">
              <a:alpha val="90000"/>
            </a:srgbClr>
          </a:solidFill>
        </a:ln>
      </dgm:spPr>
      <dgm:t>
        <a:bodyPr/>
        <a:lstStyle/>
        <a:p>
          <a:pPr rtl="0"/>
          <a:r>
            <a:rPr lang="en-US" smtClean="0"/>
            <a:t>Secure and superior technology</a:t>
          </a:r>
          <a:endParaRPr lang="en-US"/>
        </a:p>
      </dgm:t>
    </dgm:pt>
    <dgm:pt modelId="{8B25A8FF-9437-4C87-82E7-3831223D9D1F}" type="parTrans" cxnId="{29A01CE7-8ED1-4FB0-92C7-1A688BC0C12A}">
      <dgm:prSet/>
      <dgm:spPr/>
      <dgm:t>
        <a:bodyPr/>
        <a:lstStyle/>
        <a:p>
          <a:endParaRPr lang="en-US"/>
        </a:p>
      </dgm:t>
    </dgm:pt>
    <dgm:pt modelId="{7146D328-E9FE-4CA2-A2AD-254468A38F0F}" type="sibTrans" cxnId="{29A01CE7-8ED1-4FB0-92C7-1A688BC0C12A}">
      <dgm:prSet/>
      <dgm:spPr/>
      <dgm:t>
        <a:bodyPr/>
        <a:lstStyle/>
        <a:p>
          <a:endParaRPr lang="en-US"/>
        </a:p>
      </dgm:t>
    </dgm:pt>
    <dgm:pt modelId="{3F80F84F-D2AE-4D5C-B5B9-EEC58200E3DB}">
      <dgm:prSet/>
      <dgm:spPr>
        <a:noFill/>
        <a:ln>
          <a:solidFill>
            <a:srgbClr val="61869F">
              <a:alpha val="90000"/>
            </a:srgbClr>
          </a:solidFill>
        </a:ln>
      </dgm:spPr>
      <dgm:t>
        <a:bodyPr/>
        <a:lstStyle/>
        <a:p>
          <a:pPr rtl="0"/>
          <a:r>
            <a:rPr lang="en-US" smtClean="0"/>
            <a:t>Easy availability of support and enhancements</a:t>
          </a:r>
          <a:endParaRPr lang="en-US"/>
        </a:p>
      </dgm:t>
    </dgm:pt>
    <dgm:pt modelId="{BFE07507-9E4E-4DC1-BC9A-2D3DA1D3F571}" type="parTrans" cxnId="{C938FCDF-57FC-4998-9EEA-BCD977429D9E}">
      <dgm:prSet/>
      <dgm:spPr/>
      <dgm:t>
        <a:bodyPr/>
        <a:lstStyle/>
        <a:p>
          <a:endParaRPr lang="en-US"/>
        </a:p>
      </dgm:t>
    </dgm:pt>
    <dgm:pt modelId="{39127763-A23B-4B05-BE3B-FEC754DEB4E4}" type="sibTrans" cxnId="{C938FCDF-57FC-4998-9EEA-BCD977429D9E}">
      <dgm:prSet/>
      <dgm:spPr/>
      <dgm:t>
        <a:bodyPr/>
        <a:lstStyle/>
        <a:p>
          <a:endParaRPr lang="en-US"/>
        </a:p>
      </dgm:t>
    </dgm:pt>
    <dgm:pt modelId="{8871B1FB-EB22-4A3B-9B4D-590193C3B9B0}">
      <dgm:prSet/>
      <dgm:spPr>
        <a:noFill/>
        <a:ln>
          <a:solidFill>
            <a:srgbClr val="61869F">
              <a:alpha val="90000"/>
            </a:srgbClr>
          </a:solidFill>
        </a:ln>
      </dgm:spPr>
      <dgm:t>
        <a:bodyPr/>
        <a:lstStyle/>
        <a:p>
          <a:pPr rtl="0"/>
          <a:r>
            <a:rPr lang="en-US" dirty="0" smtClean="0"/>
            <a:t>Technologically evolving</a:t>
          </a:r>
          <a:endParaRPr lang="en-US" dirty="0"/>
        </a:p>
      </dgm:t>
    </dgm:pt>
    <dgm:pt modelId="{23FD416A-3CA7-4144-84A4-A6490992E333}" type="parTrans" cxnId="{08D1487A-1F6E-4629-8E42-B4FC38906229}">
      <dgm:prSet/>
      <dgm:spPr/>
      <dgm:t>
        <a:bodyPr/>
        <a:lstStyle/>
        <a:p>
          <a:endParaRPr lang="en-US"/>
        </a:p>
      </dgm:t>
    </dgm:pt>
    <dgm:pt modelId="{200A8AEB-4288-414D-B15C-07159CAA3C88}" type="sibTrans" cxnId="{08D1487A-1F6E-4629-8E42-B4FC38906229}">
      <dgm:prSet/>
      <dgm:spPr/>
      <dgm:t>
        <a:bodyPr/>
        <a:lstStyle/>
        <a:p>
          <a:endParaRPr lang="en-US"/>
        </a:p>
      </dgm:t>
    </dgm:pt>
    <dgm:pt modelId="{8F2398BD-8B4C-42E6-BD86-E71C7CBE4324}">
      <dgm:prSet/>
      <dgm:spPr>
        <a:noFill/>
        <a:ln>
          <a:solidFill>
            <a:srgbClr val="61869F">
              <a:alpha val="90000"/>
            </a:srgbClr>
          </a:solidFill>
        </a:ln>
      </dgm:spPr>
      <dgm:t>
        <a:bodyPr/>
        <a:lstStyle/>
        <a:p>
          <a:pPr rtl="0"/>
          <a:r>
            <a:rPr lang="en-US" smtClean="0"/>
            <a:t>Convenient support</a:t>
          </a:r>
          <a:endParaRPr lang="en-US"/>
        </a:p>
      </dgm:t>
    </dgm:pt>
    <dgm:pt modelId="{8653FB1E-40F8-485D-9993-50ED3C0B3498}" type="parTrans" cxnId="{36772015-5C5D-4878-93E6-EFB7516F2CE1}">
      <dgm:prSet/>
      <dgm:spPr/>
      <dgm:t>
        <a:bodyPr/>
        <a:lstStyle/>
        <a:p>
          <a:endParaRPr lang="en-US"/>
        </a:p>
      </dgm:t>
    </dgm:pt>
    <dgm:pt modelId="{8B938DA5-A1C3-47E4-801C-57EDDF7792FC}" type="sibTrans" cxnId="{36772015-5C5D-4878-93E6-EFB7516F2CE1}">
      <dgm:prSet/>
      <dgm:spPr/>
      <dgm:t>
        <a:bodyPr/>
        <a:lstStyle/>
        <a:p>
          <a:endParaRPr lang="en-US"/>
        </a:p>
      </dgm:t>
    </dgm:pt>
    <dgm:pt modelId="{C9424F27-57A0-4E21-9C55-46CBE0C1BE5E}">
      <dgm:prSet/>
      <dgm:spPr>
        <a:noFill/>
        <a:ln>
          <a:solidFill>
            <a:srgbClr val="61869F">
              <a:alpha val="90000"/>
            </a:srgbClr>
          </a:solidFill>
        </a:ln>
      </dgm:spPr>
      <dgm:t>
        <a:bodyPr/>
        <a:lstStyle/>
        <a:p>
          <a:pPr rtl="0"/>
          <a:r>
            <a:rPr lang="en-US" dirty="0" smtClean="0"/>
            <a:t>High Cost and license fees</a:t>
          </a:r>
          <a:endParaRPr lang="en-US" dirty="0"/>
        </a:p>
      </dgm:t>
    </dgm:pt>
    <dgm:pt modelId="{26D4B769-7CB8-4460-84AA-D94908313F25}" type="parTrans" cxnId="{47337E5B-25AA-426A-82FD-7BAF5021BAE4}">
      <dgm:prSet/>
      <dgm:spPr/>
      <dgm:t>
        <a:bodyPr/>
        <a:lstStyle/>
        <a:p>
          <a:endParaRPr lang="en-US"/>
        </a:p>
      </dgm:t>
    </dgm:pt>
    <dgm:pt modelId="{0DD9C671-1D2D-4169-BD9A-CAC071076B24}" type="sibTrans" cxnId="{47337E5B-25AA-426A-82FD-7BAF5021BAE4}">
      <dgm:prSet/>
      <dgm:spPr/>
      <dgm:t>
        <a:bodyPr/>
        <a:lstStyle/>
        <a:p>
          <a:endParaRPr lang="en-US"/>
        </a:p>
      </dgm:t>
    </dgm:pt>
    <dgm:pt modelId="{7D1ED136-A38B-4050-A1CE-61CF45C2B1CB}">
      <dgm:prSet/>
      <dgm:spPr>
        <a:noFill/>
        <a:ln>
          <a:solidFill>
            <a:srgbClr val="61869F">
              <a:alpha val="90000"/>
            </a:srgbClr>
          </a:solidFill>
        </a:ln>
      </dgm:spPr>
      <dgm:t>
        <a:bodyPr/>
        <a:lstStyle/>
        <a:p>
          <a:pPr rtl="0"/>
          <a:r>
            <a:rPr lang="en-US" smtClean="0"/>
            <a:t>Permitted and restricted usability</a:t>
          </a:r>
          <a:endParaRPr lang="en-US"/>
        </a:p>
      </dgm:t>
    </dgm:pt>
    <dgm:pt modelId="{9000B6F1-FE39-40DE-B0F4-0594B7DBD9CB}" type="parTrans" cxnId="{0BAAB668-F8DA-4123-B5B0-9B55BB8AA297}">
      <dgm:prSet/>
      <dgm:spPr/>
      <dgm:t>
        <a:bodyPr/>
        <a:lstStyle/>
        <a:p>
          <a:endParaRPr lang="en-US"/>
        </a:p>
      </dgm:t>
    </dgm:pt>
    <dgm:pt modelId="{424EE87A-7C8E-4A6A-BADD-74210EFCF6B9}" type="sibTrans" cxnId="{0BAAB668-F8DA-4123-B5B0-9B55BB8AA297}">
      <dgm:prSet/>
      <dgm:spPr/>
      <dgm:t>
        <a:bodyPr/>
        <a:lstStyle/>
        <a:p>
          <a:endParaRPr lang="en-US"/>
        </a:p>
      </dgm:t>
    </dgm:pt>
    <dgm:pt modelId="{D0DDF28C-317B-42F5-B282-2A9CD4541207}" type="pres">
      <dgm:prSet presAssocID="{4F2C03C1-78D8-4BF6-B3A8-9EA9D4DF2746}" presName="Name0" presStyleCnt="0">
        <dgm:presLayoutVars>
          <dgm:dir/>
          <dgm:animLvl val="lvl"/>
          <dgm:resizeHandles val="exact"/>
        </dgm:presLayoutVars>
      </dgm:prSet>
      <dgm:spPr/>
      <dgm:t>
        <a:bodyPr/>
        <a:lstStyle/>
        <a:p>
          <a:endParaRPr lang="en-US"/>
        </a:p>
      </dgm:t>
    </dgm:pt>
    <dgm:pt modelId="{63E63045-76DA-4C2A-9A0D-1FD73440C384}" type="pres">
      <dgm:prSet presAssocID="{4CBC787D-AE1A-4D56-A6FD-BED3C79A93FE}" presName="linNode" presStyleCnt="0"/>
      <dgm:spPr/>
    </dgm:pt>
    <dgm:pt modelId="{C9C25EB9-28B1-42EE-AD93-8FC8E6057F9B}" type="pres">
      <dgm:prSet presAssocID="{4CBC787D-AE1A-4D56-A6FD-BED3C79A93FE}" presName="parentText" presStyleLbl="node1" presStyleIdx="0" presStyleCnt="1">
        <dgm:presLayoutVars>
          <dgm:chMax val="1"/>
          <dgm:bulletEnabled val="1"/>
        </dgm:presLayoutVars>
      </dgm:prSet>
      <dgm:spPr/>
      <dgm:t>
        <a:bodyPr/>
        <a:lstStyle/>
        <a:p>
          <a:endParaRPr lang="en-US"/>
        </a:p>
      </dgm:t>
    </dgm:pt>
    <dgm:pt modelId="{B747E99F-2BC8-4097-A708-2B77F09E03D2}" type="pres">
      <dgm:prSet presAssocID="{4CBC787D-AE1A-4D56-A6FD-BED3C79A93FE}" presName="descendantText" presStyleLbl="alignAccFollowNode1" presStyleIdx="0" presStyleCnt="1">
        <dgm:presLayoutVars>
          <dgm:bulletEnabled val="1"/>
        </dgm:presLayoutVars>
      </dgm:prSet>
      <dgm:spPr/>
      <dgm:t>
        <a:bodyPr/>
        <a:lstStyle/>
        <a:p>
          <a:endParaRPr lang="en-US"/>
        </a:p>
      </dgm:t>
    </dgm:pt>
  </dgm:ptLst>
  <dgm:cxnLst>
    <dgm:cxn modelId="{46354232-0E1B-413B-ADFC-42864B252D1D}" type="presOf" srcId="{4F2C03C1-78D8-4BF6-B3A8-9EA9D4DF2746}" destId="{D0DDF28C-317B-42F5-B282-2A9CD4541207}" srcOrd="0" destOrd="0" presId="urn:microsoft.com/office/officeart/2005/8/layout/vList5"/>
    <dgm:cxn modelId="{36772015-5C5D-4878-93E6-EFB7516F2CE1}" srcId="{4CBC787D-AE1A-4D56-A6FD-BED3C79A93FE}" destId="{8F2398BD-8B4C-42E6-BD86-E71C7CBE4324}" srcOrd="3" destOrd="0" parTransId="{8653FB1E-40F8-485D-9993-50ED3C0B3498}" sibTransId="{8B938DA5-A1C3-47E4-801C-57EDDF7792FC}"/>
    <dgm:cxn modelId="{76E4DE8A-2235-4417-A895-503AE866A602}" type="presOf" srcId="{4CBC787D-AE1A-4D56-A6FD-BED3C79A93FE}" destId="{C9C25EB9-28B1-42EE-AD93-8FC8E6057F9B}" srcOrd="0" destOrd="0" presId="urn:microsoft.com/office/officeart/2005/8/layout/vList5"/>
    <dgm:cxn modelId="{C938FCDF-57FC-4998-9EEA-BCD977429D9E}" srcId="{4CBC787D-AE1A-4D56-A6FD-BED3C79A93FE}" destId="{3F80F84F-D2AE-4D5C-B5B9-EEC58200E3DB}" srcOrd="1" destOrd="0" parTransId="{BFE07507-9E4E-4DC1-BC9A-2D3DA1D3F571}" sibTransId="{39127763-A23B-4B05-BE3B-FEC754DEB4E4}"/>
    <dgm:cxn modelId="{29A01CE7-8ED1-4FB0-92C7-1A688BC0C12A}" srcId="{4CBC787D-AE1A-4D56-A6FD-BED3C79A93FE}" destId="{E9A116E8-87A1-422D-AA53-9056B5E323F1}" srcOrd="0" destOrd="0" parTransId="{8B25A8FF-9437-4C87-82E7-3831223D9D1F}" sibTransId="{7146D328-E9FE-4CA2-A2AD-254468A38F0F}"/>
    <dgm:cxn modelId="{08D1487A-1F6E-4629-8E42-B4FC38906229}" srcId="{4CBC787D-AE1A-4D56-A6FD-BED3C79A93FE}" destId="{8871B1FB-EB22-4A3B-9B4D-590193C3B9B0}" srcOrd="2" destOrd="0" parTransId="{23FD416A-3CA7-4144-84A4-A6490992E333}" sibTransId="{200A8AEB-4288-414D-B15C-07159CAA3C88}"/>
    <dgm:cxn modelId="{6097DA14-6F8D-44D7-B888-8504641957AA}" type="presOf" srcId="{3F80F84F-D2AE-4D5C-B5B9-EEC58200E3DB}" destId="{B747E99F-2BC8-4097-A708-2B77F09E03D2}" srcOrd="0" destOrd="1" presId="urn:microsoft.com/office/officeart/2005/8/layout/vList5"/>
    <dgm:cxn modelId="{471526EF-7365-4E68-80C5-E13DAD32226F}" type="presOf" srcId="{E9A116E8-87A1-422D-AA53-9056B5E323F1}" destId="{B747E99F-2BC8-4097-A708-2B77F09E03D2}" srcOrd="0" destOrd="0" presId="urn:microsoft.com/office/officeart/2005/8/layout/vList5"/>
    <dgm:cxn modelId="{4F292C9A-04EE-4DC8-90EB-8DF8B0BB50F4}" type="presOf" srcId="{8F2398BD-8B4C-42E6-BD86-E71C7CBE4324}" destId="{B747E99F-2BC8-4097-A708-2B77F09E03D2}" srcOrd="0" destOrd="3" presId="urn:microsoft.com/office/officeart/2005/8/layout/vList5"/>
    <dgm:cxn modelId="{6DA52207-91FB-42F5-AE6D-C341F1225C47}" type="presOf" srcId="{8871B1FB-EB22-4A3B-9B4D-590193C3B9B0}" destId="{B747E99F-2BC8-4097-A708-2B77F09E03D2}" srcOrd="0" destOrd="2" presId="urn:microsoft.com/office/officeart/2005/8/layout/vList5"/>
    <dgm:cxn modelId="{FB2DBF2E-A226-464D-BE55-A81A403806B1}" srcId="{4F2C03C1-78D8-4BF6-B3A8-9EA9D4DF2746}" destId="{4CBC787D-AE1A-4D56-A6FD-BED3C79A93FE}" srcOrd="0" destOrd="0" parTransId="{81E77D5B-450D-41EE-B40F-8F51B616C6FE}" sibTransId="{5A09AB14-5B37-4A09-BC0A-9E97FEB57675}"/>
    <dgm:cxn modelId="{0BAAB668-F8DA-4123-B5B0-9B55BB8AA297}" srcId="{4CBC787D-AE1A-4D56-A6FD-BED3C79A93FE}" destId="{7D1ED136-A38B-4050-A1CE-61CF45C2B1CB}" srcOrd="5" destOrd="0" parTransId="{9000B6F1-FE39-40DE-B0F4-0594B7DBD9CB}" sibTransId="{424EE87A-7C8E-4A6A-BADD-74210EFCF6B9}"/>
    <dgm:cxn modelId="{47337E5B-25AA-426A-82FD-7BAF5021BAE4}" srcId="{4CBC787D-AE1A-4D56-A6FD-BED3C79A93FE}" destId="{C9424F27-57A0-4E21-9C55-46CBE0C1BE5E}" srcOrd="4" destOrd="0" parTransId="{26D4B769-7CB8-4460-84AA-D94908313F25}" sibTransId="{0DD9C671-1D2D-4169-BD9A-CAC071076B24}"/>
    <dgm:cxn modelId="{A60CC375-37A8-43FB-AB3C-CD9ED930DCB7}" type="presOf" srcId="{C9424F27-57A0-4E21-9C55-46CBE0C1BE5E}" destId="{B747E99F-2BC8-4097-A708-2B77F09E03D2}" srcOrd="0" destOrd="4" presId="urn:microsoft.com/office/officeart/2005/8/layout/vList5"/>
    <dgm:cxn modelId="{738E97DE-17C0-41A4-9F61-F9BC55873293}" type="presOf" srcId="{7D1ED136-A38B-4050-A1CE-61CF45C2B1CB}" destId="{B747E99F-2BC8-4097-A708-2B77F09E03D2}" srcOrd="0" destOrd="5" presId="urn:microsoft.com/office/officeart/2005/8/layout/vList5"/>
    <dgm:cxn modelId="{93FBAA95-FB5A-4C75-906C-B4BA6987F998}" type="presParOf" srcId="{D0DDF28C-317B-42F5-B282-2A9CD4541207}" destId="{63E63045-76DA-4C2A-9A0D-1FD73440C384}" srcOrd="0" destOrd="0" presId="urn:microsoft.com/office/officeart/2005/8/layout/vList5"/>
    <dgm:cxn modelId="{733EBCDC-159F-49B6-806E-55562B1EBFB8}" type="presParOf" srcId="{63E63045-76DA-4C2A-9A0D-1FD73440C384}" destId="{C9C25EB9-28B1-42EE-AD93-8FC8E6057F9B}" srcOrd="0" destOrd="0" presId="urn:microsoft.com/office/officeart/2005/8/layout/vList5"/>
    <dgm:cxn modelId="{B28DF5D7-B9DB-4FAE-81FA-78970C9FFA8C}" type="presParOf" srcId="{63E63045-76DA-4C2A-9A0D-1FD73440C384}" destId="{B747E99F-2BC8-4097-A708-2B77F09E03D2}"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35215D-D720-49BF-A9AD-5880D27406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6FEEF8-1AE5-4826-9D9C-E9D65CA4C921}">
      <dgm:prSet custT="1"/>
      <dgm:spPr>
        <a:solidFill>
          <a:srgbClr val="61869F"/>
        </a:solidFill>
      </dgm:spPr>
      <dgm:t>
        <a:bodyPr/>
        <a:lstStyle/>
        <a:p>
          <a:pPr algn="l" rtl="0"/>
          <a:r>
            <a:rPr lang="en-US" sz="1200" b="1" baseline="0" dirty="0" smtClean="0"/>
            <a:t>Subversion:</a:t>
          </a:r>
        </a:p>
        <a:p>
          <a:pPr algn="l"/>
          <a:r>
            <a:rPr lang="en-US" sz="1000" dirty="0" smtClean="0"/>
            <a:t>SVN has been around longer. There are tons of tools available which make using it easier for non-technical users. SVN error messages make more sense. If the version control system will be used by managers, graphic designers or other non-developers, SVN is a better choice. With Tortoise SVN anybody tech-savvy enough to browse for files can easily use SVN</a:t>
          </a:r>
          <a:endParaRPr lang="en-US" sz="1000" dirty="0"/>
        </a:p>
      </dgm:t>
    </dgm:pt>
    <dgm:pt modelId="{FCBF06CE-AA67-4C4D-9D1C-1509F4CACBDD}" type="parTrans" cxnId="{FA84CD37-78EB-4056-B9BE-E52C6007FE5D}">
      <dgm:prSet/>
      <dgm:spPr/>
      <dgm:t>
        <a:bodyPr/>
        <a:lstStyle/>
        <a:p>
          <a:endParaRPr lang="en-US"/>
        </a:p>
      </dgm:t>
    </dgm:pt>
    <dgm:pt modelId="{B24EC759-77BE-4FCE-A169-3C99964EF20D}" type="sibTrans" cxnId="{FA84CD37-78EB-4056-B9BE-E52C6007FE5D}">
      <dgm:prSet/>
      <dgm:spPr/>
      <dgm:t>
        <a:bodyPr/>
        <a:lstStyle/>
        <a:p>
          <a:endParaRPr lang="en-US"/>
        </a:p>
      </dgm:t>
    </dgm:pt>
    <dgm:pt modelId="{865FEA30-479F-4C53-B127-5F6CAD277F37}">
      <dgm:prSet custT="1"/>
      <dgm:spPr>
        <a:solidFill>
          <a:srgbClr val="61869F"/>
        </a:solidFill>
      </dgm:spPr>
      <dgm:t>
        <a:bodyPr/>
        <a:lstStyle/>
        <a:p>
          <a:pPr algn="l" rtl="0"/>
          <a:r>
            <a:rPr lang="en-US" sz="1200" b="1" baseline="0" dirty="0" smtClean="0"/>
            <a:t>Bitbucket Git:</a:t>
          </a:r>
        </a:p>
        <a:p>
          <a:pPr algn="l" rtl="0"/>
          <a:r>
            <a:rPr lang="en-US" sz="1000" dirty="0" smtClean="0"/>
            <a:t>Bitbucket is a web based hosting service that is owned by </a:t>
          </a:r>
          <a:r>
            <a:rPr lang="en-US" sz="1000" dirty="0" err="1" smtClean="0"/>
            <a:t>Atlassian</a:t>
          </a:r>
          <a:r>
            <a:rPr lang="en-US" sz="1000" dirty="0" smtClean="0"/>
            <a:t>, used for code and development projects that use either Mercurial or Git revision control systems.</a:t>
          </a:r>
        </a:p>
        <a:p>
          <a:pPr algn="l" rtl="0"/>
          <a:r>
            <a:rPr lang="en-US" sz="1000" dirty="0" smtClean="0"/>
            <a:t>Bitbucket Git is fast &amp; excellent for managing large open source projects with many collaborators. While branching is possible with SVN, branching and merging is what Bitbucket Git was built to do. Bitbucket Git has many rich features and are functional. Bitbucket Git makes the programming a social activity and lets you connects with and follow other developers .It makes coding more fun, and even makes it possible for less technical people to take part in the development process.</a:t>
          </a:r>
        </a:p>
        <a:p>
          <a:pPr algn="l" rtl="0"/>
          <a:endParaRPr lang="en-US" sz="1000" dirty="0"/>
        </a:p>
      </dgm:t>
    </dgm:pt>
    <dgm:pt modelId="{64CF9E55-9FF9-4CE4-BF9C-07D0BD4C0BEC}" type="parTrans" cxnId="{FF3B87C7-0DFC-40DE-8DF0-0A6A248BD718}">
      <dgm:prSet/>
      <dgm:spPr/>
      <dgm:t>
        <a:bodyPr/>
        <a:lstStyle/>
        <a:p>
          <a:endParaRPr lang="en-US"/>
        </a:p>
      </dgm:t>
    </dgm:pt>
    <dgm:pt modelId="{5D119C35-0326-4BBF-95FD-1E08EBCABA4D}" type="sibTrans" cxnId="{FF3B87C7-0DFC-40DE-8DF0-0A6A248BD718}">
      <dgm:prSet/>
      <dgm:spPr/>
      <dgm:t>
        <a:bodyPr/>
        <a:lstStyle/>
        <a:p>
          <a:endParaRPr lang="en-US"/>
        </a:p>
      </dgm:t>
    </dgm:pt>
    <dgm:pt modelId="{BB9ACB3E-8111-40CF-A942-FE646B67C9D1}" type="pres">
      <dgm:prSet presAssocID="{5335215D-D720-49BF-A9AD-5880D27406D5}" presName="Name0" presStyleCnt="0">
        <dgm:presLayoutVars>
          <dgm:dir/>
          <dgm:animLvl val="lvl"/>
          <dgm:resizeHandles val="exact"/>
        </dgm:presLayoutVars>
      </dgm:prSet>
      <dgm:spPr/>
      <dgm:t>
        <a:bodyPr/>
        <a:lstStyle/>
        <a:p>
          <a:endParaRPr lang="en-US"/>
        </a:p>
      </dgm:t>
    </dgm:pt>
    <dgm:pt modelId="{0B72F250-F073-42E5-B6E0-1FBD1C68EB4E}" type="pres">
      <dgm:prSet presAssocID="{296FEEF8-1AE5-4826-9D9C-E9D65CA4C921}" presName="linNode" presStyleCnt="0"/>
      <dgm:spPr/>
    </dgm:pt>
    <dgm:pt modelId="{32EDA34F-69BA-4675-A7DE-131066CC5382}" type="pres">
      <dgm:prSet presAssocID="{296FEEF8-1AE5-4826-9D9C-E9D65CA4C921}" presName="parentText" presStyleLbl="node1" presStyleIdx="0" presStyleCnt="2" custScaleX="277778" custScaleY="34862" custLinFactNeighborX="-135" custLinFactNeighborY="-79085">
        <dgm:presLayoutVars>
          <dgm:chMax val="1"/>
          <dgm:bulletEnabled val="1"/>
        </dgm:presLayoutVars>
      </dgm:prSet>
      <dgm:spPr/>
      <dgm:t>
        <a:bodyPr/>
        <a:lstStyle/>
        <a:p>
          <a:endParaRPr lang="en-US"/>
        </a:p>
      </dgm:t>
    </dgm:pt>
    <dgm:pt modelId="{90D63ED2-3154-442D-BEB7-B623C5F5D5A0}" type="pres">
      <dgm:prSet presAssocID="{B24EC759-77BE-4FCE-A169-3C99964EF20D}" presName="sp" presStyleCnt="0"/>
      <dgm:spPr/>
    </dgm:pt>
    <dgm:pt modelId="{0F51E3CB-1DAA-4E6E-ADA2-EA0A8D04ECF2}" type="pres">
      <dgm:prSet presAssocID="{865FEA30-479F-4C53-B127-5F6CAD277F37}" presName="linNode" presStyleCnt="0"/>
      <dgm:spPr/>
    </dgm:pt>
    <dgm:pt modelId="{2BA407AE-0AD3-4815-BABA-46865319E321}" type="pres">
      <dgm:prSet presAssocID="{865FEA30-479F-4C53-B127-5F6CAD277F37}" presName="parentText" presStyleLbl="node1" presStyleIdx="1" presStyleCnt="2" custScaleX="277778" custScaleY="50936" custLinFactNeighborX="-135">
        <dgm:presLayoutVars>
          <dgm:chMax val="1"/>
          <dgm:bulletEnabled val="1"/>
        </dgm:presLayoutVars>
      </dgm:prSet>
      <dgm:spPr/>
      <dgm:t>
        <a:bodyPr/>
        <a:lstStyle/>
        <a:p>
          <a:endParaRPr lang="en-US"/>
        </a:p>
      </dgm:t>
    </dgm:pt>
  </dgm:ptLst>
  <dgm:cxnLst>
    <dgm:cxn modelId="{3D0B5FF4-0466-44D7-8692-222BB1109F11}" type="presOf" srcId="{865FEA30-479F-4C53-B127-5F6CAD277F37}" destId="{2BA407AE-0AD3-4815-BABA-46865319E321}" srcOrd="0" destOrd="0" presId="urn:microsoft.com/office/officeart/2005/8/layout/vList5"/>
    <dgm:cxn modelId="{FC23F5A9-7DD4-48D2-BECB-B2D192757CA3}" type="presOf" srcId="{296FEEF8-1AE5-4826-9D9C-E9D65CA4C921}" destId="{32EDA34F-69BA-4675-A7DE-131066CC5382}" srcOrd="0" destOrd="0" presId="urn:microsoft.com/office/officeart/2005/8/layout/vList5"/>
    <dgm:cxn modelId="{F8F8DA73-9A4B-498F-94E4-707653AD4AC6}" type="presOf" srcId="{5335215D-D720-49BF-A9AD-5880D27406D5}" destId="{BB9ACB3E-8111-40CF-A942-FE646B67C9D1}" srcOrd="0" destOrd="0" presId="urn:microsoft.com/office/officeart/2005/8/layout/vList5"/>
    <dgm:cxn modelId="{FA84CD37-78EB-4056-B9BE-E52C6007FE5D}" srcId="{5335215D-D720-49BF-A9AD-5880D27406D5}" destId="{296FEEF8-1AE5-4826-9D9C-E9D65CA4C921}" srcOrd="0" destOrd="0" parTransId="{FCBF06CE-AA67-4C4D-9D1C-1509F4CACBDD}" sibTransId="{B24EC759-77BE-4FCE-A169-3C99964EF20D}"/>
    <dgm:cxn modelId="{FF3B87C7-0DFC-40DE-8DF0-0A6A248BD718}" srcId="{5335215D-D720-49BF-A9AD-5880D27406D5}" destId="{865FEA30-479F-4C53-B127-5F6CAD277F37}" srcOrd="1" destOrd="0" parTransId="{64CF9E55-9FF9-4CE4-BF9C-07D0BD4C0BEC}" sibTransId="{5D119C35-0326-4BBF-95FD-1E08EBCABA4D}"/>
    <dgm:cxn modelId="{63AFD9A4-9385-4D24-A3DF-3613623411C9}" type="presParOf" srcId="{BB9ACB3E-8111-40CF-A942-FE646B67C9D1}" destId="{0B72F250-F073-42E5-B6E0-1FBD1C68EB4E}" srcOrd="0" destOrd="0" presId="urn:microsoft.com/office/officeart/2005/8/layout/vList5"/>
    <dgm:cxn modelId="{2D2F6ADD-2B41-4DCC-A280-811B171B5AD9}" type="presParOf" srcId="{0B72F250-F073-42E5-B6E0-1FBD1C68EB4E}" destId="{32EDA34F-69BA-4675-A7DE-131066CC5382}" srcOrd="0" destOrd="0" presId="urn:microsoft.com/office/officeart/2005/8/layout/vList5"/>
    <dgm:cxn modelId="{02CC9A51-471B-482E-ABB2-7309E2CD7E7C}" type="presParOf" srcId="{BB9ACB3E-8111-40CF-A942-FE646B67C9D1}" destId="{90D63ED2-3154-442D-BEB7-B623C5F5D5A0}" srcOrd="1" destOrd="0" presId="urn:microsoft.com/office/officeart/2005/8/layout/vList5"/>
    <dgm:cxn modelId="{1BDC0ECB-72B9-4089-B21D-D7981A2E5EFA}" type="presParOf" srcId="{BB9ACB3E-8111-40CF-A942-FE646B67C9D1}" destId="{0F51E3CB-1DAA-4E6E-ADA2-EA0A8D04ECF2}" srcOrd="2" destOrd="0" presId="urn:microsoft.com/office/officeart/2005/8/layout/vList5"/>
    <dgm:cxn modelId="{C259CA35-765F-48B4-9250-91FF720722FB}" type="presParOf" srcId="{0F51E3CB-1DAA-4E6E-ADA2-EA0A8D04ECF2}" destId="{2BA407AE-0AD3-4815-BABA-46865319E32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A05C32-258D-49CB-8C36-C89AAD88F86A}"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78539B9F-5DFD-4E7E-9366-DF3EFFB3B4D5}" type="pres">
      <dgm:prSet presAssocID="{9AA05C32-258D-49CB-8C36-C89AAD88F86A}" presName="Name0" presStyleCnt="0">
        <dgm:presLayoutVars>
          <dgm:dir/>
          <dgm:resizeHandles val="exact"/>
        </dgm:presLayoutVars>
      </dgm:prSet>
      <dgm:spPr/>
      <dgm:t>
        <a:bodyPr/>
        <a:lstStyle/>
        <a:p>
          <a:endParaRPr lang="en-US"/>
        </a:p>
      </dgm:t>
    </dgm:pt>
  </dgm:ptLst>
  <dgm:cxnLst>
    <dgm:cxn modelId="{52D96678-A02A-405D-ABD2-8A55C7DBA158}" type="presOf" srcId="{9AA05C32-258D-49CB-8C36-C89AAD88F86A}" destId="{78539B9F-5DFD-4E7E-9366-DF3EFFB3B4D5}" srcOrd="0" destOrd="0" presId="urn:microsoft.com/office/officeart/2005/8/layout/p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BB4BD6-98AB-4D3F-BAC6-2E899868BE3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AEBF6A3-1148-4498-81E9-86410E8C8539}">
      <dgm:prSet/>
      <dgm:spPr>
        <a:solidFill>
          <a:srgbClr val="61869F"/>
        </a:solidFill>
      </dgm:spPr>
      <dgm:t>
        <a:bodyPr/>
        <a:lstStyle/>
        <a:p>
          <a:pPr rtl="0"/>
          <a:r>
            <a:rPr lang="en-US" b="1" smtClean="0"/>
            <a:t>SCM Plan</a:t>
          </a:r>
          <a:endParaRPr lang="en-US"/>
        </a:p>
      </dgm:t>
    </dgm:pt>
    <dgm:pt modelId="{91166178-1D11-4B80-A2E8-B70BF488A89B}" type="parTrans" cxnId="{6905C88B-3869-4DAB-BD33-5E5CEB0037CF}">
      <dgm:prSet/>
      <dgm:spPr/>
      <dgm:t>
        <a:bodyPr/>
        <a:lstStyle/>
        <a:p>
          <a:endParaRPr lang="en-US"/>
        </a:p>
      </dgm:t>
    </dgm:pt>
    <dgm:pt modelId="{351DF565-CA50-45C6-AF7C-18F91DDB7E77}" type="sibTrans" cxnId="{6905C88B-3869-4DAB-BD33-5E5CEB0037CF}">
      <dgm:prSet/>
      <dgm:spPr/>
      <dgm:t>
        <a:bodyPr/>
        <a:lstStyle/>
        <a:p>
          <a:endParaRPr lang="en-US"/>
        </a:p>
      </dgm:t>
    </dgm:pt>
    <dgm:pt modelId="{330459E3-E71F-4B18-B802-8703DB844523}">
      <dgm:prSet/>
      <dgm:spPr>
        <a:solidFill>
          <a:srgbClr val="61869F"/>
        </a:solidFill>
      </dgm:spPr>
      <dgm:t>
        <a:bodyPr/>
        <a:lstStyle/>
        <a:p>
          <a:pPr rtl="0"/>
          <a:r>
            <a:rPr lang="en-US" b="1" smtClean="0"/>
            <a:t>Configuration Identification</a:t>
          </a:r>
          <a:endParaRPr lang="en-US"/>
        </a:p>
      </dgm:t>
    </dgm:pt>
    <dgm:pt modelId="{BD9B00F6-015E-4F8B-86B7-22A9F0B22234}" type="parTrans" cxnId="{E37332D6-662B-4656-A7CE-DE2EDE6E91B4}">
      <dgm:prSet/>
      <dgm:spPr/>
      <dgm:t>
        <a:bodyPr/>
        <a:lstStyle/>
        <a:p>
          <a:endParaRPr lang="en-US"/>
        </a:p>
      </dgm:t>
    </dgm:pt>
    <dgm:pt modelId="{9157B2F0-EE7D-4259-BFEE-050F1CC924FD}" type="sibTrans" cxnId="{E37332D6-662B-4656-A7CE-DE2EDE6E91B4}">
      <dgm:prSet/>
      <dgm:spPr/>
      <dgm:t>
        <a:bodyPr/>
        <a:lstStyle/>
        <a:p>
          <a:endParaRPr lang="en-US"/>
        </a:p>
      </dgm:t>
    </dgm:pt>
    <dgm:pt modelId="{8E923677-1F3D-446B-B774-8AFDC1C54B1F}">
      <dgm:prSet/>
      <dgm:spPr>
        <a:solidFill>
          <a:srgbClr val="61869F"/>
        </a:solidFill>
      </dgm:spPr>
      <dgm:t>
        <a:bodyPr/>
        <a:lstStyle/>
        <a:p>
          <a:pPr rtl="0"/>
          <a:r>
            <a:rPr lang="en-US" b="1" smtClean="0"/>
            <a:t>Configuration Control</a:t>
          </a:r>
          <a:endParaRPr lang="en-US"/>
        </a:p>
      </dgm:t>
    </dgm:pt>
    <dgm:pt modelId="{F3B7AC72-4820-4F8D-8808-A9912C1E82D9}" type="parTrans" cxnId="{02F5E9B8-CC6B-4C0D-8653-A9BD31D797E1}">
      <dgm:prSet/>
      <dgm:spPr/>
      <dgm:t>
        <a:bodyPr/>
        <a:lstStyle/>
        <a:p>
          <a:endParaRPr lang="en-US"/>
        </a:p>
      </dgm:t>
    </dgm:pt>
    <dgm:pt modelId="{1E2F8401-4946-47C8-B681-FCABD45C01FB}" type="sibTrans" cxnId="{02F5E9B8-CC6B-4C0D-8653-A9BD31D797E1}">
      <dgm:prSet/>
      <dgm:spPr/>
      <dgm:t>
        <a:bodyPr/>
        <a:lstStyle/>
        <a:p>
          <a:endParaRPr lang="en-US"/>
        </a:p>
      </dgm:t>
    </dgm:pt>
    <dgm:pt modelId="{EBCBE7C7-F7CC-4473-BCED-66FC2A9BD780}">
      <dgm:prSet/>
      <dgm:spPr>
        <a:solidFill>
          <a:srgbClr val="61869F"/>
        </a:solidFill>
      </dgm:spPr>
      <dgm:t>
        <a:bodyPr/>
        <a:lstStyle/>
        <a:p>
          <a:pPr rtl="0"/>
          <a:r>
            <a:rPr lang="en-US" b="1" dirty="0" smtClean="0"/>
            <a:t>Configuration Status Accounting</a:t>
          </a:r>
          <a:endParaRPr lang="en-US" dirty="0"/>
        </a:p>
      </dgm:t>
    </dgm:pt>
    <dgm:pt modelId="{45B14671-D8B9-4CFB-B2D8-6B39240C6BF9}" type="parTrans" cxnId="{3BA12BA9-C165-4230-9706-62AA9CD5627E}">
      <dgm:prSet/>
      <dgm:spPr/>
      <dgm:t>
        <a:bodyPr/>
        <a:lstStyle/>
        <a:p>
          <a:endParaRPr lang="en-US"/>
        </a:p>
      </dgm:t>
    </dgm:pt>
    <dgm:pt modelId="{4B3483D1-D8F5-4125-829F-2B36D8B36EE5}" type="sibTrans" cxnId="{3BA12BA9-C165-4230-9706-62AA9CD5627E}">
      <dgm:prSet/>
      <dgm:spPr/>
      <dgm:t>
        <a:bodyPr/>
        <a:lstStyle/>
        <a:p>
          <a:endParaRPr lang="en-US"/>
        </a:p>
      </dgm:t>
    </dgm:pt>
    <dgm:pt modelId="{15BAD46A-4E47-4E71-A999-AAB913B32A38}">
      <dgm:prSet/>
      <dgm:spPr>
        <a:solidFill>
          <a:srgbClr val="61869F"/>
        </a:solidFill>
      </dgm:spPr>
      <dgm:t>
        <a:bodyPr/>
        <a:lstStyle/>
        <a:p>
          <a:pPr rtl="0"/>
          <a:r>
            <a:rPr lang="en-US" b="1" smtClean="0"/>
            <a:t>SCM Audits</a:t>
          </a:r>
          <a:endParaRPr lang="en-US"/>
        </a:p>
      </dgm:t>
    </dgm:pt>
    <dgm:pt modelId="{0FD5DE7C-2917-4A62-B06B-C7B1396B4A6F}" type="parTrans" cxnId="{D050136E-C020-47B0-A3B8-88B6084B6C98}">
      <dgm:prSet/>
      <dgm:spPr/>
      <dgm:t>
        <a:bodyPr/>
        <a:lstStyle/>
        <a:p>
          <a:endParaRPr lang="en-US"/>
        </a:p>
      </dgm:t>
    </dgm:pt>
    <dgm:pt modelId="{13988576-3422-4289-A31C-0C96DD3D06CF}" type="sibTrans" cxnId="{D050136E-C020-47B0-A3B8-88B6084B6C98}">
      <dgm:prSet/>
      <dgm:spPr/>
      <dgm:t>
        <a:bodyPr/>
        <a:lstStyle/>
        <a:p>
          <a:endParaRPr lang="en-US"/>
        </a:p>
      </dgm:t>
    </dgm:pt>
    <dgm:pt modelId="{F5623F22-F9D8-4F70-AC8F-D4B84C6F23B3}" type="pres">
      <dgm:prSet presAssocID="{36BB4BD6-98AB-4D3F-BAC6-2E899868BE34}" presName="Name0" presStyleCnt="0">
        <dgm:presLayoutVars>
          <dgm:dir/>
          <dgm:resizeHandles val="exact"/>
        </dgm:presLayoutVars>
      </dgm:prSet>
      <dgm:spPr/>
      <dgm:t>
        <a:bodyPr/>
        <a:lstStyle/>
        <a:p>
          <a:endParaRPr lang="en-US"/>
        </a:p>
      </dgm:t>
    </dgm:pt>
    <dgm:pt modelId="{578BF40A-BE5F-4A9A-8BCD-556D377B3A57}" type="pres">
      <dgm:prSet presAssocID="{0AEBF6A3-1148-4498-81E9-86410E8C8539}" presName="node" presStyleLbl="node1" presStyleIdx="0" presStyleCnt="5">
        <dgm:presLayoutVars>
          <dgm:bulletEnabled val="1"/>
        </dgm:presLayoutVars>
      </dgm:prSet>
      <dgm:spPr/>
      <dgm:t>
        <a:bodyPr/>
        <a:lstStyle/>
        <a:p>
          <a:endParaRPr lang="en-US"/>
        </a:p>
      </dgm:t>
    </dgm:pt>
    <dgm:pt modelId="{F56D9337-4FA0-4899-B108-77B73365C382}" type="pres">
      <dgm:prSet presAssocID="{351DF565-CA50-45C6-AF7C-18F91DDB7E77}" presName="sibTrans" presStyleCnt="0"/>
      <dgm:spPr/>
    </dgm:pt>
    <dgm:pt modelId="{AB535A30-7A28-4C76-93D0-85AB365C1532}" type="pres">
      <dgm:prSet presAssocID="{330459E3-E71F-4B18-B802-8703DB844523}" presName="node" presStyleLbl="node1" presStyleIdx="1" presStyleCnt="5">
        <dgm:presLayoutVars>
          <dgm:bulletEnabled val="1"/>
        </dgm:presLayoutVars>
      </dgm:prSet>
      <dgm:spPr/>
      <dgm:t>
        <a:bodyPr/>
        <a:lstStyle/>
        <a:p>
          <a:endParaRPr lang="en-US"/>
        </a:p>
      </dgm:t>
    </dgm:pt>
    <dgm:pt modelId="{E3A95CB7-E3BF-4498-8F91-BB60A115C4C1}" type="pres">
      <dgm:prSet presAssocID="{9157B2F0-EE7D-4259-BFEE-050F1CC924FD}" presName="sibTrans" presStyleCnt="0"/>
      <dgm:spPr/>
    </dgm:pt>
    <dgm:pt modelId="{2F28CA20-B94E-4E5C-8848-9E4AE452151E}" type="pres">
      <dgm:prSet presAssocID="{8E923677-1F3D-446B-B774-8AFDC1C54B1F}" presName="node" presStyleLbl="node1" presStyleIdx="2" presStyleCnt="5">
        <dgm:presLayoutVars>
          <dgm:bulletEnabled val="1"/>
        </dgm:presLayoutVars>
      </dgm:prSet>
      <dgm:spPr/>
      <dgm:t>
        <a:bodyPr/>
        <a:lstStyle/>
        <a:p>
          <a:endParaRPr lang="en-US"/>
        </a:p>
      </dgm:t>
    </dgm:pt>
    <dgm:pt modelId="{240805D8-1C9A-4852-B501-A73FDBBD4D32}" type="pres">
      <dgm:prSet presAssocID="{1E2F8401-4946-47C8-B681-FCABD45C01FB}" presName="sibTrans" presStyleCnt="0"/>
      <dgm:spPr/>
    </dgm:pt>
    <dgm:pt modelId="{11031BA5-1FBE-41D3-A73C-45DA0BC52A81}" type="pres">
      <dgm:prSet presAssocID="{EBCBE7C7-F7CC-4473-BCED-66FC2A9BD780}" presName="node" presStyleLbl="node1" presStyleIdx="3" presStyleCnt="5">
        <dgm:presLayoutVars>
          <dgm:bulletEnabled val="1"/>
        </dgm:presLayoutVars>
      </dgm:prSet>
      <dgm:spPr/>
      <dgm:t>
        <a:bodyPr/>
        <a:lstStyle/>
        <a:p>
          <a:endParaRPr lang="en-US"/>
        </a:p>
      </dgm:t>
    </dgm:pt>
    <dgm:pt modelId="{3FB0BEDB-6F06-4E79-9380-FF93F5CC29E2}" type="pres">
      <dgm:prSet presAssocID="{4B3483D1-D8F5-4125-829F-2B36D8B36EE5}" presName="sibTrans" presStyleCnt="0"/>
      <dgm:spPr/>
    </dgm:pt>
    <dgm:pt modelId="{64488E15-5236-490F-989D-A4FD856A0DF9}" type="pres">
      <dgm:prSet presAssocID="{15BAD46A-4E47-4E71-A999-AAB913B32A38}" presName="node" presStyleLbl="node1" presStyleIdx="4" presStyleCnt="5">
        <dgm:presLayoutVars>
          <dgm:bulletEnabled val="1"/>
        </dgm:presLayoutVars>
      </dgm:prSet>
      <dgm:spPr/>
      <dgm:t>
        <a:bodyPr/>
        <a:lstStyle/>
        <a:p>
          <a:endParaRPr lang="en-US"/>
        </a:p>
      </dgm:t>
    </dgm:pt>
  </dgm:ptLst>
  <dgm:cxnLst>
    <dgm:cxn modelId="{967D6E67-3409-4184-9A46-994465919137}" type="presOf" srcId="{0AEBF6A3-1148-4498-81E9-86410E8C8539}" destId="{578BF40A-BE5F-4A9A-8BCD-556D377B3A57}" srcOrd="0" destOrd="0" presId="urn:microsoft.com/office/officeart/2005/8/layout/hList6"/>
    <dgm:cxn modelId="{E37332D6-662B-4656-A7CE-DE2EDE6E91B4}" srcId="{36BB4BD6-98AB-4D3F-BAC6-2E899868BE34}" destId="{330459E3-E71F-4B18-B802-8703DB844523}" srcOrd="1" destOrd="0" parTransId="{BD9B00F6-015E-4F8B-86B7-22A9F0B22234}" sibTransId="{9157B2F0-EE7D-4259-BFEE-050F1CC924FD}"/>
    <dgm:cxn modelId="{EF25D50B-B345-4985-B6F2-E74FF1627DBB}" type="presOf" srcId="{36BB4BD6-98AB-4D3F-BAC6-2E899868BE34}" destId="{F5623F22-F9D8-4F70-AC8F-D4B84C6F23B3}" srcOrd="0" destOrd="0" presId="urn:microsoft.com/office/officeart/2005/8/layout/hList6"/>
    <dgm:cxn modelId="{D050136E-C020-47B0-A3B8-88B6084B6C98}" srcId="{36BB4BD6-98AB-4D3F-BAC6-2E899868BE34}" destId="{15BAD46A-4E47-4E71-A999-AAB913B32A38}" srcOrd="4" destOrd="0" parTransId="{0FD5DE7C-2917-4A62-B06B-C7B1396B4A6F}" sibTransId="{13988576-3422-4289-A31C-0C96DD3D06CF}"/>
    <dgm:cxn modelId="{BA626953-928A-4988-A2C0-5CE76E6F25E3}" type="presOf" srcId="{8E923677-1F3D-446B-B774-8AFDC1C54B1F}" destId="{2F28CA20-B94E-4E5C-8848-9E4AE452151E}" srcOrd="0" destOrd="0" presId="urn:microsoft.com/office/officeart/2005/8/layout/hList6"/>
    <dgm:cxn modelId="{7DE78D86-E65A-4B35-82DE-0F5D643B983D}" type="presOf" srcId="{15BAD46A-4E47-4E71-A999-AAB913B32A38}" destId="{64488E15-5236-490F-989D-A4FD856A0DF9}" srcOrd="0" destOrd="0" presId="urn:microsoft.com/office/officeart/2005/8/layout/hList6"/>
    <dgm:cxn modelId="{338A1742-509E-4544-9178-D23BBDB3C4B3}" type="presOf" srcId="{EBCBE7C7-F7CC-4473-BCED-66FC2A9BD780}" destId="{11031BA5-1FBE-41D3-A73C-45DA0BC52A81}" srcOrd="0" destOrd="0" presId="urn:microsoft.com/office/officeart/2005/8/layout/hList6"/>
    <dgm:cxn modelId="{6905C88B-3869-4DAB-BD33-5E5CEB0037CF}" srcId="{36BB4BD6-98AB-4D3F-BAC6-2E899868BE34}" destId="{0AEBF6A3-1148-4498-81E9-86410E8C8539}" srcOrd="0" destOrd="0" parTransId="{91166178-1D11-4B80-A2E8-B70BF488A89B}" sibTransId="{351DF565-CA50-45C6-AF7C-18F91DDB7E77}"/>
    <dgm:cxn modelId="{02F5E9B8-CC6B-4C0D-8653-A9BD31D797E1}" srcId="{36BB4BD6-98AB-4D3F-BAC6-2E899868BE34}" destId="{8E923677-1F3D-446B-B774-8AFDC1C54B1F}" srcOrd="2" destOrd="0" parTransId="{F3B7AC72-4820-4F8D-8808-A9912C1E82D9}" sibTransId="{1E2F8401-4946-47C8-B681-FCABD45C01FB}"/>
    <dgm:cxn modelId="{29CE7D5D-82A1-42CF-9B8F-40779CFDE0EC}" type="presOf" srcId="{330459E3-E71F-4B18-B802-8703DB844523}" destId="{AB535A30-7A28-4C76-93D0-85AB365C1532}" srcOrd="0" destOrd="0" presId="urn:microsoft.com/office/officeart/2005/8/layout/hList6"/>
    <dgm:cxn modelId="{3BA12BA9-C165-4230-9706-62AA9CD5627E}" srcId="{36BB4BD6-98AB-4D3F-BAC6-2E899868BE34}" destId="{EBCBE7C7-F7CC-4473-BCED-66FC2A9BD780}" srcOrd="3" destOrd="0" parTransId="{45B14671-D8B9-4CFB-B2D8-6B39240C6BF9}" sibTransId="{4B3483D1-D8F5-4125-829F-2B36D8B36EE5}"/>
    <dgm:cxn modelId="{481F58F4-3B4A-48FA-8B8A-4A7130C75886}" type="presParOf" srcId="{F5623F22-F9D8-4F70-AC8F-D4B84C6F23B3}" destId="{578BF40A-BE5F-4A9A-8BCD-556D377B3A57}" srcOrd="0" destOrd="0" presId="urn:microsoft.com/office/officeart/2005/8/layout/hList6"/>
    <dgm:cxn modelId="{3AB25838-C46D-4411-B9A1-1246EE7F95D1}" type="presParOf" srcId="{F5623F22-F9D8-4F70-AC8F-D4B84C6F23B3}" destId="{F56D9337-4FA0-4899-B108-77B73365C382}" srcOrd="1" destOrd="0" presId="urn:microsoft.com/office/officeart/2005/8/layout/hList6"/>
    <dgm:cxn modelId="{FDAD499E-2F54-409D-9237-53AE9665F131}" type="presParOf" srcId="{F5623F22-F9D8-4F70-AC8F-D4B84C6F23B3}" destId="{AB535A30-7A28-4C76-93D0-85AB365C1532}" srcOrd="2" destOrd="0" presId="urn:microsoft.com/office/officeart/2005/8/layout/hList6"/>
    <dgm:cxn modelId="{E7CF2C5F-2A7D-498C-ADAD-7773488B35ED}" type="presParOf" srcId="{F5623F22-F9D8-4F70-AC8F-D4B84C6F23B3}" destId="{E3A95CB7-E3BF-4498-8F91-BB60A115C4C1}" srcOrd="3" destOrd="0" presId="urn:microsoft.com/office/officeart/2005/8/layout/hList6"/>
    <dgm:cxn modelId="{D8A7957A-C5EB-452C-AF46-8880648CBE8C}" type="presParOf" srcId="{F5623F22-F9D8-4F70-AC8F-D4B84C6F23B3}" destId="{2F28CA20-B94E-4E5C-8848-9E4AE452151E}" srcOrd="4" destOrd="0" presId="urn:microsoft.com/office/officeart/2005/8/layout/hList6"/>
    <dgm:cxn modelId="{F23A3A1D-8635-4731-B277-4A1B23B6A7E8}" type="presParOf" srcId="{F5623F22-F9D8-4F70-AC8F-D4B84C6F23B3}" destId="{240805D8-1C9A-4852-B501-A73FDBBD4D32}" srcOrd="5" destOrd="0" presId="urn:microsoft.com/office/officeart/2005/8/layout/hList6"/>
    <dgm:cxn modelId="{7A907797-696C-46A1-B5CC-F850679B25FD}" type="presParOf" srcId="{F5623F22-F9D8-4F70-AC8F-D4B84C6F23B3}" destId="{11031BA5-1FBE-41D3-A73C-45DA0BC52A81}" srcOrd="6" destOrd="0" presId="urn:microsoft.com/office/officeart/2005/8/layout/hList6"/>
    <dgm:cxn modelId="{4B9D452D-9036-4315-8451-8DC6113E083B}" type="presParOf" srcId="{F5623F22-F9D8-4F70-AC8F-D4B84C6F23B3}" destId="{3FB0BEDB-6F06-4E79-9380-FF93F5CC29E2}" srcOrd="7" destOrd="0" presId="urn:microsoft.com/office/officeart/2005/8/layout/hList6"/>
    <dgm:cxn modelId="{4CDEA6D1-A364-4B2E-B51C-DCAAAC18C940}" type="presParOf" srcId="{F5623F22-F9D8-4F70-AC8F-D4B84C6F23B3}" destId="{64488E15-5236-490F-989D-A4FD856A0DF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57495B-E2CA-4CC3-8A84-4522179EE242}"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480675DF-FCFD-49A7-B866-FC0997C8F1DD}">
      <dgm:prSet custT="1"/>
      <dgm:spPr/>
      <dgm:t>
        <a:bodyPr vert="vert"/>
        <a:lstStyle/>
        <a:p>
          <a:pPr rtl="0"/>
          <a:r>
            <a:rPr lang="en-US" sz="900" baseline="0" dirty="0" smtClean="0"/>
            <a:t>Control</a:t>
          </a:r>
          <a:endParaRPr lang="en-US" sz="500" dirty="0"/>
        </a:p>
      </dgm:t>
    </dgm:pt>
    <dgm:pt modelId="{1E697955-E1D5-4D2B-87CB-37B2B4D49750}" type="parTrans" cxnId="{3D5684C9-597D-4FB5-93FE-E192755607DB}">
      <dgm:prSet/>
      <dgm:spPr/>
      <dgm:t>
        <a:bodyPr/>
        <a:lstStyle/>
        <a:p>
          <a:endParaRPr lang="en-US"/>
        </a:p>
      </dgm:t>
    </dgm:pt>
    <dgm:pt modelId="{F8E51ED9-B24E-410F-93A1-FC9E4C80515F}" type="sibTrans" cxnId="{3D5684C9-597D-4FB5-93FE-E192755607DB}">
      <dgm:prSet/>
      <dgm:spPr/>
      <dgm:t>
        <a:bodyPr/>
        <a:lstStyle/>
        <a:p>
          <a:endParaRPr lang="en-US"/>
        </a:p>
      </dgm:t>
    </dgm:pt>
    <dgm:pt modelId="{890F2AB4-DD15-4EFE-95C8-B24E735AB268}">
      <dgm:prSet custT="1"/>
      <dgm:spPr/>
      <dgm:t>
        <a:bodyPr/>
        <a:lstStyle/>
        <a:p>
          <a:pPr algn="l" rtl="0"/>
          <a:r>
            <a:rPr lang="en-US" sz="900" dirty="0" smtClean="0"/>
            <a:t>Standardized &amp; measurable process for the change are tracked through SCM Tool</a:t>
          </a:r>
          <a:endParaRPr lang="en-US" sz="900" dirty="0"/>
        </a:p>
      </dgm:t>
    </dgm:pt>
    <dgm:pt modelId="{44A3CAE2-CB9A-4B95-B641-EE65CD4E0074}" type="parTrans" cxnId="{1C4EF77B-F66F-4E6F-BBF0-5FA73C1BB232}">
      <dgm:prSet/>
      <dgm:spPr/>
      <dgm:t>
        <a:bodyPr/>
        <a:lstStyle/>
        <a:p>
          <a:endParaRPr lang="en-US"/>
        </a:p>
      </dgm:t>
    </dgm:pt>
    <dgm:pt modelId="{FABD27AB-6557-4901-91C2-66FCCAF3C270}" type="sibTrans" cxnId="{1C4EF77B-F66F-4E6F-BBF0-5FA73C1BB232}">
      <dgm:prSet/>
      <dgm:spPr/>
      <dgm:t>
        <a:bodyPr/>
        <a:lstStyle/>
        <a:p>
          <a:endParaRPr lang="en-US"/>
        </a:p>
      </dgm:t>
    </dgm:pt>
    <dgm:pt modelId="{44A6B1BE-2E26-469A-A865-F1454F4A4985}">
      <dgm:prSet custT="1"/>
      <dgm:spPr/>
      <dgm:t>
        <a:bodyPr vert="vert"/>
        <a:lstStyle/>
        <a:p>
          <a:pPr rtl="0"/>
          <a:r>
            <a:rPr lang="en-US" sz="900" baseline="0" dirty="0" smtClean="0"/>
            <a:t>Cost</a:t>
          </a:r>
          <a:endParaRPr lang="en-US" sz="1000" baseline="0" dirty="0" smtClean="0"/>
        </a:p>
        <a:p>
          <a:pPr rtl="0"/>
          <a:r>
            <a:rPr lang="en-US" sz="1000" baseline="0" dirty="0" smtClean="0"/>
            <a:t>Savings</a:t>
          </a:r>
          <a:endParaRPr lang="en-US" sz="1000" dirty="0"/>
        </a:p>
      </dgm:t>
    </dgm:pt>
    <dgm:pt modelId="{E229BD24-4EE1-4C29-B00F-C7B337708188}" type="parTrans" cxnId="{97CB569B-8B7E-48D1-8881-0115A6852D4D}">
      <dgm:prSet/>
      <dgm:spPr/>
      <dgm:t>
        <a:bodyPr/>
        <a:lstStyle/>
        <a:p>
          <a:endParaRPr lang="en-US"/>
        </a:p>
      </dgm:t>
    </dgm:pt>
    <dgm:pt modelId="{00EC7EE9-98AB-4918-8063-AEEA3EA1F8CA}" type="sibTrans" cxnId="{97CB569B-8B7E-48D1-8881-0115A6852D4D}">
      <dgm:prSet/>
      <dgm:spPr/>
      <dgm:t>
        <a:bodyPr/>
        <a:lstStyle/>
        <a:p>
          <a:endParaRPr lang="en-US"/>
        </a:p>
      </dgm:t>
    </dgm:pt>
    <dgm:pt modelId="{9EA190CA-4FF2-4867-9CC2-F3148637679D}">
      <dgm:prSet custT="1"/>
      <dgm:spPr/>
      <dgm:t>
        <a:bodyPr/>
        <a:lstStyle/>
        <a:p>
          <a:pPr rtl="0"/>
          <a:r>
            <a:rPr lang="en-US" sz="900" dirty="0" smtClean="0"/>
            <a:t>Accurate and repeatable release control is produced in a repeated fashion and reduce reworks </a:t>
          </a:r>
          <a:endParaRPr lang="en-US" sz="900" dirty="0"/>
        </a:p>
      </dgm:t>
    </dgm:pt>
    <dgm:pt modelId="{5F61C621-AF32-4B3F-A32E-9D95B8BAB330}" type="parTrans" cxnId="{780F47A8-112F-4FDA-8824-9409CCF534A3}">
      <dgm:prSet/>
      <dgm:spPr/>
      <dgm:t>
        <a:bodyPr/>
        <a:lstStyle/>
        <a:p>
          <a:endParaRPr lang="en-US"/>
        </a:p>
      </dgm:t>
    </dgm:pt>
    <dgm:pt modelId="{6D830738-937F-4D54-AC2F-3A8E4089C72F}" type="sibTrans" cxnId="{780F47A8-112F-4FDA-8824-9409CCF534A3}">
      <dgm:prSet/>
      <dgm:spPr/>
      <dgm:t>
        <a:bodyPr/>
        <a:lstStyle/>
        <a:p>
          <a:endParaRPr lang="en-US"/>
        </a:p>
      </dgm:t>
    </dgm:pt>
    <dgm:pt modelId="{7C5C9F06-4E51-472F-B61E-4C8788F41646}">
      <dgm:prSet custT="1"/>
      <dgm:spPr/>
      <dgm:t>
        <a:bodyPr vert="vert"/>
        <a:lstStyle/>
        <a:p>
          <a:pPr rtl="0"/>
          <a:r>
            <a:rPr lang="en-US" sz="750" baseline="0" dirty="0" smtClean="0"/>
            <a:t>Quality</a:t>
          </a:r>
          <a:endParaRPr lang="en-US" sz="750" dirty="0"/>
        </a:p>
      </dgm:t>
    </dgm:pt>
    <dgm:pt modelId="{01DFA4F4-DDAA-44E6-BBEE-01DF0832EED4}" type="parTrans" cxnId="{049BF4DE-7AF0-4499-98C1-7575BE1F2B0A}">
      <dgm:prSet/>
      <dgm:spPr/>
      <dgm:t>
        <a:bodyPr/>
        <a:lstStyle/>
        <a:p>
          <a:endParaRPr lang="en-US"/>
        </a:p>
      </dgm:t>
    </dgm:pt>
    <dgm:pt modelId="{D8430E6B-F434-4E2F-91B1-E56B30849366}" type="sibTrans" cxnId="{049BF4DE-7AF0-4499-98C1-7575BE1F2B0A}">
      <dgm:prSet/>
      <dgm:spPr/>
      <dgm:t>
        <a:bodyPr/>
        <a:lstStyle/>
        <a:p>
          <a:endParaRPr lang="en-US"/>
        </a:p>
      </dgm:t>
    </dgm:pt>
    <dgm:pt modelId="{BB705839-AF63-4A79-999E-9FD5BAF68B86}">
      <dgm:prSet custT="1"/>
      <dgm:spPr/>
      <dgm:t>
        <a:bodyPr/>
        <a:lstStyle/>
        <a:p>
          <a:pPr rtl="0"/>
          <a:r>
            <a:rPr lang="en-US" sz="900" dirty="0" smtClean="0"/>
            <a:t>Through SCM Automation process and track the changes through out its life cycle. </a:t>
          </a:r>
          <a:endParaRPr lang="en-US" sz="900" dirty="0"/>
        </a:p>
      </dgm:t>
    </dgm:pt>
    <dgm:pt modelId="{FD4DDACB-853B-441D-9E44-3B037CEBB086}" type="parTrans" cxnId="{DF71E5EC-BC3C-42AA-90AA-771AFFB1B01A}">
      <dgm:prSet/>
      <dgm:spPr/>
      <dgm:t>
        <a:bodyPr/>
        <a:lstStyle/>
        <a:p>
          <a:endParaRPr lang="en-US"/>
        </a:p>
      </dgm:t>
    </dgm:pt>
    <dgm:pt modelId="{F7D46DE6-CCFE-4820-A520-47112FBCBE9A}" type="sibTrans" cxnId="{DF71E5EC-BC3C-42AA-90AA-771AFFB1B01A}">
      <dgm:prSet/>
      <dgm:spPr/>
      <dgm:t>
        <a:bodyPr/>
        <a:lstStyle/>
        <a:p>
          <a:endParaRPr lang="en-US"/>
        </a:p>
      </dgm:t>
    </dgm:pt>
    <dgm:pt modelId="{549FEBC7-79D9-40F0-A152-15616062F42B}">
      <dgm:prSet custT="1"/>
      <dgm:spPr/>
      <dgm:t>
        <a:bodyPr/>
        <a:lstStyle/>
        <a:p>
          <a:pPr rtl="0"/>
          <a:r>
            <a:rPr lang="en-US" sz="900" b="0" i="0" dirty="0" smtClean="0"/>
            <a:t>Enhanced system reliability through more rapid detection and correction of improper configurations</a:t>
          </a:r>
          <a:endParaRPr lang="en-US" sz="900" dirty="0"/>
        </a:p>
      </dgm:t>
    </dgm:pt>
    <dgm:pt modelId="{31D1093C-8E45-4400-883A-DBE6E4037AC9}" type="parTrans" cxnId="{D400B8D0-4290-4ACE-9CA2-A8384CC7A4BE}">
      <dgm:prSet/>
      <dgm:spPr/>
      <dgm:t>
        <a:bodyPr/>
        <a:lstStyle/>
        <a:p>
          <a:endParaRPr lang="en-US"/>
        </a:p>
      </dgm:t>
    </dgm:pt>
    <dgm:pt modelId="{AC3AA97D-C650-49B9-8F81-299E7CC59277}" type="sibTrans" cxnId="{D400B8D0-4290-4ACE-9CA2-A8384CC7A4BE}">
      <dgm:prSet/>
      <dgm:spPr/>
      <dgm:t>
        <a:bodyPr/>
        <a:lstStyle/>
        <a:p>
          <a:endParaRPr lang="en-US"/>
        </a:p>
      </dgm:t>
    </dgm:pt>
    <dgm:pt modelId="{AE5B2A88-AF8E-47C5-BF84-528F630FA840}">
      <dgm:prSet custT="1"/>
      <dgm:spPr/>
      <dgm:t>
        <a:bodyPr/>
        <a:lstStyle/>
        <a:p>
          <a:pPr rtl="0"/>
          <a:r>
            <a:rPr lang="en-US" sz="900" b="0" i="0" dirty="0" smtClean="0"/>
            <a:t>Faster restoration of service</a:t>
          </a:r>
          <a:endParaRPr lang="en-US" sz="900" dirty="0"/>
        </a:p>
      </dgm:t>
    </dgm:pt>
    <dgm:pt modelId="{C9D7573A-C006-49D2-B601-B71978A18C25}" type="parTrans" cxnId="{F2C86C62-178D-404A-927C-13988E1DFE95}">
      <dgm:prSet/>
      <dgm:spPr/>
      <dgm:t>
        <a:bodyPr/>
        <a:lstStyle/>
        <a:p>
          <a:endParaRPr lang="en-US"/>
        </a:p>
      </dgm:t>
    </dgm:pt>
    <dgm:pt modelId="{CEFE5302-7586-4BC4-9867-117D5CF8F70B}" type="sibTrans" cxnId="{F2C86C62-178D-404A-927C-13988E1DFE95}">
      <dgm:prSet/>
      <dgm:spPr/>
      <dgm:t>
        <a:bodyPr/>
        <a:lstStyle/>
        <a:p>
          <a:endParaRPr lang="en-US"/>
        </a:p>
      </dgm:t>
    </dgm:pt>
    <dgm:pt modelId="{5E2B99FB-6AFE-4940-BB94-1DEF390C1BEF}">
      <dgm:prSet custT="1"/>
      <dgm:spPr/>
      <dgm:t>
        <a:bodyPr/>
        <a:lstStyle/>
        <a:p>
          <a:pPr algn="l" rtl="0"/>
          <a:r>
            <a:rPr lang="en-US" sz="900" dirty="0" smtClean="0"/>
            <a:t>More transparent process which allows the changes to be less error prone &amp; faster to implement</a:t>
          </a:r>
          <a:endParaRPr lang="en-US" sz="900" dirty="0"/>
        </a:p>
      </dgm:t>
    </dgm:pt>
    <dgm:pt modelId="{4C9034F0-D271-4061-98B9-636C25041059}" type="sibTrans" cxnId="{224D77E7-0BF1-451E-9825-6484AC3F1C62}">
      <dgm:prSet/>
      <dgm:spPr/>
      <dgm:t>
        <a:bodyPr/>
        <a:lstStyle/>
        <a:p>
          <a:endParaRPr lang="en-US"/>
        </a:p>
      </dgm:t>
    </dgm:pt>
    <dgm:pt modelId="{54C3CACF-203A-4998-A941-DE809066A016}" type="parTrans" cxnId="{224D77E7-0BF1-451E-9825-6484AC3F1C62}">
      <dgm:prSet/>
      <dgm:spPr/>
      <dgm:t>
        <a:bodyPr/>
        <a:lstStyle/>
        <a:p>
          <a:endParaRPr lang="en-US"/>
        </a:p>
      </dgm:t>
    </dgm:pt>
    <dgm:pt modelId="{73966BBC-03EA-4171-B3AA-04AD3B954827}">
      <dgm:prSet custT="1"/>
      <dgm:spPr/>
      <dgm:t>
        <a:bodyPr/>
        <a:lstStyle/>
        <a:p>
          <a:pPr algn="l" rtl="0"/>
          <a:r>
            <a:rPr lang="en-US" sz="900" b="0" i="0" dirty="0" smtClean="0"/>
            <a:t>Increased efficiencies, stability and control by improving visibility and tracking</a:t>
          </a:r>
          <a:endParaRPr lang="en-US" sz="900" dirty="0"/>
        </a:p>
      </dgm:t>
    </dgm:pt>
    <dgm:pt modelId="{015AB7F6-E99E-43E1-9167-79BA506A0BBC}" type="sibTrans" cxnId="{927ED41E-AB67-4A51-A30A-FBAF7E5556B9}">
      <dgm:prSet/>
      <dgm:spPr/>
      <dgm:t>
        <a:bodyPr/>
        <a:lstStyle/>
        <a:p>
          <a:endParaRPr lang="en-US"/>
        </a:p>
      </dgm:t>
    </dgm:pt>
    <dgm:pt modelId="{AB7F9D30-2785-4787-8A4D-B9FCCBEEA64F}" type="parTrans" cxnId="{927ED41E-AB67-4A51-A30A-FBAF7E5556B9}">
      <dgm:prSet/>
      <dgm:spPr/>
      <dgm:t>
        <a:bodyPr/>
        <a:lstStyle/>
        <a:p>
          <a:endParaRPr lang="en-US"/>
        </a:p>
      </dgm:t>
    </dgm:pt>
    <dgm:pt modelId="{9F0BC3DC-D525-42AE-8B44-F3C3A9593CBD}">
      <dgm:prSet custT="1"/>
      <dgm:spPr/>
      <dgm:t>
        <a:bodyPr/>
        <a:lstStyle/>
        <a:p>
          <a:pPr rtl="0"/>
          <a:r>
            <a:rPr lang="en-US" sz="900" dirty="0" smtClean="0"/>
            <a:t>Cost Reduction through maintaining change integrity through defined, tracked &amp; review CI’s </a:t>
          </a:r>
          <a:endParaRPr lang="en-US" sz="900" dirty="0"/>
        </a:p>
      </dgm:t>
    </dgm:pt>
    <dgm:pt modelId="{11E56623-36AB-421E-8B5C-698A88A83561}" type="parTrans" cxnId="{28D1569C-724C-45ED-BBA6-FCEFE9B3DD3A}">
      <dgm:prSet/>
      <dgm:spPr/>
      <dgm:t>
        <a:bodyPr/>
        <a:lstStyle/>
        <a:p>
          <a:endParaRPr lang="en-US"/>
        </a:p>
      </dgm:t>
    </dgm:pt>
    <dgm:pt modelId="{213829E4-640D-420A-BDBD-3802106B6C2D}" type="sibTrans" cxnId="{28D1569C-724C-45ED-BBA6-FCEFE9B3DD3A}">
      <dgm:prSet/>
      <dgm:spPr/>
      <dgm:t>
        <a:bodyPr/>
        <a:lstStyle/>
        <a:p>
          <a:endParaRPr lang="en-US"/>
        </a:p>
      </dgm:t>
    </dgm:pt>
    <dgm:pt modelId="{4773DF3F-C608-4986-BF83-B0CCF5BD5734}">
      <dgm:prSet custT="1"/>
      <dgm:spPr/>
      <dgm:t>
        <a:bodyPr/>
        <a:lstStyle/>
        <a:p>
          <a:pPr rtl="0"/>
          <a:r>
            <a:rPr lang="en-US" sz="900" b="0" i="0" dirty="0" smtClean="0"/>
            <a:t>Decreased risk and greater levels of security, greater agility and faster problem resolution, thus giving better quality of service</a:t>
          </a:r>
          <a:r>
            <a:rPr lang="en-US" sz="700" b="0" i="0" dirty="0" smtClean="0"/>
            <a:t>.</a:t>
          </a:r>
          <a:endParaRPr lang="en-US" sz="900" dirty="0"/>
        </a:p>
      </dgm:t>
    </dgm:pt>
    <dgm:pt modelId="{60B75197-4A47-4BF7-BB4D-3E0A34FE8868}" type="parTrans" cxnId="{16DA1C16-07E0-4D10-8742-C33DA07932EB}">
      <dgm:prSet/>
      <dgm:spPr/>
      <dgm:t>
        <a:bodyPr/>
        <a:lstStyle/>
        <a:p>
          <a:endParaRPr lang="en-US"/>
        </a:p>
      </dgm:t>
    </dgm:pt>
    <dgm:pt modelId="{1D8F0C66-AECA-4C52-863B-39B8665556CF}" type="sibTrans" cxnId="{16DA1C16-07E0-4D10-8742-C33DA07932EB}">
      <dgm:prSet/>
      <dgm:spPr/>
      <dgm:t>
        <a:bodyPr/>
        <a:lstStyle/>
        <a:p>
          <a:endParaRPr lang="en-US"/>
        </a:p>
      </dgm:t>
    </dgm:pt>
    <dgm:pt modelId="{85CB8A41-C928-46A1-9B4C-237642AFA228}">
      <dgm:prSet custT="1"/>
      <dgm:spPr/>
      <dgm:t>
        <a:bodyPr/>
        <a:lstStyle/>
        <a:p>
          <a:pPr rtl="0"/>
          <a:r>
            <a:rPr lang="en-US" sz="900" b="0" i="0" dirty="0" smtClean="0"/>
            <a:t>The ability to define and enforce formal policies and procedures that govern asset identification, status monitoring, and auditing</a:t>
          </a:r>
          <a:endParaRPr lang="en-US" sz="900" dirty="0"/>
        </a:p>
      </dgm:t>
    </dgm:pt>
    <dgm:pt modelId="{CE0D953F-6C11-4453-8E08-8C9D5EA11CA4}" type="sibTrans" cxnId="{526845F6-CAAA-46CA-8C95-737985C672F9}">
      <dgm:prSet/>
      <dgm:spPr/>
      <dgm:t>
        <a:bodyPr/>
        <a:lstStyle/>
        <a:p>
          <a:endParaRPr lang="en-US"/>
        </a:p>
      </dgm:t>
    </dgm:pt>
    <dgm:pt modelId="{1B855EDC-00A3-46FF-9789-8CF01753E70D}" type="parTrans" cxnId="{526845F6-CAAA-46CA-8C95-737985C672F9}">
      <dgm:prSet/>
      <dgm:spPr/>
      <dgm:t>
        <a:bodyPr/>
        <a:lstStyle/>
        <a:p>
          <a:endParaRPr lang="en-US"/>
        </a:p>
      </dgm:t>
    </dgm:pt>
    <dgm:pt modelId="{EADF8816-5FCD-4843-AAC4-7BA6A158D864}">
      <dgm:prSet custT="1"/>
      <dgm:spPr/>
      <dgm:t>
        <a:bodyPr/>
        <a:lstStyle/>
        <a:p>
          <a:pPr rtl="0"/>
          <a:r>
            <a:rPr lang="en-US" sz="900" dirty="0" smtClean="0"/>
            <a:t>Tool based Metrics &amp; Reporting of change details</a:t>
          </a:r>
          <a:endParaRPr lang="en-US" sz="900" dirty="0"/>
        </a:p>
      </dgm:t>
    </dgm:pt>
    <dgm:pt modelId="{79A3C88B-4082-4686-8CE9-77F218A3EBA7}" type="sibTrans" cxnId="{870E3DB3-E6CC-4855-8BCC-F923E712CAE8}">
      <dgm:prSet/>
      <dgm:spPr/>
      <dgm:t>
        <a:bodyPr/>
        <a:lstStyle/>
        <a:p>
          <a:endParaRPr lang="en-US"/>
        </a:p>
      </dgm:t>
    </dgm:pt>
    <dgm:pt modelId="{DB0CB17F-D4C7-41FD-B53E-171A57CDB000}" type="parTrans" cxnId="{870E3DB3-E6CC-4855-8BCC-F923E712CAE8}">
      <dgm:prSet/>
      <dgm:spPr/>
      <dgm:t>
        <a:bodyPr/>
        <a:lstStyle/>
        <a:p>
          <a:endParaRPr lang="en-US"/>
        </a:p>
      </dgm:t>
    </dgm:pt>
    <dgm:pt modelId="{82BE1BCF-C419-44D1-8C04-7E9007A40182}">
      <dgm:prSet custT="1"/>
      <dgm:spPr/>
      <dgm:t>
        <a:bodyPr/>
        <a:lstStyle/>
        <a:p>
          <a:pPr rtl="0"/>
          <a:r>
            <a:rPr lang="en-US" sz="900" dirty="0" smtClean="0"/>
            <a:t>Identifying &amp; guiding the configuration Item through a unique naming conventions allows version, release, update &amp; full change tracking</a:t>
          </a:r>
          <a:endParaRPr lang="en-US" sz="900" dirty="0"/>
        </a:p>
      </dgm:t>
    </dgm:pt>
    <dgm:pt modelId="{91CE3209-E204-439B-BB99-202F65B603D1}" type="sibTrans" cxnId="{A4905248-03B4-4417-B570-C24505E8D17C}">
      <dgm:prSet/>
      <dgm:spPr/>
      <dgm:t>
        <a:bodyPr/>
        <a:lstStyle/>
        <a:p>
          <a:endParaRPr lang="en-US"/>
        </a:p>
      </dgm:t>
    </dgm:pt>
    <dgm:pt modelId="{0129777A-05FA-4B7B-B5A0-1EBDCDC7C990}" type="parTrans" cxnId="{A4905248-03B4-4417-B570-C24505E8D17C}">
      <dgm:prSet/>
      <dgm:spPr/>
      <dgm:t>
        <a:bodyPr/>
        <a:lstStyle/>
        <a:p>
          <a:endParaRPr lang="en-US"/>
        </a:p>
      </dgm:t>
    </dgm:pt>
    <dgm:pt modelId="{E4C10AA1-9DEA-465A-95AA-FCBC04EE52DC}">
      <dgm:prSet custT="1"/>
      <dgm:spPr/>
      <dgm:t>
        <a:bodyPr vert="vert"/>
        <a:lstStyle/>
        <a:p>
          <a:pPr rtl="0"/>
          <a:r>
            <a:rPr lang="en-US" sz="900" baseline="0" dirty="0" smtClean="0"/>
            <a:t>Management</a:t>
          </a:r>
          <a:endParaRPr lang="en-US" sz="1000" dirty="0"/>
        </a:p>
      </dgm:t>
    </dgm:pt>
    <dgm:pt modelId="{B41845D3-CC9D-4452-98DD-CD846699BAF2}" type="sibTrans" cxnId="{EDAEC5D7-70E5-448A-A261-7EAC1D84AB32}">
      <dgm:prSet/>
      <dgm:spPr/>
      <dgm:t>
        <a:bodyPr/>
        <a:lstStyle/>
        <a:p>
          <a:endParaRPr lang="en-US"/>
        </a:p>
      </dgm:t>
    </dgm:pt>
    <dgm:pt modelId="{73D46E17-9C26-4D19-A071-66D16CBFCA7B}" type="parTrans" cxnId="{EDAEC5D7-70E5-448A-A261-7EAC1D84AB32}">
      <dgm:prSet/>
      <dgm:spPr/>
      <dgm:t>
        <a:bodyPr/>
        <a:lstStyle/>
        <a:p>
          <a:endParaRPr lang="en-US"/>
        </a:p>
      </dgm:t>
    </dgm:pt>
    <dgm:pt modelId="{E94F9677-7CDD-4E0B-97DB-BC112CBB5B6D}" type="pres">
      <dgm:prSet presAssocID="{6A57495B-E2CA-4CC3-8A84-4522179EE242}" presName="linearFlow" presStyleCnt="0">
        <dgm:presLayoutVars>
          <dgm:dir/>
          <dgm:animLvl val="lvl"/>
          <dgm:resizeHandles val="exact"/>
        </dgm:presLayoutVars>
      </dgm:prSet>
      <dgm:spPr/>
      <dgm:t>
        <a:bodyPr/>
        <a:lstStyle/>
        <a:p>
          <a:endParaRPr lang="en-US"/>
        </a:p>
      </dgm:t>
    </dgm:pt>
    <dgm:pt modelId="{1464EEFF-D27D-4666-9B39-460C6D06FF15}" type="pres">
      <dgm:prSet presAssocID="{480675DF-FCFD-49A7-B866-FC0997C8F1DD}" presName="composite" presStyleCnt="0"/>
      <dgm:spPr/>
      <dgm:t>
        <a:bodyPr/>
        <a:lstStyle/>
        <a:p>
          <a:endParaRPr lang="en-US"/>
        </a:p>
      </dgm:t>
    </dgm:pt>
    <dgm:pt modelId="{E8CA4BCB-8781-47EF-ACF3-DEAC9125A0E4}" type="pres">
      <dgm:prSet presAssocID="{480675DF-FCFD-49A7-B866-FC0997C8F1DD}" presName="parentText" presStyleLbl="alignNode1" presStyleIdx="0" presStyleCnt="4" custAng="10800000" custScaleY="109565" custLinFactNeighborX="0" custLinFactNeighborY="-10165">
        <dgm:presLayoutVars>
          <dgm:chMax val="1"/>
          <dgm:bulletEnabled val="1"/>
        </dgm:presLayoutVars>
      </dgm:prSet>
      <dgm:spPr/>
      <dgm:t>
        <a:bodyPr/>
        <a:lstStyle/>
        <a:p>
          <a:endParaRPr lang="en-US"/>
        </a:p>
      </dgm:t>
    </dgm:pt>
    <dgm:pt modelId="{EF17C5DD-0353-41A4-A4C5-4F4525E1FB01}" type="pres">
      <dgm:prSet presAssocID="{480675DF-FCFD-49A7-B866-FC0997C8F1DD}" presName="descendantText" presStyleLbl="alignAcc1" presStyleIdx="0" presStyleCnt="4" custLinFactNeighborX="0" custLinFactNeighborY="41336">
        <dgm:presLayoutVars>
          <dgm:bulletEnabled val="1"/>
        </dgm:presLayoutVars>
      </dgm:prSet>
      <dgm:spPr/>
      <dgm:t>
        <a:bodyPr/>
        <a:lstStyle/>
        <a:p>
          <a:endParaRPr lang="en-US"/>
        </a:p>
      </dgm:t>
    </dgm:pt>
    <dgm:pt modelId="{0071762B-712D-49CB-9CA9-0C49D13EE11E}" type="pres">
      <dgm:prSet presAssocID="{F8E51ED9-B24E-410F-93A1-FC9E4C80515F}" presName="sp" presStyleCnt="0"/>
      <dgm:spPr/>
      <dgm:t>
        <a:bodyPr/>
        <a:lstStyle/>
        <a:p>
          <a:endParaRPr lang="en-US"/>
        </a:p>
      </dgm:t>
    </dgm:pt>
    <dgm:pt modelId="{2B86C237-88F9-477C-9E34-711C2E754852}" type="pres">
      <dgm:prSet presAssocID="{44A6B1BE-2E26-469A-A865-F1454F4A4985}" presName="composite" presStyleCnt="0"/>
      <dgm:spPr/>
      <dgm:t>
        <a:bodyPr/>
        <a:lstStyle/>
        <a:p>
          <a:endParaRPr lang="en-US"/>
        </a:p>
      </dgm:t>
    </dgm:pt>
    <dgm:pt modelId="{8B5FC174-6767-480C-A4D4-C801ACAE4292}" type="pres">
      <dgm:prSet presAssocID="{44A6B1BE-2E26-469A-A865-F1454F4A4985}" presName="parentText" presStyleLbl="alignNode1" presStyleIdx="1" presStyleCnt="4" custAng="10800000" custScaleY="128887" custLinFactNeighborX="0" custLinFactNeighborY="-7882">
        <dgm:presLayoutVars>
          <dgm:chMax val="1"/>
          <dgm:bulletEnabled val="1"/>
        </dgm:presLayoutVars>
      </dgm:prSet>
      <dgm:spPr/>
      <dgm:t>
        <a:bodyPr/>
        <a:lstStyle/>
        <a:p>
          <a:endParaRPr lang="en-US"/>
        </a:p>
      </dgm:t>
    </dgm:pt>
    <dgm:pt modelId="{DE385893-D9A3-4C3E-8329-4AD068101C6B}" type="pres">
      <dgm:prSet presAssocID="{44A6B1BE-2E26-469A-A865-F1454F4A4985}" presName="descendantText" presStyleLbl="alignAcc1" presStyleIdx="1" presStyleCnt="4" custScaleY="120920" custLinFactNeighborX="0" custLinFactNeighborY="27967">
        <dgm:presLayoutVars>
          <dgm:bulletEnabled val="1"/>
        </dgm:presLayoutVars>
      </dgm:prSet>
      <dgm:spPr/>
      <dgm:t>
        <a:bodyPr/>
        <a:lstStyle/>
        <a:p>
          <a:endParaRPr lang="en-US"/>
        </a:p>
      </dgm:t>
    </dgm:pt>
    <dgm:pt modelId="{BBB93F2E-9E03-4126-AB6E-DCB41E82273C}" type="pres">
      <dgm:prSet presAssocID="{00EC7EE9-98AB-4918-8063-AEEA3EA1F8CA}" presName="sp" presStyleCnt="0"/>
      <dgm:spPr/>
      <dgm:t>
        <a:bodyPr/>
        <a:lstStyle/>
        <a:p>
          <a:endParaRPr lang="en-US"/>
        </a:p>
      </dgm:t>
    </dgm:pt>
    <dgm:pt modelId="{75AF85D9-9662-4D76-90CD-F927E63BC84C}" type="pres">
      <dgm:prSet presAssocID="{E4C10AA1-9DEA-465A-95AA-FCBC04EE52DC}" presName="composite" presStyleCnt="0"/>
      <dgm:spPr/>
      <dgm:t>
        <a:bodyPr/>
        <a:lstStyle/>
        <a:p>
          <a:endParaRPr lang="en-US"/>
        </a:p>
      </dgm:t>
    </dgm:pt>
    <dgm:pt modelId="{44A0BEF1-6A62-4C80-924E-7E3ABDF65ED4}" type="pres">
      <dgm:prSet presAssocID="{E4C10AA1-9DEA-465A-95AA-FCBC04EE52DC}" presName="parentText" presStyleLbl="alignNode1" presStyleIdx="2" presStyleCnt="4" custAng="10800000" custScaleY="141962" custLinFactNeighborX="402" custLinFactNeighborY="-20702">
        <dgm:presLayoutVars>
          <dgm:chMax val="1"/>
          <dgm:bulletEnabled val="1"/>
        </dgm:presLayoutVars>
      </dgm:prSet>
      <dgm:spPr/>
      <dgm:t>
        <a:bodyPr/>
        <a:lstStyle/>
        <a:p>
          <a:endParaRPr lang="en-US"/>
        </a:p>
      </dgm:t>
    </dgm:pt>
    <dgm:pt modelId="{D6036B51-C960-4D7E-8A81-E97269CC9E4D}" type="pres">
      <dgm:prSet presAssocID="{E4C10AA1-9DEA-465A-95AA-FCBC04EE52DC}" presName="descendantText" presStyleLbl="alignAcc1" presStyleIdx="2" presStyleCnt="4" custScaleY="123777" custLinFactNeighborX="-355" custLinFactNeighborY="-1395">
        <dgm:presLayoutVars>
          <dgm:bulletEnabled val="1"/>
        </dgm:presLayoutVars>
      </dgm:prSet>
      <dgm:spPr/>
      <dgm:t>
        <a:bodyPr/>
        <a:lstStyle/>
        <a:p>
          <a:endParaRPr lang="en-US"/>
        </a:p>
      </dgm:t>
    </dgm:pt>
    <dgm:pt modelId="{86334995-354B-47B7-B882-DA6794D55411}" type="pres">
      <dgm:prSet presAssocID="{B41845D3-CC9D-4452-98DD-CD846699BAF2}" presName="sp" presStyleCnt="0"/>
      <dgm:spPr/>
      <dgm:t>
        <a:bodyPr/>
        <a:lstStyle/>
        <a:p>
          <a:endParaRPr lang="en-US"/>
        </a:p>
      </dgm:t>
    </dgm:pt>
    <dgm:pt modelId="{3B372D3E-FF42-4013-8A7E-414B9C24AAB1}" type="pres">
      <dgm:prSet presAssocID="{7C5C9F06-4E51-472F-B61E-4C8788F41646}" presName="composite" presStyleCnt="0"/>
      <dgm:spPr/>
      <dgm:t>
        <a:bodyPr/>
        <a:lstStyle/>
        <a:p>
          <a:endParaRPr lang="en-US"/>
        </a:p>
      </dgm:t>
    </dgm:pt>
    <dgm:pt modelId="{79D80216-136D-43AF-8BCF-AAF65C410476}" type="pres">
      <dgm:prSet presAssocID="{7C5C9F06-4E51-472F-B61E-4C8788F41646}" presName="parentText" presStyleLbl="alignNode1" presStyleIdx="3" presStyleCnt="4" custAng="10800000" custLinFactNeighborX="402" custLinFactNeighborY="-38763">
        <dgm:presLayoutVars>
          <dgm:chMax val="1"/>
          <dgm:bulletEnabled val="1"/>
        </dgm:presLayoutVars>
      </dgm:prSet>
      <dgm:spPr/>
      <dgm:t>
        <a:bodyPr/>
        <a:lstStyle/>
        <a:p>
          <a:endParaRPr lang="en-US"/>
        </a:p>
      </dgm:t>
    </dgm:pt>
    <dgm:pt modelId="{6131AF95-A791-4E18-AADF-5E7E438D56B0}" type="pres">
      <dgm:prSet presAssocID="{7C5C9F06-4E51-472F-B61E-4C8788F41646}" presName="descendantText" presStyleLbl="alignAcc1" presStyleIdx="3" presStyleCnt="4" custScaleY="140009" custLinFactNeighborX="709" custLinFactNeighborY="4708">
        <dgm:presLayoutVars>
          <dgm:bulletEnabled val="1"/>
        </dgm:presLayoutVars>
      </dgm:prSet>
      <dgm:spPr/>
      <dgm:t>
        <a:bodyPr/>
        <a:lstStyle/>
        <a:p>
          <a:endParaRPr lang="en-US"/>
        </a:p>
      </dgm:t>
    </dgm:pt>
  </dgm:ptLst>
  <dgm:cxnLst>
    <dgm:cxn modelId="{780F47A8-112F-4FDA-8824-9409CCF534A3}" srcId="{44A6B1BE-2E26-469A-A865-F1454F4A4985}" destId="{9EA190CA-4FF2-4867-9CC2-F3148637679D}" srcOrd="1" destOrd="0" parTransId="{5F61C621-AF32-4B3F-A32E-9D95B8BAB330}" sibTransId="{6D830738-937F-4D54-AC2F-3A8E4089C72F}"/>
    <dgm:cxn modelId="{0E16E61B-1B96-4A36-AD42-A748CFE0A8D0}" type="presOf" srcId="{AE5B2A88-AF8E-47C5-BF84-528F630FA840}" destId="{DE385893-D9A3-4C3E-8329-4AD068101C6B}" srcOrd="0" destOrd="2" presId="urn:microsoft.com/office/officeart/2005/8/layout/chevron2"/>
    <dgm:cxn modelId="{97CB569B-8B7E-48D1-8881-0115A6852D4D}" srcId="{6A57495B-E2CA-4CC3-8A84-4522179EE242}" destId="{44A6B1BE-2E26-469A-A865-F1454F4A4985}" srcOrd="1" destOrd="0" parTransId="{E229BD24-4EE1-4C29-B00F-C7B337708188}" sibTransId="{00EC7EE9-98AB-4918-8063-AEEA3EA1F8CA}"/>
    <dgm:cxn modelId="{3D5684C9-597D-4FB5-93FE-E192755607DB}" srcId="{6A57495B-E2CA-4CC3-8A84-4522179EE242}" destId="{480675DF-FCFD-49A7-B866-FC0997C8F1DD}" srcOrd="0" destOrd="0" parTransId="{1E697955-E1D5-4D2B-87CB-37B2B4D49750}" sibTransId="{F8E51ED9-B24E-410F-93A1-FC9E4C80515F}"/>
    <dgm:cxn modelId="{CF940BE6-F169-4F1F-B5A8-A267D822715F}" type="presOf" srcId="{5E2B99FB-6AFE-4940-BB94-1DEF390C1BEF}" destId="{EF17C5DD-0353-41A4-A4C5-4F4525E1FB01}" srcOrd="0" destOrd="2" presId="urn:microsoft.com/office/officeart/2005/8/layout/chevron2"/>
    <dgm:cxn modelId="{1BB43CE7-4BA5-41FE-98FE-5EC8EBA0D3DD}" type="presOf" srcId="{6A57495B-E2CA-4CC3-8A84-4522179EE242}" destId="{E94F9677-7CDD-4E0B-97DB-BC112CBB5B6D}" srcOrd="0" destOrd="0" presId="urn:microsoft.com/office/officeart/2005/8/layout/chevron2"/>
    <dgm:cxn modelId="{EDAEC5D7-70E5-448A-A261-7EAC1D84AB32}" srcId="{6A57495B-E2CA-4CC3-8A84-4522179EE242}" destId="{E4C10AA1-9DEA-465A-95AA-FCBC04EE52DC}" srcOrd="2" destOrd="0" parTransId="{73D46E17-9C26-4D19-A071-66D16CBFCA7B}" sibTransId="{B41845D3-CC9D-4452-98DD-CD846699BAF2}"/>
    <dgm:cxn modelId="{4CCBFD67-4F92-4A91-B1CE-170E7CF3703A}" type="presOf" srcId="{4773DF3F-C608-4986-BF83-B0CCF5BD5734}" destId="{6131AF95-A791-4E18-AADF-5E7E438D56B0}" srcOrd="0" destOrd="2" presId="urn:microsoft.com/office/officeart/2005/8/layout/chevron2"/>
    <dgm:cxn modelId="{870E3DB3-E6CC-4855-8BCC-F923E712CAE8}" srcId="{E4C10AA1-9DEA-465A-95AA-FCBC04EE52DC}" destId="{EADF8816-5FCD-4843-AAC4-7BA6A158D864}" srcOrd="1" destOrd="0" parTransId="{DB0CB17F-D4C7-41FD-B53E-171A57CDB000}" sibTransId="{79A3C88B-4082-4686-8CE9-77F218A3EBA7}"/>
    <dgm:cxn modelId="{224D77E7-0BF1-451E-9825-6484AC3F1C62}" srcId="{480675DF-FCFD-49A7-B866-FC0997C8F1DD}" destId="{5E2B99FB-6AFE-4940-BB94-1DEF390C1BEF}" srcOrd="2" destOrd="0" parTransId="{54C3CACF-203A-4998-A941-DE809066A016}" sibTransId="{4C9034F0-D271-4061-98B9-636C25041059}"/>
    <dgm:cxn modelId="{3DA73ED1-7568-49E3-9515-403931609045}" type="presOf" srcId="{44A6B1BE-2E26-469A-A865-F1454F4A4985}" destId="{8B5FC174-6767-480C-A4D4-C801ACAE4292}" srcOrd="0" destOrd="0" presId="urn:microsoft.com/office/officeart/2005/8/layout/chevron2"/>
    <dgm:cxn modelId="{927ED41E-AB67-4A51-A30A-FBAF7E5556B9}" srcId="{480675DF-FCFD-49A7-B866-FC0997C8F1DD}" destId="{73966BBC-03EA-4171-B3AA-04AD3B954827}" srcOrd="1" destOrd="0" parTransId="{AB7F9D30-2785-4787-8A4D-B9FCCBEEA64F}" sibTransId="{015AB7F6-E99E-43E1-9167-79BA506A0BBC}"/>
    <dgm:cxn modelId="{CFFC8CCD-70C2-4AB7-A124-90DE787FE71B}" type="presOf" srcId="{BB705839-AF63-4A79-999E-9FD5BAF68B86}" destId="{6131AF95-A791-4E18-AADF-5E7E438D56B0}" srcOrd="0" destOrd="0" presId="urn:microsoft.com/office/officeart/2005/8/layout/chevron2"/>
    <dgm:cxn modelId="{1D025D5E-635F-4CF2-8C70-9C28D9AB0A15}" type="presOf" srcId="{9EA190CA-4FF2-4867-9CC2-F3148637679D}" destId="{DE385893-D9A3-4C3E-8329-4AD068101C6B}" srcOrd="0" destOrd="1" presId="urn:microsoft.com/office/officeart/2005/8/layout/chevron2"/>
    <dgm:cxn modelId="{A90FD07E-2EDA-4A8B-B185-ED102B297E16}" type="presOf" srcId="{480675DF-FCFD-49A7-B866-FC0997C8F1DD}" destId="{E8CA4BCB-8781-47EF-ACF3-DEAC9125A0E4}" srcOrd="0" destOrd="0" presId="urn:microsoft.com/office/officeart/2005/8/layout/chevron2"/>
    <dgm:cxn modelId="{16DA1C16-07E0-4D10-8742-C33DA07932EB}" srcId="{7C5C9F06-4E51-472F-B61E-4C8788F41646}" destId="{4773DF3F-C608-4986-BF83-B0CCF5BD5734}" srcOrd="2" destOrd="0" parTransId="{60B75197-4A47-4BF7-BB4D-3E0A34FE8868}" sibTransId="{1D8F0C66-AECA-4C52-863B-39B8665556CF}"/>
    <dgm:cxn modelId="{BBE9711E-EECE-4F29-BDD0-ADD19047E5C5}" type="presOf" srcId="{549FEBC7-79D9-40F0-A152-15616062F42B}" destId="{6131AF95-A791-4E18-AADF-5E7E438D56B0}" srcOrd="0" destOrd="1" presId="urn:microsoft.com/office/officeart/2005/8/layout/chevron2"/>
    <dgm:cxn modelId="{219AA04F-3705-4E74-938F-7D5C77F6711C}" type="presOf" srcId="{82BE1BCF-C419-44D1-8C04-7E9007A40182}" destId="{D6036B51-C960-4D7E-8A81-E97269CC9E4D}" srcOrd="0" destOrd="0" presId="urn:microsoft.com/office/officeart/2005/8/layout/chevron2"/>
    <dgm:cxn modelId="{1C4EF77B-F66F-4E6F-BBF0-5FA73C1BB232}" srcId="{480675DF-FCFD-49A7-B866-FC0997C8F1DD}" destId="{890F2AB4-DD15-4EFE-95C8-B24E735AB268}" srcOrd="0" destOrd="0" parTransId="{44A3CAE2-CB9A-4B95-B641-EE65CD4E0074}" sibTransId="{FABD27AB-6557-4901-91C2-66FCCAF3C270}"/>
    <dgm:cxn modelId="{D400B8D0-4290-4ACE-9CA2-A8384CC7A4BE}" srcId="{7C5C9F06-4E51-472F-B61E-4C8788F41646}" destId="{549FEBC7-79D9-40F0-A152-15616062F42B}" srcOrd="1" destOrd="0" parTransId="{31D1093C-8E45-4400-883A-DBE6E4037AC9}" sibTransId="{AC3AA97D-C650-49B9-8F81-299E7CC59277}"/>
    <dgm:cxn modelId="{67C3D510-EAE2-4A5B-B341-39894056CC9E}" type="presOf" srcId="{890F2AB4-DD15-4EFE-95C8-B24E735AB268}" destId="{EF17C5DD-0353-41A4-A4C5-4F4525E1FB01}" srcOrd="0" destOrd="0" presId="urn:microsoft.com/office/officeart/2005/8/layout/chevron2"/>
    <dgm:cxn modelId="{526845F6-CAAA-46CA-8C95-737985C672F9}" srcId="{E4C10AA1-9DEA-465A-95AA-FCBC04EE52DC}" destId="{85CB8A41-C928-46A1-9B4C-237642AFA228}" srcOrd="2" destOrd="0" parTransId="{1B855EDC-00A3-46FF-9789-8CF01753E70D}" sibTransId="{CE0D953F-6C11-4453-8E08-8C9D5EA11CA4}"/>
    <dgm:cxn modelId="{8A2EBD6E-EA36-4A3A-A721-B86984D8D859}" type="presOf" srcId="{73966BBC-03EA-4171-B3AA-04AD3B954827}" destId="{EF17C5DD-0353-41A4-A4C5-4F4525E1FB01}" srcOrd="0" destOrd="1" presId="urn:microsoft.com/office/officeart/2005/8/layout/chevron2"/>
    <dgm:cxn modelId="{049BF4DE-7AF0-4499-98C1-7575BE1F2B0A}" srcId="{6A57495B-E2CA-4CC3-8A84-4522179EE242}" destId="{7C5C9F06-4E51-472F-B61E-4C8788F41646}" srcOrd="3" destOrd="0" parTransId="{01DFA4F4-DDAA-44E6-BBEE-01DF0832EED4}" sibTransId="{D8430E6B-F434-4E2F-91B1-E56B30849366}"/>
    <dgm:cxn modelId="{A4905248-03B4-4417-B570-C24505E8D17C}" srcId="{E4C10AA1-9DEA-465A-95AA-FCBC04EE52DC}" destId="{82BE1BCF-C419-44D1-8C04-7E9007A40182}" srcOrd="0" destOrd="0" parTransId="{0129777A-05FA-4B7B-B5A0-1EBDCDC7C990}" sibTransId="{91CE3209-E204-439B-BB99-202F65B603D1}"/>
    <dgm:cxn modelId="{8205324C-F6D6-49E8-82C3-5E5A7A7AE75E}" type="presOf" srcId="{85CB8A41-C928-46A1-9B4C-237642AFA228}" destId="{D6036B51-C960-4D7E-8A81-E97269CC9E4D}" srcOrd="0" destOrd="2" presId="urn:microsoft.com/office/officeart/2005/8/layout/chevron2"/>
    <dgm:cxn modelId="{28D1569C-724C-45ED-BBA6-FCEFE9B3DD3A}" srcId="{44A6B1BE-2E26-469A-A865-F1454F4A4985}" destId="{9F0BC3DC-D525-42AE-8B44-F3C3A9593CBD}" srcOrd="0" destOrd="0" parTransId="{11E56623-36AB-421E-8B5C-698A88A83561}" sibTransId="{213829E4-640D-420A-BDBD-3802106B6C2D}"/>
    <dgm:cxn modelId="{90BD3A96-D43F-4210-AFFB-2422CE1A8466}" type="presOf" srcId="{EADF8816-5FCD-4843-AAC4-7BA6A158D864}" destId="{D6036B51-C960-4D7E-8A81-E97269CC9E4D}" srcOrd="0" destOrd="1" presId="urn:microsoft.com/office/officeart/2005/8/layout/chevron2"/>
    <dgm:cxn modelId="{A6683154-F836-4876-9D21-882820785974}" type="presOf" srcId="{7C5C9F06-4E51-472F-B61E-4C8788F41646}" destId="{79D80216-136D-43AF-8BCF-AAF65C410476}" srcOrd="0" destOrd="0" presId="urn:microsoft.com/office/officeart/2005/8/layout/chevron2"/>
    <dgm:cxn modelId="{F2C86C62-178D-404A-927C-13988E1DFE95}" srcId="{44A6B1BE-2E26-469A-A865-F1454F4A4985}" destId="{AE5B2A88-AF8E-47C5-BF84-528F630FA840}" srcOrd="2" destOrd="0" parTransId="{C9D7573A-C006-49D2-B601-B71978A18C25}" sibTransId="{CEFE5302-7586-4BC4-9867-117D5CF8F70B}"/>
    <dgm:cxn modelId="{DF71E5EC-BC3C-42AA-90AA-771AFFB1B01A}" srcId="{7C5C9F06-4E51-472F-B61E-4C8788F41646}" destId="{BB705839-AF63-4A79-999E-9FD5BAF68B86}" srcOrd="0" destOrd="0" parTransId="{FD4DDACB-853B-441D-9E44-3B037CEBB086}" sibTransId="{F7D46DE6-CCFE-4820-A520-47112FBCBE9A}"/>
    <dgm:cxn modelId="{5F28453F-5BE7-4035-B4EE-140A50D8EAEA}" type="presOf" srcId="{E4C10AA1-9DEA-465A-95AA-FCBC04EE52DC}" destId="{44A0BEF1-6A62-4C80-924E-7E3ABDF65ED4}" srcOrd="0" destOrd="0" presId="urn:microsoft.com/office/officeart/2005/8/layout/chevron2"/>
    <dgm:cxn modelId="{77110F44-555C-45D8-8541-18B73352899F}" type="presOf" srcId="{9F0BC3DC-D525-42AE-8B44-F3C3A9593CBD}" destId="{DE385893-D9A3-4C3E-8329-4AD068101C6B}" srcOrd="0" destOrd="0" presId="urn:microsoft.com/office/officeart/2005/8/layout/chevron2"/>
    <dgm:cxn modelId="{37BC5C7B-BBD4-43DB-B129-CD34C3DA89BA}" type="presParOf" srcId="{E94F9677-7CDD-4E0B-97DB-BC112CBB5B6D}" destId="{1464EEFF-D27D-4666-9B39-460C6D06FF15}" srcOrd="0" destOrd="0" presId="urn:microsoft.com/office/officeart/2005/8/layout/chevron2"/>
    <dgm:cxn modelId="{DB79F5AF-D88D-4D5D-9643-E5DC5426A228}" type="presParOf" srcId="{1464EEFF-D27D-4666-9B39-460C6D06FF15}" destId="{E8CA4BCB-8781-47EF-ACF3-DEAC9125A0E4}" srcOrd="0" destOrd="0" presId="urn:microsoft.com/office/officeart/2005/8/layout/chevron2"/>
    <dgm:cxn modelId="{14171074-C317-4DFC-81CA-963935535794}" type="presParOf" srcId="{1464EEFF-D27D-4666-9B39-460C6D06FF15}" destId="{EF17C5DD-0353-41A4-A4C5-4F4525E1FB01}" srcOrd="1" destOrd="0" presId="urn:microsoft.com/office/officeart/2005/8/layout/chevron2"/>
    <dgm:cxn modelId="{FCE3B4A4-8390-4579-A22F-FB52468648EC}" type="presParOf" srcId="{E94F9677-7CDD-4E0B-97DB-BC112CBB5B6D}" destId="{0071762B-712D-49CB-9CA9-0C49D13EE11E}" srcOrd="1" destOrd="0" presId="urn:microsoft.com/office/officeart/2005/8/layout/chevron2"/>
    <dgm:cxn modelId="{0BE999E6-6CF2-4275-A350-C45D31666C40}" type="presParOf" srcId="{E94F9677-7CDD-4E0B-97DB-BC112CBB5B6D}" destId="{2B86C237-88F9-477C-9E34-711C2E754852}" srcOrd="2" destOrd="0" presId="urn:microsoft.com/office/officeart/2005/8/layout/chevron2"/>
    <dgm:cxn modelId="{2CE7F017-FBA3-4090-AB94-EEF6B3B4CC3A}" type="presParOf" srcId="{2B86C237-88F9-477C-9E34-711C2E754852}" destId="{8B5FC174-6767-480C-A4D4-C801ACAE4292}" srcOrd="0" destOrd="0" presId="urn:microsoft.com/office/officeart/2005/8/layout/chevron2"/>
    <dgm:cxn modelId="{B7D7A809-AD48-455C-96D2-F5A5BAB46F45}" type="presParOf" srcId="{2B86C237-88F9-477C-9E34-711C2E754852}" destId="{DE385893-D9A3-4C3E-8329-4AD068101C6B}" srcOrd="1" destOrd="0" presId="urn:microsoft.com/office/officeart/2005/8/layout/chevron2"/>
    <dgm:cxn modelId="{1E1FFF5A-22A0-4CC9-A869-A6FFAECDE831}" type="presParOf" srcId="{E94F9677-7CDD-4E0B-97DB-BC112CBB5B6D}" destId="{BBB93F2E-9E03-4126-AB6E-DCB41E82273C}" srcOrd="3" destOrd="0" presId="urn:microsoft.com/office/officeart/2005/8/layout/chevron2"/>
    <dgm:cxn modelId="{3FAFBD36-7656-4063-8BF7-77B14B184863}" type="presParOf" srcId="{E94F9677-7CDD-4E0B-97DB-BC112CBB5B6D}" destId="{75AF85D9-9662-4D76-90CD-F927E63BC84C}" srcOrd="4" destOrd="0" presId="urn:microsoft.com/office/officeart/2005/8/layout/chevron2"/>
    <dgm:cxn modelId="{31F92639-27F8-46AC-82CA-8660CAA0904C}" type="presParOf" srcId="{75AF85D9-9662-4D76-90CD-F927E63BC84C}" destId="{44A0BEF1-6A62-4C80-924E-7E3ABDF65ED4}" srcOrd="0" destOrd="0" presId="urn:microsoft.com/office/officeart/2005/8/layout/chevron2"/>
    <dgm:cxn modelId="{DBAAF7EA-1397-499A-8B25-82FC69CD156D}" type="presParOf" srcId="{75AF85D9-9662-4D76-90CD-F927E63BC84C}" destId="{D6036B51-C960-4D7E-8A81-E97269CC9E4D}" srcOrd="1" destOrd="0" presId="urn:microsoft.com/office/officeart/2005/8/layout/chevron2"/>
    <dgm:cxn modelId="{01C5CE10-A712-4831-A743-5CE3D50C8962}" type="presParOf" srcId="{E94F9677-7CDD-4E0B-97DB-BC112CBB5B6D}" destId="{86334995-354B-47B7-B882-DA6794D55411}" srcOrd="5" destOrd="0" presId="urn:microsoft.com/office/officeart/2005/8/layout/chevron2"/>
    <dgm:cxn modelId="{96EA8791-6B7F-411D-A604-CF50B8CEE0A5}" type="presParOf" srcId="{E94F9677-7CDD-4E0B-97DB-BC112CBB5B6D}" destId="{3B372D3E-FF42-4013-8A7E-414B9C24AAB1}" srcOrd="6" destOrd="0" presId="urn:microsoft.com/office/officeart/2005/8/layout/chevron2"/>
    <dgm:cxn modelId="{AC7CAE17-FC1F-4A2F-82AE-313C9B1D9B2C}" type="presParOf" srcId="{3B372D3E-FF42-4013-8A7E-414B9C24AAB1}" destId="{79D80216-136D-43AF-8BCF-AAF65C410476}" srcOrd="0" destOrd="0" presId="urn:microsoft.com/office/officeart/2005/8/layout/chevron2"/>
    <dgm:cxn modelId="{FFF243FF-BF46-4E44-91D3-293D2DC93494}" type="presParOf" srcId="{3B372D3E-FF42-4013-8A7E-414B9C24AAB1}" destId="{6131AF95-A791-4E18-AADF-5E7E438D56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E11270-7806-40D9-BCF7-24F096FA44E7}" type="doc">
      <dgm:prSet loTypeId="urn:microsoft.com/office/officeart/2005/8/layout/matrix3" loCatId="matrix" qsTypeId="urn:microsoft.com/office/officeart/2005/8/quickstyle/simple1" qsCatId="simple" csTypeId="urn:microsoft.com/office/officeart/2005/8/colors/accent5_2" csCatId="accent5"/>
      <dgm:spPr/>
      <dgm:t>
        <a:bodyPr/>
        <a:lstStyle/>
        <a:p>
          <a:endParaRPr lang="en-US"/>
        </a:p>
      </dgm:t>
    </dgm:pt>
    <dgm:pt modelId="{D17C554F-4220-4EC6-B8D7-A1A547D9541F}">
      <dgm:prSet/>
      <dgm:spPr/>
      <dgm:t>
        <a:bodyPr/>
        <a:lstStyle/>
        <a:p>
          <a:pPr rtl="0"/>
          <a:r>
            <a:rPr lang="en-US" baseline="0" smtClean="0"/>
            <a:t>Control</a:t>
          </a:r>
          <a:endParaRPr lang="en-US"/>
        </a:p>
      </dgm:t>
    </dgm:pt>
    <dgm:pt modelId="{15225D1E-0070-4CD6-B60A-8608323BFEC5}" type="parTrans" cxnId="{1642498F-C205-421B-950A-7103ABAF2B1A}">
      <dgm:prSet/>
      <dgm:spPr/>
      <dgm:t>
        <a:bodyPr/>
        <a:lstStyle/>
        <a:p>
          <a:endParaRPr lang="en-US"/>
        </a:p>
      </dgm:t>
    </dgm:pt>
    <dgm:pt modelId="{CA09735F-B23F-4B2E-ADDD-A46D89E7FB0C}" type="sibTrans" cxnId="{1642498F-C205-421B-950A-7103ABAF2B1A}">
      <dgm:prSet/>
      <dgm:spPr/>
      <dgm:t>
        <a:bodyPr/>
        <a:lstStyle/>
        <a:p>
          <a:endParaRPr lang="en-US"/>
        </a:p>
      </dgm:t>
    </dgm:pt>
    <dgm:pt modelId="{8F4B2A1F-F33D-4B51-8990-2D699FB84BA9}">
      <dgm:prSet/>
      <dgm:spPr/>
      <dgm:t>
        <a:bodyPr/>
        <a:lstStyle/>
        <a:p>
          <a:pPr rtl="0"/>
          <a:r>
            <a:rPr lang="en-US" baseline="0" dirty="0" smtClean="0"/>
            <a:t>Cost Savings</a:t>
          </a:r>
          <a:endParaRPr lang="en-US" dirty="0"/>
        </a:p>
      </dgm:t>
    </dgm:pt>
    <dgm:pt modelId="{E94E11ED-817C-4DA2-8D03-7A4F0E3FFBA9}" type="parTrans" cxnId="{2B667242-807D-4F50-B00E-8323E0B1FD43}">
      <dgm:prSet/>
      <dgm:spPr/>
      <dgm:t>
        <a:bodyPr/>
        <a:lstStyle/>
        <a:p>
          <a:endParaRPr lang="en-US"/>
        </a:p>
      </dgm:t>
    </dgm:pt>
    <dgm:pt modelId="{85BE3B6F-FD06-4F3E-B12C-A7F659425DEA}" type="sibTrans" cxnId="{2B667242-807D-4F50-B00E-8323E0B1FD43}">
      <dgm:prSet/>
      <dgm:spPr/>
      <dgm:t>
        <a:bodyPr/>
        <a:lstStyle/>
        <a:p>
          <a:endParaRPr lang="en-US"/>
        </a:p>
      </dgm:t>
    </dgm:pt>
    <dgm:pt modelId="{2B71044C-F6EA-4870-8AC5-56138A4C4451}">
      <dgm:prSet/>
      <dgm:spPr/>
      <dgm:t>
        <a:bodyPr/>
        <a:lstStyle/>
        <a:p>
          <a:pPr rtl="0"/>
          <a:r>
            <a:rPr lang="en-US" baseline="0" smtClean="0"/>
            <a:t>Management</a:t>
          </a:r>
          <a:endParaRPr lang="en-US"/>
        </a:p>
      </dgm:t>
    </dgm:pt>
    <dgm:pt modelId="{5FFF9B35-704F-4D1A-ABDB-AB5FF085D1C2}" type="parTrans" cxnId="{FA1C11D6-358D-4C84-AB51-DE403F00A8E4}">
      <dgm:prSet/>
      <dgm:spPr/>
      <dgm:t>
        <a:bodyPr/>
        <a:lstStyle/>
        <a:p>
          <a:endParaRPr lang="en-US"/>
        </a:p>
      </dgm:t>
    </dgm:pt>
    <dgm:pt modelId="{96D818CE-E375-4141-B54C-35EE6EAC8799}" type="sibTrans" cxnId="{FA1C11D6-358D-4C84-AB51-DE403F00A8E4}">
      <dgm:prSet/>
      <dgm:spPr/>
      <dgm:t>
        <a:bodyPr/>
        <a:lstStyle/>
        <a:p>
          <a:endParaRPr lang="en-US"/>
        </a:p>
      </dgm:t>
    </dgm:pt>
    <dgm:pt modelId="{B94ED829-373C-41A5-B982-A4A5363EE452}">
      <dgm:prSet/>
      <dgm:spPr/>
      <dgm:t>
        <a:bodyPr/>
        <a:lstStyle/>
        <a:p>
          <a:pPr rtl="0"/>
          <a:r>
            <a:rPr lang="en-US" baseline="0" dirty="0" smtClean="0"/>
            <a:t>Quality</a:t>
          </a:r>
          <a:endParaRPr lang="en-US" dirty="0"/>
        </a:p>
      </dgm:t>
    </dgm:pt>
    <dgm:pt modelId="{59D96C3F-103A-432F-AA01-ABF730ED69F9}" type="parTrans" cxnId="{E2D6F360-66E7-4973-809F-BA246D81F89F}">
      <dgm:prSet/>
      <dgm:spPr/>
      <dgm:t>
        <a:bodyPr/>
        <a:lstStyle/>
        <a:p>
          <a:endParaRPr lang="en-US"/>
        </a:p>
      </dgm:t>
    </dgm:pt>
    <dgm:pt modelId="{9A1B5F72-FD2E-4DCA-A1EC-197BA5C7394C}" type="sibTrans" cxnId="{E2D6F360-66E7-4973-809F-BA246D81F89F}">
      <dgm:prSet/>
      <dgm:spPr/>
      <dgm:t>
        <a:bodyPr/>
        <a:lstStyle/>
        <a:p>
          <a:endParaRPr lang="en-US"/>
        </a:p>
      </dgm:t>
    </dgm:pt>
    <dgm:pt modelId="{F03C27BE-EC8F-4157-8380-0EA8F7BAD794}" type="pres">
      <dgm:prSet presAssocID="{40E11270-7806-40D9-BCF7-24F096FA44E7}" presName="matrix" presStyleCnt="0">
        <dgm:presLayoutVars>
          <dgm:chMax val="1"/>
          <dgm:dir/>
          <dgm:resizeHandles val="exact"/>
        </dgm:presLayoutVars>
      </dgm:prSet>
      <dgm:spPr/>
      <dgm:t>
        <a:bodyPr/>
        <a:lstStyle/>
        <a:p>
          <a:endParaRPr lang="en-US"/>
        </a:p>
      </dgm:t>
    </dgm:pt>
    <dgm:pt modelId="{CA3EB232-8746-4BFE-8A44-BAC20AD352F2}" type="pres">
      <dgm:prSet presAssocID="{40E11270-7806-40D9-BCF7-24F096FA44E7}" presName="diamond" presStyleLbl="bgShp" presStyleIdx="0" presStyleCnt="1"/>
      <dgm:spPr/>
    </dgm:pt>
    <dgm:pt modelId="{14E1179C-F8CA-4BA6-B620-1F0C0E88D236}" type="pres">
      <dgm:prSet presAssocID="{40E11270-7806-40D9-BCF7-24F096FA44E7}" presName="quad1" presStyleLbl="node1" presStyleIdx="0" presStyleCnt="4">
        <dgm:presLayoutVars>
          <dgm:chMax val="0"/>
          <dgm:chPref val="0"/>
          <dgm:bulletEnabled val="1"/>
        </dgm:presLayoutVars>
      </dgm:prSet>
      <dgm:spPr/>
      <dgm:t>
        <a:bodyPr/>
        <a:lstStyle/>
        <a:p>
          <a:endParaRPr lang="en-US"/>
        </a:p>
      </dgm:t>
    </dgm:pt>
    <dgm:pt modelId="{19066328-2BA6-431F-8EF0-58C5DADAAA30}" type="pres">
      <dgm:prSet presAssocID="{40E11270-7806-40D9-BCF7-24F096FA44E7}" presName="quad2" presStyleLbl="node1" presStyleIdx="1" presStyleCnt="4">
        <dgm:presLayoutVars>
          <dgm:chMax val="0"/>
          <dgm:chPref val="0"/>
          <dgm:bulletEnabled val="1"/>
        </dgm:presLayoutVars>
      </dgm:prSet>
      <dgm:spPr/>
      <dgm:t>
        <a:bodyPr/>
        <a:lstStyle/>
        <a:p>
          <a:endParaRPr lang="en-US"/>
        </a:p>
      </dgm:t>
    </dgm:pt>
    <dgm:pt modelId="{4CAAA918-6996-409F-9B36-39CBE7978568}" type="pres">
      <dgm:prSet presAssocID="{40E11270-7806-40D9-BCF7-24F096FA44E7}" presName="quad3" presStyleLbl="node1" presStyleIdx="2" presStyleCnt="4">
        <dgm:presLayoutVars>
          <dgm:chMax val="0"/>
          <dgm:chPref val="0"/>
          <dgm:bulletEnabled val="1"/>
        </dgm:presLayoutVars>
      </dgm:prSet>
      <dgm:spPr/>
      <dgm:t>
        <a:bodyPr/>
        <a:lstStyle/>
        <a:p>
          <a:endParaRPr lang="en-US"/>
        </a:p>
      </dgm:t>
    </dgm:pt>
    <dgm:pt modelId="{B5E7259C-C1B5-4F24-81DF-F847568B7E13}" type="pres">
      <dgm:prSet presAssocID="{40E11270-7806-40D9-BCF7-24F096FA44E7}" presName="quad4" presStyleLbl="node1" presStyleIdx="3" presStyleCnt="4">
        <dgm:presLayoutVars>
          <dgm:chMax val="0"/>
          <dgm:chPref val="0"/>
          <dgm:bulletEnabled val="1"/>
        </dgm:presLayoutVars>
      </dgm:prSet>
      <dgm:spPr/>
      <dgm:t>
        <a:bodyPr/>
        <a:lstStyle/>
        <a:p>
          <a:endParaRPr lang="en-US"/>
        </a:p>
      </dgm:t>
    </dgm:pt>
  </dgm:ptLst>
  <dgm:cxnLst>
    <dgm:cxn modelId="{FA1C11D6-358D-4C84-AB51-DE403F00A8E4}" srcId="{40E11270-7806-40D9-BCF7-24F096FA44E7}" destId="{2B71044C-F6EA-4870-8AC5-56138A4C4451}" srcOrd="2" destOrd="0" parTransId="{5FFF9B35-704F-4D1A-ABDB-AB5FF085D1C2}" sibTransId="{96D818CE-E375-4141-B54C-35EE6EAC8799}"/>
    <dgm:cxn modelId="{2B667242-807D-4F50-B00E-8323E0B1FD43}" srcId="{40E11270-7806-40D9-BCF7-24F096FA44E7}" destId="{8F4B2A1F-F33D-4B51-8990-2D699FB84BA9}" srcOrd="1" destOrd="0" parTransId="{E94E11ED-817C-4DA2-8D03-7A4F0E3FFBA9}" sibTransId="{85BE3B6F-FD06-4F3E-B12C-A7F659425DEA}"/>
    <dgm:cxn modelId="{1642498F-C205-421B-950A-7103ABAF2B1A}" srcId="{40E11270-7806-40D9-BCF7-24F096FA44E7}" destId="{D17C554F-4220-4EC6-B8D7-A1A547D9541F}" srcOrd="0" destOrd="0" parTransId="{15225D1E-0070-4CD6-B60A-8608323BFEC5}" sibTransId="{CA09735F-B23F-4B2E-ADDD-A46D89E7FB0C}"/>
    <dgm:cxn modelId="{B576D0E2-41DA-4C88-8118-91D27B87F7FC}" type="presOf" srcId="{8F4B2A1F-F33D-4B51-8990-2D699FB84BA9}" destId="{19066328-2BA6-431F-8EF0-58C5DADAAA30}" srcOrd="0" destOrd="0" presId="urn:microsoft.com/office/officeart/2005/8/layout/matrix3"/>
    <dgm:cxn modelId="{07BE4E81-4159-4100-A11E-0E4D6014C03D}" type="presOf" srcId="{B94ED829-373C-41A5-B982-A4A5363EE452}" destId="{B5E7259C-C1B5-4F24-81DF-F847568B7E13}" srcOrd="0" destOrd="0" presId="urn:microsoft.com/office/officeart/2005/8/layout/matrix3"/>
    <dgm:cxn modelId="{DFAAABE1-A580-4042-9F3E-A3140B9F5304}" type="presOf" srcId="{2B71044C-F6EA-4870-8AC5-56138A4C4451}" destId="{4CAAA918-6996-409F-9B36-39CBE7978568}" srcOrd="0" destOrd="0" presId="urn:microsoft.com/office/officeart/2005/8/layout/matrix3"/>
    <dgm:cxn modelId="{ABD0E573-09AF-4118-82AF-EE968BBF8925}" type="presOf" srcId="{D17C554F-4220-4EC6-B8D7-A1A547D9541F}" destId="{14E1179C-F8CA-4BA6-B620-1F0C0E88D236}" srcOrd="0" destOrd="0" presId="urn:microsoft.com/office/officeart/2005/8/layout/matrix3"/>
    <dgm:cxn modelId="{E2D6F360-66E7-4973-809F-BA246D81F89F}" srcId="{40E11270-7806-40D9-BCF7-24F096FA44E7}" destId="{B94ED829-373C-41A5-B982-A4A5363EE452}" srcOrd="3" destOrd="0" parTransId="{59D96C3F-103A-432F-AA01-ABF730ED69F9}" sibTransId="{9A1B5F72-FD2E-4DCA-A1EC-197BA5C7394C}"/>
    <dgm:cxn modelId="{CBA87B96-920A-4BDC-97A3-F6DDC00993DC}" type="presOf" srcId="{40E11270-7806-40D9-BCF7-24F096FA44E7}" destId="{F03C27BE-EC8F-4157-8380-0EA8F7BAD794}" srcOrd="0" destOrd="0" presId="urn:microsoft.com/office/officeart/2005/8/layout/matrix3"/>
    <dgm:cxn modelId="{E307AC31-A4FB-45BB-93E2-EF67FE2FE0CC}" type="presParOf" srcId="{F03C27BE-EC8F-4157-8380-0EA8F7BAD794}" destId="{CA3EB232-8746-4BFE-8A44-BAC20AD352F2}" srcOrd="0" destOrd="0" presId="urn:microsoft.com/office/officeart/2005/8/layout/matrix3"/>
    <dgm:cxn modelId="{D99C88D0-9C03-4300-AAD4-8DFCD5EFCDE1}" type="presParOf" srcId="{F03C27BE-EC8F-4157-8380-0EA8F7BAD794}" destId="{14E1179C-F8CA-4BA6-B620-1F0C0E88D236}" srcOrd="1" destOrd="0" presId="urn:microsoft.com/office/officeart/2005/8/layout/matrix3"/>
    <dgm:cxn modelId="{6D0CABB1-3BD5-4FB1-A8E1-F9EA9E3CDB50}" type="presParOf" srcId="{F03C27BE-EC8F-4157-8380-0EA8F7BAD794}" destId="{19066328-2BA6-431F-8EF0-58C5DADAAA30}" srcOrd="2" destOrd="0" presId="urn:microsoft.com/office/officeart/2005/8/layout/matrix3"/>
    <dgm:cxn modelId="{B6798081-F3E6-4712-908C-0776049E2809}" type="presParOf" srcId="{F03C27BE-EC8F-4157-8380-0EA8F7BAD794}" destId="{4CAAA918-6996-409F-9B36-39CBE7978568}" srcOrd="3" destOrd="0" presId="urn:microsoft.com/office/officeart/2005/8/layout/matrix3"/>
    <dgm:cxn modelId="{D3633464-B4AF-4D82-A7D7-24E9808C341D}" type="presParOf" srcId="{F03C27BE-EC8F-4157-8380-0EA8F7BAD794}" destId="{B5E7259C-C1B5-4F24-81DF-F847568B7E13}" srcOrd="4" destOrd="0" presId="urn:microsoft.com/office/officeart/2005/8/layout/matrix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0FD572-6BD9-4618-8946-DF779C11325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9429A93-00AD-4888-ABC4-1B6ED1EEAB7D}">
      <dgm:prSet custT="1"/>
      <dgm:spPr>
        <a:solidFill>
          <a:srgbClr val="61869F"/>
        </a:solidFill>
        <a:ln>
          <a:solidFill>
            <a:srgbClr val="61869F"/>
          </a:solidFill>
        </a:ln>
      </dgm:spPr>
      <dgm:t>
        <a:bodyPr/>
        <a:lstStyle/>
        <a:p>
          <a:pPr rtl="0"/>
          <a:r>
            <a:rPr lang="en-US" sz="1800" u="none" baseline="0" dirty="0" smtClean="0"/>
            <a:t>Tools</a:t>
          </a:r>
          <a:endParaRPr lang="en-US" sz="1800" u="none" dirty="0"/>
        </a:p>
      </dgm:t>
    </dgm:pt>
    <dgm:pt modelId="{0838150A-BC47-45C4-93B9-AB0CDD113B96}" type="parTrans" cxnId="{7E203513-31E1-455A-9C95-AA1BD24ACCAA}">
      <dgm:prSet/>
      <dgm:spPr/>
      <dgm:t>
        <a:bodyPr/>
        <a:lstStyle/>
        <a:p>
          <a:endParaRPr lang="en-US"/>
        </a:p>
      </dgm:t>
    </dgm:pt>
    <dgm:pt modelId="{DB48BD81-9455-4C1F-B5B9-13F3DAD561F3}" type="sibTrans" cxnId="{7E203513-31E1-455A-9C95-AA1BD24ACCAA}">
      <dgm:prSet/>
      <dgm:spPr/>
      <dgm:t>
        <a:bodyPr/>
        <a:lstStyle/>
        <a:p>
          <a:endParaRPr lang="en-US"/>
        </a:p>
      </dgm:t>
    </dgm:pt>
    <dgm:pt modelId="{2530342C-4A21-4707-B66E-20BE6703109B}">
      <dgm:prSet custT="1"/>
      <dgm:spPr>
        <a:noFill/>
        <a:ln>
          <a:solidFill>
            <a:srgbClr val="61869F">
              <a:alpha val="90000"/>
            </a:srgbClr>
          </a:solidFill>
        </a:ln>
      </dgm:spPr>
      <dgm:t>
        <a:bodyPr/>
        <a:lstStyle/>
        <a:p>
          <a:pPr rtl="0"/>
          <a:r>
            <a:rPr lang="en-US" sz="1100" baseline="0" dirty="0" smtClean="0"/>
            <a:t>Bitbucket (Licensed) or</a:t>
          </a:r>
          <a:endParaRPr lang="en-US" sz="1100" dirty="0"/>
        </a:p>
      </dgm:t>
    </dgm:pt>
    <dgm:pt modelId="{6B925D3F-C1D0-480C-A05B-901C186E8813}" type="parTrans" cxnId="{5D373C5C-2CDC-432D-B719-DE55AED17A3C}">
      <dgm:prSet/>
      <dgm:spPr/>
      <dgm:t>
        <a:bodyPr/>
        <a:lstStyle/>
        <a:p>
          <a:endParaRPr lang="en-US"/>
        </a:p>
      </dgm:t>
    </dgm:pt>
    <dgm:pt modelId="{F432501E-E407-4B4A-8BD6-91A328E623AD}" type="sibTrans" cxnId="{5D373C5C-2CDC-432D-B719-DE55AED17A3C}">
      <dgm:prSet/>
      <dgm:spPr/>
      <dgm:t>
        <a:bodyPr/>
        <a:lstStyle/>
        <a:p>
          <a:endParaRPr lang="en-US"/>
        </a:p>
      </dgm:t>
    </dgm:pt>
    <dgm:pt modelId="{B68862E2-245D-4C6B-9178-5EEC5B3EAD35}">
      <dgm:prSet custT="1"/>
      <dgm:spPr>
        <a:noFill/>
        <a:ln>
          <a:solidFill>
            <a:srgbClr val="61869F">
              <a:alpha val="90000"/>
            </a:srgbClr>
          </a:solidFill>
        </a:ln>
      </dgm:spPr>
      <dgm:t>
        <a:bodyPr/>
        <a:lstStyle/>
        <a:p>
          <a:pPr rtl="0"/>
          <a:r>
            <a:rPr lang="en-US" sz="1100" baseline="0" dirty="0" smtClean="0"/>
            <a:t>GitLab (Community Edition – Open Source)</a:t>
          </a:r>
          <a:endParaRPr lang="en-US" sz="1100" dirty="0"/>
        </a:p>
      </dgm:t>
    </dgm:pt>
    <dgm:pt modelId="{77843F96-BB79-49EF-9DA2-D3C5E022B087}" type="parTrans" cxnId="{6E66E5A0-DE88-4B1A-914A-FF4E3B5C7488}">
      <dgm:prSet/>
      <dgm:spPr/>
      <dgm:t>
        <a:bodyPr/>
        <a:lstStyle/>
        <a:p>
          <a:endParaRPr lang="en-US"/>
        </a:p>
      </dgm:t>
    </dgm:pt>
    <dgm:pt modelId="{078781B9-E00C-45DF-8F90-2D85766C6719}" type="sibTrans" cxnId="{6E66E5A0-DE88-4B1A-914A-FF4E3B5C7488}">
      <dgm:prSet/>
      <dgm:spPr/>
      <dgm:t>
        <a:bodyPr/>
        <a:lstStyle/>
        <a:p>
          <a:endParaRPr lang="en-US"/>
        </a:p>
      </dgm:t>
    </dgm:pt>
    <dgm:pt modelId="{65E0006D-7931-4FB9-B073-12155508A97D}">
      <dgm:prSet custT="1"/>
      <dgm:spPr>
        <a:solidFill>
          <a:srgbClr val="61869F"/>
        </a:solidFill>
        <a:ln>
          <a:solidFill>
            <a:srgbClr val="61869F"/>
          </a:solidFill>
        </a:ln>
      </dgm:spPr>
      <dgm:t>
        <a:bodyPr/>
        <a:lstStyle/>
        <a:p>
          <a:pPr rtl="0"/>
          <a:r>
            <a:rPr lang="en-US" sz="1800" u="none" baseline="0" dirty="0" smtClean="0"/>
            <a:t>Features</a:t>
          </a:r>
          <a:endParaRPr lang="en-US" sz="1800" u="none" dirty="0"/>
        </a:p>
      </dgm:t>
    </dgm:pt>
    <dgm:pt modelId="{EF0C648E-4545-4E75-8DA7-6A82E68A6213}" type="parTrans" cxnId="{F208A7DD-572F-4578-9884-4E63907D28C1}">
      <dgm:prSet/>
      <dgm:spPr/>
      <dgm:t>
        <a:bodyPr/>
        <a:lstStyle/>
        <a:p>
          <a:endParaRPr lang="en-US"/>
        </a:p>
      </dgm:t>
    </dgm:pt>
    <dgm:pt modelId="{AA3396FA-0610-4329-8F65-9BA37A730A62}" type="sibTrans" cxnId="{F208A7DD-572F-4578-9884-4E63907D28C1}">
      <dgm:prSet/>
      <dgm:spPr/>
      <dgm:t>
        <a:bodyPr/>
        <a:lstStyle/>
        <a:p>
          <a:endParaRPr lang="en-US"/>
        </a:p>
      </dgm:t>
    </dgm:pt>
    <dgm:pt modelId="{F091CCCE-B87A-4CAE-9844-6F2100E9B4E4}">
      <dgm:prSet custT="1"/>
      <dgm:spPr>
        <a:noFill/>
        <a:ln>
          <a:solidFill>
            <a:srgbClr val="61869F">
              <a:alpha val="90000"/>
            </a:srgbClr>
          </a:solidFill>
        </a:ln>
      </dgm:spPr>
      <dgm:t>
        <a:bodyPr/>
        <a:lstStyle/>
        <a:p>
          <a:pPr rtl="0"/>
          <a:r>
            <a:rPr lang="en-US" sz="1100" dirty="0" smtClean="0"/>
            <a:t>Pull request</a:t>
          </a:r>
          <a:endParaRPr lang="en-US" sz="1100" dirty="0"/>
        </a:p>
      </dgm:t>
    </dgm:pt>
    <dgm:pt modelId="{CE281B5E-AF0F-4979-BB8C-CF13E15B6D7F}" type="parTrans" cxnId="{6752AA8F-D719-4F1A-A3CB-6429208E60B7}">
      <dgm:prSet/>
      <dgm:spPr/>
      <dgm:t>
        <a:bodyPr/>
        <a:lstStyle/>
        <a:p>
          <a:endParaRPr lang="en-US"/>
        </a:p>
      </dgm:t>
    </dgm:pt>
    <dgm:pt modelId="{EC07A767-1945-4101-AE32-0C25F08F65C6}" type="sibTrans" cxnId="{6752AA8F-D719-4F1A-A3CB-6429208E60B7}">
      <dgm:prSet/>
      <dgm:spPr/>
      <dgm:t>
        <a:bodyPr/>
        <a:lstStyle/>
        <a:p>
          <a:endParaRPr lang="en-US"/>
        </a:p>
      </dgm:t>
    </dgm:pt>
    <dgm:pt modelId="{CDB81E27-499E-4207-A1F0-FC008B0F463D}">
      <dgm:prSet custT="1"/>
      <dgm:spPr>
        <a:noFill/>
        <a:ln>
          <a:solidFill>
            <a:srgbClr val="61869F">
              <a:alpha val="90000"/>
            </a:srgbClr>
          </a:solidFill>
        </a:ln>
      </dgm:spPr>
      <dgm:t>
        <a:bodyPr/>
        <a:lstStyle/>
        <a:p>
          <a:pPr rtl="0"/>
          <a:r>
            <a:rPr lang="en-US" sz="1100" dirty="0" smtClean="0"/>
            <a:t>Code review</a:t>
          </a:r>
          <a:endParaRPr lang="en-US" sz="1100" dirty="0"/>
        </a:p>
      </dgm:t>
    </dgm:pt>
    <dgm:pt modelId="{BE34D4D5-A040-4355-9E91-CA75B59833D8}" type="parTrans" cxnId="{EE5CF345-9B3D-4296-B2FA-04FEA434403D}">
      <dgm:prSet/>
      <dgm:spPr/>
      <dgm:t>
        <a:bodyPr/>
        <a:lstStyle/>
        <a:p>
          <a:endParaRPr lang="en-US"/>
        </a:p>
      </dgm:t>
    </dgm:pt>
    <dgm:pt modelId="{AF3F9628-E13A-4F9A-9462-3F5E9938EAD3}" type="sibTrans" cxnId="{EE5CF345-9B3D-4296-B2FA-04FEA434403D}">
      <dgm:prSet/>
      <dgm:spPr/>
      <dgm:t>
        <a:bodyPr/>
        <a:lstStyle/>
        <a:p>
          <a:endParaRPr lang="en-US"/>
        </a:p>
      </dgm:t>
    </dgm:pt>
    <dgm:pt modelId="{3861ADD8-E61D-454D-A80F-A821657DF041}">
      <dgm:prSet custT="1"/>
      <dgm:spPr>
        <a:noFill/>
        <a:ln>
          <a:solidFill>
            <a:srgbClr val="61869F">
              <a:alpha val="90000"/>
            </a:srgbClr>
          </a:solidFill>
        </a:ln>
      </dgm:spPr>
      <dgm:t>
        <a:bodyPr/>
        <a:lstStyle/>
        <a:p>
          <a:pPr rtl="0"/>
          <a:r>
            <a:rPr lang="en-US" sz="1100" dirty="0" smtClean="0"/>
            <a:t>Inline editing</a:t>
          </a:r>
          <a:endParaRPr lang="en-US" sz="1100" dirty="0"/>
        </a:p>
      </dgm:t>
    </dgm:pt>
    <dgm:pt modelId="{AB72B056-BD0C-416C-B4ED-54691D184E9E}" type="parTrans" cxnId="{3EAFDC41-7577-4B37-83AA-86773F7312D2}">
      <dgm:prSet/>
      <dgm:spPr/>
      <dgm:t>
        <a:bodyPr/>
        <a:lstStyle/>
        <a:p>
          <a:endParaRPr lang="en-US"/>
        </a:p>
      </dgm:t>
    </dgm:pt>
    <dgm:pt modelId="{89308DC1-0F3C-49C2-8DE1-5FBB9D8A30F7}" type="sibTrans" cxnId="{3EAFDC41-7577-4B37-83AA-86773F7312D2}">
      <dgm:prSet/>
      <dgm:spPr/>
      <dgm:t>
        <a:bodyPr/>
        <a:lstStyle/>
        <a:p>
          <a:endParaRPr lang="en-US"/>
        </a:p>
      </dgm:t>
    </dgm:pt>
    <dgm:pt modelId="{562D8B14-3F40-425C-AC1D-83349EC38AF8}">
      <dgm:prSet custT="1"/>
      <dgm:spPr>
        <a:noFill/>
        <a:ln>
          <a:solidFill>
            <a:srgbClr val="61869F">
              <a:alpha val="90000"/>
            </a:srgbClr>
          </a:solidFill>
        </a:ln>
      </dgm:spPr>
      <dgm:t>
        <a:bodyPr/>
        <a:lstStyle/>
        <a:p>
          <a:pPr rtl="0"/>
          <a:r>
            <a:rPr lang="en-US" sz="1100" dirty="0" smtClean="0"/>
            <a:t>Issue tracking</a:t>
          </a:r>
          <a:endParaRPr lang="en-US" sz="1100" dirty="0"/>
        </a:p>
      </dgm:t>
    </dgm:pt>
    <dgm:pt modelId="{0E219A5E-EA33-4266-9CF8-744853DCBBF6}" type="parTrans" cxnId="{6054B7F9-A01F-4C44-B61F-CC023F08BFA2}">
      <dgm:prSet/>
      <dgm:spPr/>
      <dgm:t>
        <a:bodyPr/>
        <a:lstStyle/>
        <a:p>
          <a:endParaRPr lang="en-US"/>
        </a:p>
      </dgm:t>
    </dgm:pt>
    <dgm:pt modelId="{EFF42A5B-BEA4-4203-AA0E-1D37A80F2B01}" type="sibTrans" cxnId="{6054B7F9-A01F-4C44-B61F-CC023F08BFA2}">
      <dgm:prSet/>
      <dgm:spPr/>
      <dgm:t>
        <a:bodyPr/>
        <a:lstStyle/>
        <a:p>
          <a:endParaRPr lang="en-US"/>
        </a:p>
      </dgm:t>
    </dgm:pt>
    <dgm:pt modelId="{FBFEC83C-1085-4476-823F-DB916DB4381B}">
      <dgm:prSet custT="1"/>
      <dgm:spPr>
        <a:noFill/>
        <a:ln>
          <a:solidFill>
            <a:srgbClr val="61869F">
              <a:alpha val="90000"/>
            </a:srgbClr>
          </a:solidFill>
        </a:ln>
      </dgm:spPr>
      <dgm:t>
        <a:bodyPr/>
        <a:lstStyle/>
        <a:p>
          <a:pPr rtl="0"/>
          <a:r>
            <a:rPr lang="en-US" sz="1100" dirty="0" smtClean="0"/>
            <a:t>Online Dashboarding</a:t>
          </a:r>
          <a:endParaRPr lang="en-US" sz="1100" dirty="0"/>
        </a:p>
      </dgm:t>
    </dgm:pt>
    <dgm:pt modelId="{C8307648-095D-45A3-AEB0-5099536C4067}" type="parTrans" cxnId="{1872BA05-34FF-4B23-B5DF-1BB2D4B4E499}">
      <dgm:prSet/>
      <dgm:spPr/>
      <dgm:t>
        <a:bodyPr/>
        <a:lstStyle/>
        <a:p>
          <a:endParaRPr lang="en-US"/>
        </a:p>
      </dgm:t>
    </dgm:pt>
    <dgm:pt modelId="{E0888B1A-DDD5-49DF-8569-110FD19411A3}" type="sibTrans" cxnId="{1872BA05-34FF-4B23-B5DF-1BB2D4B4E499}">
      <dgm:prSet/>
      <dgm:spPr/>
      <dgm:t>
        <a:bodyPr/>
        <a:lstStyle/>
        <a:p>
          <a:endParaRPr lang="en-US"/>
        </a:p>
      </dgm:t>
    </dgm:pt>
    <dgm:pt modelId="{44B3BDD2-89AB-49F5-80B7-A7F5C285D27D}">
      <dgm:prSet custT="1"/>
      <dgm:spPr>
        <a:noFill/>
        <a:ln>
          <a:solidFill>
            <a:srgbClr val="61869F">
              <a:alpha val="90000"/>
            </a:srgbClr>
          </a:solidFill>
        </a:ln>
      </dgm:spPr>
      <dgm:t>
        <a:bodyPr/>
        <a:lstStyle/>
        <a:p>
          <a:pPr rtl="0"/>
          <a:r>
            <a:rPr lang="en-US" sz="1100" dirty="0" smtClean="0"/>
            <a:t>Markdown support</a:t>
          </a:r>
          <a:endParaRPr lang="en-US" sz="1100" dirty="0"/>
        </a:p>
      </dgm:t>
    </dgm:pt>
    <dgm:pt modelId="{01A88455-F389-407A-AF05-3FC5A0BEF5D7}" type="parTrans" cxnId="{8F101583-3A26-4D99-A2EB-80B506E96EF3}">
      <dgm:prSet/>
      <dgm:spPr/>
      <dgm:t>
        <a:bodyPr/>
        <a:lstStyle/>
        <a:p>
          <a:endParaRPr lang="en-US"/>
        </a:p>
      </dgm:t>
    </dgm:pt>
    <dgm:pt modelId="{B1D876CB-5122-4B6B-BE21-E1E4D1134685}" type="sibTrans" cxnId="{8F101583-3A26-4D99-A2EB-80B506E96EF3}">
      <dgm:prSet/>
      <dgm:spPr/>
      <dgm:t>
        <a:bodyPr/>
        <a:lstStyle/>
        <a:p>
          <a:endParaRPr lang="en-US"/>
        </a:p>
      </dgm:t>
    </dgm:pt>
    <dgm:pt modelId="{B9904DDF-9CB7-4273-A3D6-ED2FC086967E}">
      <dgm:prSet custT="1"/>
      <dgm:spPr>
        <a:noFill/>
        <a:ln>
          <a:solidFill>
            <a:srgbClr val="61869F">
              <a:alpha val="90000"/>
            </a:srgbClr>
          </a:solidFill>
        </a:ln>
      </dgm:spPr>
      <dgm:t>
        <a:bodyPr/>
        <a:lstStyle/>
        <a:p>
          <a:pPr rtl="0"/>
          <a:r>
            <a:rPr lang="en-US" sz="1100" dirty="0" smtClean="0"/>
            <a:t>Advanced access control management</a:t>
          </a:r>
          <a:endParaRPr lang="en-US" sz="1100" dirty="0"/>
        </a:p>
      </dgm:t>
    </dgm:pt>
    <dgm:pt modelId="{B38F9557-B7D0-4B7B-AEC2-F8CDE85C0577}" type="parTrans" cxnId="{7C894D77-A4E5-47AE-B98D-467ED7525EBB}">
      <dgm:prSet/>
      <dgm:spPr/>
      <dgm:t>
        <a:bodyPr/>
        <a:lstStyle/>
        <a:p>
          <a:endParaRPr lang="en-US"/>
        </a:p>
      </dgm:t>
    </dgm:pt>
    <dgm:pt modelId="{F4B68AC9-E1E8-48AA-8C5C-78BBDCB4D6C2}" type="sibTrans" cxnId="{7C894D77-A4E5-47AE-B98D-467ED7525EBB}">
      <dgm:prSet/>
      <dgm:spPr/>
      <dgm:t>
        <a:bodyPr/>
        <a:lstStyle/>
        <a:p>
          <a:endParaRPr lang="en-US"/>
        </a:p>
      </dgm:t>
    </dgm:pt>
    <dgm:pt modelId="{7871F6A9-170C-4E2D-81D0-3BB88ED3575B}">
      <dgm:prSet custT="1"/>
      <dgm:spPr>
        <a:noFill/>
        <a:ln>
          <a:solidFill>
            <a:srgbClr val="61869F">
              <a:alpha val="90000"/>
            </a:srgbClr>
          </a:solidFill>
        </a:ln>
      </dgm:spPr>
      <dgm:t>
        <a:bodyPr/>
        <a:lstStyle/>
        <a:p>
          <a:pPr rtl="0"/>
          <a:r>
            <a:rPr lang="en-US" sz="1100" dirty="0" smtClean="0"/>
            <a:t>Hosted static web pages</a:t>
          </a:r>
          <a:endParaRPr lang="en-US" sz="1100" dirty="0"/>
        </a:p>
      </dgm:t>
    </dgm:pt>
    <dgm:pt modelId="{810D161B-76DF-444D-98D6-60B740C3BB86}" type="parTrans" cxnId="{B821FFAA-F24B-4AB4-84BA-55A5377C95DF}">
      <dgm:prSet/>
      <dgm:spPr/>
      <dgm:t>
        <a:bodyPr/>
        <a:lstStyle/>
        <a:p>
          <a:endParaRPr lang="en-US"/>
        </a:p>
      </dgm:t>
    </dgm:pt>
    <dgm:pt modelId="{186FC814-3648-46EB-A777-5096CA76E1BF}" type="sibTrans" cxnId="{B821FFAA-F24B-4AB4-84BA-55A5377C95DF}">
      <dgm:prSet/>
      <dgm:spPr/>
      <dgm:t>
        <a:bodyPr/>
        <a:lstStyle/>
        <a:p>
          <a:endParaRPr lang="en-US"/>
        </a:p>
      </dgm:t>
    </dgm:pt>
    <dgm:pt modelId="{F5A2F97D-FD9E-4E90-9D7D-F0824152FD79}">
      <dgm:prSet custT="1"/>
      <dgm:spPr>
        <a:noFill/>
        <a:ln>
          <a:solidFill>
            <a:srgbClr val="61869F">
              <a:alpha val="90000"/>
            </a:srgbClr>
          </a:solidFill>
        </a:ln>
      </dgm:spPr>
      <dgm:t>
        <a:bodyPr/>
        <a:lstStyle/>
        <a:p>
          <a:pPr rtl="0"/>
          <a:r>
            <a:rPr lang="en-US" sz="1100" dirty="0" smtClean="0"/>
            <a:t>Clone repositories</a:t>
          </a:r>
          <a:endParaRPr lang="en-US" sz="1100" dirty="0"/>
        </a:p>
      </dgm:t>
    </dgm:pt>
    <dgm:pt modelId="{49615FD6-4086-47E5-9036-2D836A613434}" type="parTrans" cxnId="{43B48314-B86D-44B5-BE13-1EF36D234FDE}">
      <dgm:prSet/>
      <dgm:spPr/>
      <dgm:t>
        <a:bodyPr/>
        <a:lstStyle/>
        <a:p>
          <a:endParaRPr lang="en-US"/>
        </a:p>
      </dgm:t>
    </dgm:pt>
    <dgm:pt modelId="{456EDCF4-B41D-4CDD-B658-A1055FE82A1F}" type="sibTrans" cxnId="{43B48314-B86D-44B5-BE13-1EF36D234FDE}">
      <dgm:prSet/>
      <dgm:spPr/>
      <dgm:t>
        <a:bodyPr/>
        <a:lstStyle/>
        <a:p>
          <a:endParaRPr lang="en-US"/>
        </a:p>
      </dgm:t>
    </dgm:pt>
    <dgm:pt modelId="{F2FC31B1-3B65-4D8E-A89B-7CFF637A3716}">
      <dgm:prSet custT="1"/>
      <dgm:spPr>
        <a:noFill/>
        <a:ln>
          <a:solidFill>
            <a:srgbClr val="61869F">
              <a:alpha val="90000"/>
            </a:srgbClr>
          </a:solidFill>
        </a:ln>
      </dgm:spPr>
      <dgm:t>
        <a:bodyPr/>
        <a:lstStyle/>
        <a:p>
          <a:pPr rtl="0"/>
          <a:r>
            <a:rPr lang="en-US" sz="1100" dirty="0" smtClean="0"/>
            <a:t>Snippets</a:t>
          </a:r>
          <a:endParaRPr lang="en-US" sz="1100" dirty="0"/>
        </a:p>
      </dgm:t>
    </dgm:pt>
    <dgm:pt modelId="{706AE28A-F9CC-4219-8EB4-32A855C34AA0}" type="parTrans" cxnId="{66243FF1-8B32-48FA-A771-17B3D07B55FC}">
      <dgm:prSet/>
      <dgm:spPr/>
      <dgm:t>
        <a:bodyPr/>
        <a:lstStyle/>
        <a:p>
          <a:endParaRPr lang="en-US"/>
        </a:p>
      </dgm:t>
    </dgm:pt>
    <dgm:pt modelId="{F96F3843-826C-47D3-A4E1-F82DEA77A338}" type="sibTrans" cxnId="{66243FF1-8B32-48FA-A771-17B3D07B55FC}">
      <dgm:prSet/>
      <dgm:spPr/>
      <dgm:t>
        <a:bodyPr/>
        <a:lstStyle/>
        <a:p>
          <a:endParaRPr lang="en-US"/>
        </a:p>
      </dgm:t>
    </dgm:pt>
    <dgm:pt modelId="{83DF0D97-42D3-4837-BF65-03C8A524B47B}">
      <dgm:prSet custT="1"/>
      <dgm:spPr>
        <a:noFill/>
        <a:ln>
          <a:solidFill>
            <a:srgbClr val="61869F">
              <a:alpha val="90000"/>
            </a:srgbClr>
          </a:solidFill>
        </a:ln>
      </dgm:spPr>
      <dgm:t>
        <a:bodyPr/>
        <a:lstStyle/>
        <a:p>
          <a:pPr rtl="0"/>
          <a:r>
            <a:rPr lang="en-US" sz="1100" dirty="0" smtClean="0"/>
            <a:t>3rd party integrations</a:t>
          </a:r>
          <a:endParaRPr lang="en-US" sz="1100" dirty="0"/>
        </a:p>
      </dgm:t>
    </dgm:pt>
    <dgm:pt modelId="{D2EBAAE9-52DE-4A00-ADDD-225B80B3EE01}" type="parTrans" cxnId="{68F21C59-F40C-401C-8536-22582C36D9AC}">
      <dgm:prSet/>
      <dgm:spPr/>
      <dgm:t>
        <a:bodyPr/>
        <a:lstStyle/>
        <a:p>
          <a:endParaRPr lang="en-US"/>
        </a:p>
      </dgm:t>
    </dgm:pt>
    <dgm:pt modelId="{C4744E5D-8860-4322-B770-39DA2114EA18}" type="sibTrans" cxnId="{68F21C59-F40C-401C-8536-22582C36D9AC}">
      <dgm:prSet/>
      <dgm:spPr/>
      <dgm:t>
        <a:bodyPr/>
        <a:lstStyle/>
        <a:p>
          <a:endParaRPr lang="en-US"/>
        </a:p>
      </dgm:t>
    </dgm:pt>
    <dgm:pt modelId="{3CB466E4-20E8-4074-BAA5-4FE1649886BF}" type="pres">
      <dgm:prSet presAssocID="{370FD572-6BD9-4618-8946-DF779C113250}" presName="Name0" presStyleCnt="0">
        <dgm:presLayoutVars>
          <dgm:dir/>
          <dgm:animLvl val="lvl"/>
          <dgm:resizeHandles val="exact"/>
        </dgm:presLayoutVars>
      </dgm:prSet>
      <dgm:spPr/>
      <dgm:t>
        <a:bodyPr/>
        <a:lstStyle/>
        <a:p>
          <a:endParaRPr lang="en-US"/>
        </a:p>
      </dgm:t>
    </dgm:pt>
    <dgm:pt modelId="{0237F5B0-1E3B-470D-B7F6-F64732F96282}" type="pres">
      <dgm:prSet presAssocID="{09429A93-00AD-4888-ABC4-1B6ED1EEAB7D}" presName="composite" presStyleCnt="0"/>
      <dgm:spPr/>
    </dgm:pt>
    <dgm:pt modelId="{3189FB65-5FE3-49D1-A0ED-C8443DAE7281}" type="pres">
      <dgm:prSet presAssocID="{09429A93-00AD-4888-ABC4-1B6ED1EEAB7D}" presName="parTx" presStyleLbl="alignNode1" presStyleIdx="0" presStyleCnt="2">
        <dgm:presLayoutVars>
          <dgm:chMax val="0"/>
          <dgm:chPref val="0"/>
          <dgm:bulletEnabled val="1"/>
        </dgm:presLayoutVars>
      </dgm:prSet>
      <dgm:spPr/>
      <dgm:t>
        <a:bodyPr/>
        <a:lstStyle/>
        <a:p>
          <a:endParaRPr lang="en-US"/>
        </a:p>
      </dgm:t>
    </dgm:pt>
    <dgm:pt modelId="{5A53CA3F-B431-4BDE-A36B-9C7F7FC8C7AC}" type="pres">
      <dgm:prSet presAssocID="{09429A93-00AD-4888-ABC4-1B6ED1EEAB7D}" presName="desTx" presStyleLbl="alignAccFollowNode1" presStyleIdx="0" presStyleCnt="2" custScaleY="100000">
        <dgm:presLayoutVars>
          <dgm:bulletEnabled val="1"/>
        </dgm:presLayoutVars>
      </dgm:prSet>
      <dgm:spPr/>
      <dgm:t>
        <a:bodyPr/>
        <a:lstStyle/>
        <a:p>
          <a:endParaRPr lang="en-US"/>
        </a:p>
      </dgm:t>
    </dgm:pt>
    <dgm:pt modelId="{AD43EFC4-E8BE-4625-9597-8E579327C159}" type="pres">
      <dgm:prSet presAssocID="{DB48BD81-9455-4C1F-B5B9-13F3DAD561F3}" presName="space" presStyleCnt="0"/>
      <dgm:spPr/>
    </dgm:pt>
    <dgm:pt modelId="{EDC45A1F-6259-4112-97EF-62AE132E5D0F}" type="pres">
      <dgm:prSet presAssocID="{65E0006D-7931-4FB9-B073-12155508A97D}" presName="composite" presStyleCnt="0"/>
      <dgm:spPr/>
    </dgm:pt>
    <dgm:pt modelId="{8975FE7F-3C25-4755-8A20-81DCE1C9F3FC}" type="pres">
      <dgm:prSet presAssocID="{65E0006D-7931-4FB9-B073-12155508A97D}" presName="parTx" presStyleLbl="alignNode1" presStyleIdx="1" presStyleCnt="2">
        <dgm:presLayoutVars>
          <dgm:chMax val="0"/>
          <dgm:chPref val="0"/>
          <dgm:bulletEnabled val="1"/>
        </dgm:presLayoutVars>
      </dgm:prSet>
      <dgm:spPr/>
      <dgm:t>
        <a:bodyPr/>
        <a:lstStyle/>
        <a:p>
          <a:endParaRPr lang="en-US"/>
        </a:p>
      </dgm:t>
    </dgm:pt>
    <dgm:pt modelId="{5025943D-A453-4C54-B0B5-100985355AB0}" type="pres">
      <dgm:prSet presAssocID="{65E0006D-7931-4FB9-B073-12155508A97D}" presName="desTx" presStyleLbl="alignAccFollowNode1" presStyleIdx="1" presStyleCnt="2">
        <dgm:presLayoutVars>
          <dgm:bulletEnabled val="1"/>
        </dgm:presLayoutVars>
      </dgm:prSet>
      <dgm:spPr/>
      <dgm:t>
        <a:bodyPr/>
        <a:lstStyle/>
        <a:p>
          <a:endParaRPr lang="en-US"/>
        </a:p>
      </dgm:t>
    </dgm:pt>
  </dgm:ptLst>
  <dgm:cxnLst>
    <dgm:cxn modelId="{6E66E5A0-DE88-4B1A-914A-FF4E3B5C7488}" srcId="{09429A93-00AD-4888-ABC4-1B6ED1EEAB7D}" destId="{B68862E2-245D-4C6B-9178-5EEC5B3EAD35}" srcOrd="1" destOrd="0" parTransId="{77843F96-BB79-49EF-9DA2-D3C5E022B087}" sibTransId="{078781B9-E00C-45DF-8F90-2D85766C6719}"/>
    <dgm:cxn modelId="{EE5CF345-9B3D-4296-B2FA-04FEA434403D}" srcId="{65E0006D-7931-4FB9-B073-12155508A97D}" destId="{CDB81E27-499E-4207-A1F0-FC008B0F463D}" srcOrd="1" destOrd="0" parTransId="{BE34D4D5-A040-4355-9E91-CA75B59833D8}" sibTransId="{AF3F9628-E13A-4F9A-9462-3F5E9938EAD3}"/>
    <dgm:cxn modelId="{85D977D5-B14B-40D8-B7B0-023845264F63}" type="presOf" srcId="{3861ADD8-E61D-454D-A80F-A821657DF041}" destId="{5025943D-A453-4C54-B0B5-100985355AB0}" srcOrd="0" destOrd="2" presId="urn:microsoft.com/office/officeart/2005/8/layout/hList1"/>
    <dgm:cxn modelId="{BD2174D5-CBFE-4787-A3C5-B8E183AD4EC3}" type="presOf" srcId="{B68862E2-245D-4C6B-9178-5EEC5B3EAD35}" destId="{5A53CA3F-B431-4BDE-A36B-9C7F7FC8C7AC}" srcOrd="0" destOrd="1" presId="urn:microsoft.com/office/officeart/2005/8/layout/hList1"/>
    <dgm:cxn modelId="{7E203513-31E1-455A-9C95-AA1BD24ACCAA}" srcId="{370FD572-6BD9-4618-8946-DF779C113250}" destId="{09429A93-00AD-4888-ABC4-1B6ED1EEAB7D}" srcOrd="0" destOrd="0" parTransId="{0838150A-BC47-45C4-93B9-AB0CDD113B96}" sibTransId="{DB48BD81-9455-4C1F-B5B9-13F3DAD561F3}"/>
    <dgm:cxn modelId="{68F21C59-F40C-401C-8536-22582C36D9AC}" srcId="{65E0006D-7931-4FB9-B073-12155508A97D}" destId="{83DF0D97-42D3-4837-BF65-03C8A524B47B}" srcOrd="10" destOrd="0" parTransId="{D2EBAAE9-52DE-4A00-ADDD-225B80B3EE01}" sibTransId="{C4744E5D-8860-4322-B770-39DA2114EA18}"/>
    <dgm:cxn modelId="{4E214089-5E2D-4286-962A-40DF48E6E6E9}" type="presOf" srcId="{F5A2F97D-FD9E-4E90-9D7D-F0824152FD79}" destId="{5025943D-A453-4C54-B0B5-100985355AB0}" srcOrd="0" destOrd="8" presId="urn:microsoft.com/office/officeart/2005/8/layout/hList1"/>
    <dgm:cxn modelId="{BC2E1970-79C8-4C6D-A619-B0E50696C83E}" type="presOf" srcId="{FBFEC83C-1085-4476-823F-DB916DB4381B}" destId="{5025943D-A453-4C54-B0B5-100985355AB0}" srcOrd="0" destOrd="4" presId="urn:microsoft.com/office/officeart/2005/8/layout/hList1"/>
    <dgm:cxn modelId="{F1C3D865-AC90-4D79-994E-47FBBB015158}" type="presOf" srcId="{09429A93-00AD-4888-ABC4-1B6ED1EEAB7D}" destId="{3189FB65-5FE3-49D1-A0ED-C8443DAE7281}" srcOrd="0" destOrd="0" presId="urn:microsoft.com/office/officeart/2005/8/layout/hList1"/>
    <dgm:cxn modelId="{648E288B-5BA4-43F4-A2CC-9AAF9D7F8ECC}" type="presOf" srcId="{370FD572-6BD9-4618-8946-DF779C113250}" destId="{3CB466E4-20E8-4074-BAA5-4FE1649886BF}" srcOrd="0" destOrd="0" presId="urn:microsoft.com/office/officeart/2005/8/layout/hList1"/>
    <dgm:cxn modelId="{F208A7DD-572F-4578-9884-4E63907D28C1}" srcId="{370FD572-6BD9-4618-8946-DF779C113250}" destId="{65E0006D-7931-4FB9-B073-12155508A97D}" srcOrd="1" destOrd="0" parTransId="{EF0C648E-4545-4E75-8DA7-6A82E68A6213}" sibTransId="{AA3396FA-0610-4329-8F65-9BA37A730A62}"/>
    <dgm:cxn modelId="{7CF57CF4-3E3D-4F71-BE29-9431509C19AE}" type="presOf" srcId="{F2FC31B1-3B65-4D8E-A89B-7CFF637A3716}" destId="{5025943D-A453-4C54-B0B5-100985355AB0}" srcOrd="0" destOrd="9" presId="urn:microsoft.com/office/officeart/2005/8/layout/hList1"/>
    <dgm:cxn modelId="{6752AA8F-D719-4F1A-A3CB-6429208E60B7}" srcId="{65E0006D-7931-4FB9-B073-12155508A97D}" destId="{F091CCCE-B87A-4CAE-9844-6F2100E9B4E4}" srcOrd="0" destOrd="0" parTransId="{CE281B5E-AF0F-4979-BB8C-CF13E15B6D7F}" sibTransId="{EC07A767-1945-4101-AE32-0C25F08F65C6}"/>
    <dgm:cxn modelId="{5D373C5C-2CDC-432D-B719-DE55AED17A3C}" srcId="{09429A93-00AD-4888-ABC4-1B6ED1EEAB7D}" destId="{2530342C-4A21-4707-B66E-20BE6703109B}" srcOrd="0" destOrd="0" parTransId="{6B925D3F-C1D0-480C-A05B-901C186E8813}" sibTransId="{F432501E-E407-4B4A-8BD6-91A328E623AD}"/>
    <dgm:cxn modelId="{8F101583-3A26-4D99-A2EB-80B506E96EF3}" srcId="{65E0006D-7931-4FB9-B073-12155508A97D}" destId="{44B3BDD2-89AB-49F5-80B7-A7F5C285D27D}" srcOrd="5" destOrd="0" parTransId="{01A88455-F389-407A-AF05-3FC5A0BEF5D7}" sibTransId="{B1D876CB-5122-4B6B-BE21-E1E4D1134685}"/>
    <dgm:cxn modelId="{A384730D-A3AB-44D8-8C23-06EA18316E74}" type="presOf" srcId="{B9904DDF-9CB7-4273-A3D6-ED2FC086967E}" destId="{5025943D-A453-4C54-B0B5-100985355AB0}" srcOrd="0" destOrd="6" presId="urn:microsoft.com/office/officeart/2005/8/layout/hList1"/>
    <dgm:cxn modelId="{A12EEE04-7815-499F-A41C-143C2B20B678}" type="presOf" srcId="{F091CCCE-B87A-4CAE-9844-6F2100E9B4E4}" destId="{5025943D-A453-4C54-B0B5-100985355AB0}" srcOrd="0" destOrd="0" presId="urn:microsoft.com/office/officeart/2005/8/layout/hList1"/>
    <dgm:cxn modelId="{B821FFAA-F24B-4AB4-84BA-55A5377C95DF}" srcId="{65E0006D-7931-4FB9-B073-12155508A97D}" destId="{7871F6A9-170C-4E2D-81D0-3BB88ED3575B}" srcOrd="7" destOrd="0" parTransId="{810D161B-76DF-444D-98D6-60B740C3BB86}" sibTransId="{186FC814-3648-46EB-A777-5096CA76E1BF}"/>
    <dgm:cxn modelId="{A54101CD-32F8-4028-ABBC-B4D5A370B373}" type="presOf" srcId="{83DF0D97-42D3-4837-BF65-03C8A524B47B}" destId="{5025943D-A453-4C54-B0B5-100985355AB0}" srcOrd="0" destOrd="10" presId="urn:microsoft.com/office/officeart/2005/8/layout/hList1"/>
    <dgm:cxn modelId="{3EAFDC41-7577-4B37-83AA-86773F7312D2}" srcId="{65E0006D-7931-4FB9-B073-12155508A97D}" destId="{3861ADD8-E61D-454D-A80F-A821657DF041}" srcOrd="2" destOrd="0" parTransId="{AB72B056-BD0C-416C-B4ED-54691D184E9E}" sibTransId="{89308DC1-0F3C-49C2-8DE1-5FBB9D8A30F7}"/>
    <dgm:cxn modelId="{ED26C13A-5C91-4BC4-B9A4-B2AFE28B1506}" type="presOf" srcId="{44B3BDD2-89AB-49F5-80B7-A7F5C285D27D}" destId="{5025943D-A453-4C54-B0B5-100985355AB0}" srcOrd="0" destOrd="5" presId="urn:microsoft.com/office/officeart/2005/8/layout/hList1"/>
    <dgm:cxn modelId="{6054B7F9-A01F-4C44-B61F-CC023F08BFA2}" srcId="{65E0006D-7931-4FB9-B073-12155508A97D}" destId="{562D8B14-3F40-425C-AC1D-83349EC38AF8}" srcOrd="3" destOrd="0" parTransId="{0E219A5E-EA33-4266-9CF8-744853DCBBF6}" sibTransId="{EFF42A5B-BEA4-4203-AA0E-1D37A80F2B01}"/>
    <dgm:cxn modelId="{1872BA05-34FF-4B23-B5DF-1BB2D4B4E499}" srcId="{65E0006D-7931-4FB9-B073-12155508A97D}" destId="{FBFEC83C-1085-4476-823F-DB916DB4381B}" srcOrd="4" destOrd="0" parTransId="{C8307648-095D-45A3-AEB0-5099536C4067}" sibTransId="{E0888B1A-DDD5-49DF-8569-110FD19411A3}"/>
    <dgm:cxn modelId="{43B48314-B86D-44B5-BE13-1EF36D234FDE}" srcId="{65E0006D-7931-4FB9-B073-12155508A97D}" destId="{F5A2F97D-FD9E-4E90-9D7D-F0824152FD79}" srcOrd="8" destOrd="0" parTransId="{49615FD6-4086-47E5-9036-2D836A613434}" sibTransId="{456EDCF4-B41D-4CDD-B658-A1055FE82A1F}"/>
    <dgm:cxn modelId="{3DFC09DB-E778-4006-9D23-1657BE282797}" type="presOf" srcId="{7871F6A9-170C-4E2D-81D0-3BB88ED3575B}" destId="{5025943D-A453-4C54-B0B5-100985355AB0}" srcOrd="0" destOrd="7" presId="urn:microsoft.com/office/officeart/2005/8/layout/hList1"/>
    <dgm:cxn modelId="{1709E9D6-35D7-4E3C-BC55-90B4650A01E3}" type="presOf" srcId="{2530342C-4A21-4707-B66E-20BE6703109B}" destId="{5A53CA3F-B431-4BDE-A36B-9C7F7FC8C7AC}" srcOrd="0" destOrd="0" presId="urn:microsoft.com/office/officeart/2005/8/layout/hList1"/>
    <dgm:cxn modelId="{75ADB1CB-FD1B-4106-88FC-A35D2E8FFECA}" type="presOf" srcId="{CDB81E27-499E-4207-A1F0-FC008B0F463D}" destId="{5025943D-A453-4C54-B0B5-100985355AB0}" srcOrd="0" destOrd="1" presId="urn:microsoft.com/office/officeart/2005/8/layout/hList1"/>
    <dgm:cxn modelId="{66243FF1-8B32-48FA-A771-17B3D07B55FC}" srcId="{65E0006D-7931-4FB9-B073-12155508A97D}" destId="{F2FC31B1-3B65-4D8E-A89B-7CFF637A3716}" srcOrd="9" destOrd="0" parTransId="{706AE28A-F9CC-4219-8EB4-32A855C34AA0}" sibTransId="{F96F3843-826C-47D3-A4E1-F82DEA77A338}"/>
    <dgm:cxn modelId="{7C894D77-A4E5-47AE-B98D-467ED7525EBB}" srcId="{65E0006D-7931-4FB9-B073-12155508A97D}" destId="{B9904DDF-9CB7-4273-A3D6-ED2FC086967E}" srcOrd="6" destOrd="0" parTransId="{B38F9557-B7D0-4B7B-AEC2-F8CDE85C0577}" sibTransId="{F4B68AC9-E1E8-48AA-8C5C-78BBDCB4D6C2}"/>
    <dgm:cxn modelId="{343CEA43-CC0A-43DD-B5A4-05F60DCD848D}" type="presOf" srcId="{65E0006D-7931-4FB9-B073-12155508A97D}" destId="{8975FE7F-3C25-4755-8A20-81DCE1C9F3FC}" srcOrd="0" destOrd="0" presId="urn:microsoft.com/office/officeart/2005/8/layout/hList1"/>
    <dgm:cxn modelId="{20E0D45F-3E79-4EDB-910C-DB98AD4EB0CF}" type="presOf" srcId="{562D8B14-3F40-425C-AC1D-83349EC38AF8}" destId="{5025943D-A453-4C54-B0B5-100985355AB0}" srcOrd="0" destOrd="3" presId="urn:microsoft.com/office/officeart/2005/8/layout/hList1"/>
    <dgm:cxn modelId="{DE99D97F-4B84-4723-8AE6-0E3531EF2D3E}" type="presParOf" srcId="{3CB466E4-20E8-4074-BAA5-4FE1649886BF}" destId="{0237F5B0-1E3B-470D-B7F6-F64732F96282}" srcOrd="0" destOrd="0" presId="urn:microsoft.com/office/officeart/2005/8/layout/hList1"/>
    <dgm:cxn modelId="{55E8C742-E6C1-46FB-A584-B829CBBFAE26}" type="presParOf" srcId="{0237F5B0-1E3B-470D-B7F6-F64732F96282}" destId="{3189FB65-5FE3-49D1-A0ED-C8443DAE7281}" srcOrd="0" destOrd="0" presId="urn:microsoft.com/office/officeart/2005/8/layout/hList1"/>
    <dgm:cxn modelId="{71005933-ECEC-47B6-A8EB-81F088D8A612}" type="presParOf" srcId="{0237F5B0-1E3B-470D-B7F6-F64732F96282}" destId="{5A53CA3F-B431-4BDE-A36B-9C7F7FC8C7AC}" srcOrd="1" destOrd="0" presId="urn:microsoft.com/office/officeart/2005/8/layout/hList1"/>
    <dgm:cxn modelId="{878E7F8D-36FA-4214-8C8B-93BC4E74B7B7}" type="presParOf" srcId="{3CB466E4-20E8-4074-BAA5-4FE1649886BF}" destId="{AD43EFC4-E8BE-4625-9597-8E579327C159}" srcOrd="1" destOrd="0" presId="urn:microsoft.com/office/officeart/2005/8/layout/hList1"/>
    <dgm:cxn modelId="{194A6F9C-216E-42B7-AB96-9150F349DAA9}" type="presParOf" srcId="{3CB466E4-20E8-4074-BAA5-4FE1649886BF}" destId="{EDC45A1F-6259-4112-97EF-62AE132E5D0F}" srcOrd="2" destOrd="0" presId="urn:microsoft.com/office/officeart/2005/8/layout/hList1"/>
    <dgm:cxn modelId="{99C36CB7-028F-49EC-9398-C53EF5409252}" type="presParOf" srcId="{EDC45A1F-6259-4112-97EF-62AE132E5D0F}" destId="{8975FE7F-3C25-4755-8A20-81DCE1C9F3FC}" srcOrd="0" destOrd="0" presId="urn:microsoft.com/office/officeart/2005/8/layout/hList1"/>
    <dgm:cxn modelId="{76F19B4F-041B-43DF-BD2C-F4D1DEB525EF}" type="presParOf" srcId="{EDC45A1F-6259-4112-97EF-62AE132E5D0F}" destId="{5025943D-A453-4C54-B0B5-100985355AB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720DDC-E7C5-4073-AFF1-384ACBE790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DB5672D-AB72-485A-B1F8-A26BB2C5427A}">
      <dgm:prSet custT="1"/>
      <dgm:spPr>
        <a:solidFill>
          <a:srgbClr val="61869F"/>
        </a:solidFill>
        <a:ln>
          <a:solidFill>
            <a:srgbClr val="61869F"/>
          </a:solidFill>
        </a:ln>
      </dgm:spPr>
      <dgm:t>
        <a:bodyPr/>
        <a:lstStyle/>
        <a:p>
          <a:pPr rtl="0"/>
          <a:r>
            <a:rPr lang="en-US" sz="1800" b="1" u="sng" baseline="0" dirty="0" smtClean="0"/>
            <a:t>Bitbucket</a:t>
          </a:r>
          <a:endParaRPr lang="en-US" sz="1800" dirty="0"/>
        </a:p>
      </dgm:t>
    </dgm:pt>
    <dgm:pt modelId="{36FBA3DF-5443-4B65-A3D1-6C49CA588423}" type="parTrans" cxnId="{93EC5DE6-4326-404D-BEC6-F3DC0071A24C}">
      <dgm:prSet/>
      <dgm:spPr/>
      <dgm:t>
        <a:bodyPr/>
        <a:lstStyle/>
        <a:p>
          <a:endParaRPr lang="en-US"/>
        </a:p>
      </dgm:t>
    </dgm:pt>
    <dgm:pt modelId="{0BB4780F-8B48-4FA7-B062-D9D90D455D63}" type="sibTrans" cxnId="{93EC5DE6-4326-404D-BEC6-F3DC0071A24C}">
      <dgm:prSet/>
      <dgm:spPr/>
      <dgm:t>
        <a:bodyPr/>
        <a:lstStyle/>
        <a:p>
          <a:endParaRPr lang="en-US"/>
        </a:p>
      </dgm:t>
    </dgm:pt>
    <dgm:pt modelId="{41A800E0-B08D-44F3-9C83-30B93A2315FE}">
      <dgm:prSet custT="1"/>
      <dgm:spPr>
        <a:solidFill>
          <a:srgbClr val="61869F"/>
        </a:solidFill>
        <a:ln>
          <a:solidFill>
            <a:srgbClr val="61869F"/>
          </a:solidFill>
        </a:ln>
      </dgm:spPr>
      <dgm:t>
        <a:bodyPr/>
        <a:lstStyle/>
        <a:p>
          <a:pPr rtl="0"/>
          <a:r>
            <a:rPr lang="en-US" sz="1800" b="1" baseline="0" dirty="0" smtClean="0"/>
            <a:t>Backup contains</a:t>
          </a:r>
          <a:r>
            <a:rPr lang="en-US" sz="2200" b="1" baseline="0" dirty="0" smtClean="0"/>
            <a:t>:</a:t>
          </a:r>
          <a:endParaRPr lang="en-US" sz="2200" dirty="0"/>
        </a:p>
      </dgm:t>
    </dgm:pt>
    <dgm:pt modelId="{9BBEA9A1-8A74-49C7-9E38-F70A419CA962}" type="parTrans" cxnId="{0312F23F-BB4E-4408-92EA-B3829785AEB3}">
      <dgm:prSet/>
      <dgm:spPr/>
      <dgm:t>
        <a:bodyPr/>
        <a:lstStyle/>
        <a:p>
          <a:endParaRPr lang="en-US"/>
        </a:p>
      </dgm:t>
    </dgm:pt>
    <dgm:pt modelId="{0F91D017-9BEA-44F2-8487-FE4955D7BE43}" type="sibTrans" cxnId="{0312F23F-BB4E-4408-92EA-B3829785AEB3}">
      <dgm:prSet/>
      <dgm:spPr/>
      <dgm:t>
        <a:bodyPr/>
        <a:lstStyle/>
        <a:p>
          <a:endParaRPr lang="en-US"/>
        </a:p>
      </dgm:t>
    </dgm:pt>
    <dgm:pt modelId="{30077746-85B8-42E7-83E3-4ECBF4EFB8D5}">
      <dgm:prSet custT="1"/>
      <dgm:spPr>
        <a:solidFill>
          <a:schemeClr val="bg1"/>
        </a:solidFill>
      </dgm:spPr>
      <dgm:t>
        <a:bodyPr/>
        <a:lstStyle/>
        <a:p>
          <a:pPr rtl="0"/>
          <a:r>
            <a:rPr lang="en-US" sz="1100" baseline="0" dirty="0" smtClean="0"/>
            <a:t>the database the instance is connected to (either the internal or external DB),managed Git repositories, the Bitbucket Server logs, installed plugins and their data</a:t>
          </a:r>
          <a:endParaRPr lang="en-US" sz="1100" dirty="0"/>
        </a:p>
      </dgm:t>
    </dgm:pt>
    <dgm:pt modelId="{4D97FDBE-DFA5-43DB-9D2F-DC3462034D58}" type="parTrans" cxnId="{BE1ED79B-C016-41BF-8AE5-5893C7CE83F4}">
      <dgm:prSet/>
      <dgm:spPr/>
      <dgm:t>
        <a:bodyPr/>
        <a:lstStyle/>
        <a:p>
          <a:endParaRPr lang="en-US"/>
        </a:p>
      </dgm:t>
    </dgm:pt>
    <dgm:pt modelId="{593F63AE-F51D-42BF-BB3A-807DE16E8006}" type="sibTrans" cxnId="{BE1ED79B-C016-41BF-8AE5-5893C7CE83F4}">
      <dgm:prSet/>
      <dgm:spPr/>
      <dgm:t>
        <a:bodyPr/>
        <a:lstStyle/>
        <a:p>
          <a:endParaRPr lang="en-US"/>
        </a:p>
      </dgm:t>
    </dgm:pt>
    <dgm:pt modelId="{3FFE8F32-5FCC-410C-9106-7A881190BA50}">
      <dgm:prSet custT="1"/>
      <dgm:spPr>
        <a:solidFill>
          <a:srgbClr val="61869F"/>
        </a:solidFill>
        <a:ln>
          <a:solidFill>
            <a:srgbClr val="61869F"/>
          </a:solidFill>
        </a:ln>
      </dgm:spPr>
      <dgm:t>
        <a:bodyPr/>
        <a:lstStyle/>
        <a:p>
          <a:pPr rtl="0"/>
          <a:r>
            <a:rPr lang="en-US" sz="1800" b="1" baseline="0" dirty="0" smtClean="0"/>
            <a:t>Backup Strategies</a:t>
          </a:r>
          <a:r>
            <a:rPr lang="en-US" sz="2200" baseline="0" dirty="0" smtClean="0"/>
            <a:t>:</a:t>
          </a:r>
          <a:endParaRPr lang="en-US" sz="2200" dirty="0"/>
        </a:p>
      </dgm:t>
    </dgm:pt>
    <dgm:pt modelId="{ABF09DDF-335D-43DD-B145-084518CB7F9B}" type="parTrans" cxnId="{CCA886AC-D6C1-4097-93A3-CEAFCB7329D8}">
      <dgm:prSet/>
      <dgm:spPr/>
      <dgm:t>
        <a:bodyPr/>
        <a:lstStyle/>
        <a:p>
          <a:endParaRPr lang="en-US"/>
        </a:p>
      </dgm:t>
    </dgm:pt>
    <dgm:pt modelId="{AB1DF0D1-8DA5-4BE4-8E73-8F68C10C6FDA}" type="sibTrans" cxnId="{CCA886AC-D6C1-4097-93A3-CEAFCB7329D8}">
      <dgm:prSet/>
      <dgm:spPr/>
      <dgm:t>
        <a:bodyPr/>
        <a:lstStyle/>
        <a:p>
          <a:endParaRPr lang="en-US"/>
        </a:p>
      </dgm:t>
    </dgm:pt>
    <dgm:pt modelId="{A7F5FFD1-6536-4E3C-8DE0-9EFD27DC307D}">
      <dgm:prSet custT="1"/>
      <dgm:spPr/>
      <dgm:t>
        <a:bodyPr/>
        <a:lstStyle/>
        <a:p>
          <a:pPr rtl="0"/>
          <a:r>
            <a:rPr lang="en-US" sz="1100" baseline="0" dirty="0" smtClean="0"/>
            <a:t>Using Bitbucket Server DIY Backup(bitbucket.diy-backup.sh or </a:t>
          </a:r>
          <a:r>
            <a:rPr lang="en-US" sz="1100" baseline="0" dirty="0" err="1" smtClean="0"/>
            <a:t>js</a:t>
          </a:r>
          <a:r>
            <a:rPr lang="en-US" sz="1100" baseline="0" dirty="0" smtClean="0"/>
            <a:t>)</a:t>
          </a:r>
          <a:endParaRPr lang="en-US" sz="1100" dirty="0"/>
        </a:p>
      </dgm:t>
    </dgm:pt>
    <dgm:pt modelId="{8A0EA72F-5A1E-4A55-A8CE-F5B951A9E05D}" type="parTrans" cxnId="{379F5725-4515-4017-AE66-A6E0892AF00E}">
      <dgm:prSet/>
      <dgm:spPr/>
      <dgm:t>
        <a:bodyPr/>
        <a:lstStyle/>
        <a:p>
          <a:endParaRPr lang="en-US"/>
        </a:p>
      </dgm:t>
    </dgm:pt>
    <dgm:pt modelId="{3E2283D3-586F-407E-B0AE-F08E1B3135E9}" type="sibTrans" cxnId="{379F5725-4515-4017-AE66-A6E0892AF00E}">
      <dgm:prSet/>
      <dgm:spPr/>
      <dgm:t>
        <a:bodyPr/>
        <a:lstStyle/>
        <a:p>
          <a:endParaRPr lang="en-US"/>
        </a:p>
      </dgm:t>
    </dgm:pt>
    <dgm:pt modelId="{7CD46538-127C-4F1F-B309-5A736AB5F31B}">
      <dgm:prSet custT="1"/>
      <dgm:spPr>
        <a:solidFill>
          <a:srgbClr val="61869F"/>
        </a:solidFill>
        <a:ln>
          <a:solidFill>
            <a:srgbClr val="61869F"/>
          </a:solidFill>
        </a:ln>
      </dgm:spPr>
      <dgm:t>
        <a:bodyPr/>
        <a:lstStyle/>
        <a:p>
          <a:pPr rtl="0"/>
          <a:r>
            <a:rPr lang="en-US" sz="1800" b="1" baseline="0" dirty="0" smtClean="0"/>
            <a:t>Restoring a Backup:</a:t>
          </a:r>
          <a:endParaRPr lang="en-US" sz="2400" dirty="0"/>
        </a:p>
      </dgm:t>
    </dgm:pt>
    <dgm:pt modelId="{69B4B46E-F006-4B02-9F7B-DD74CB453EEC}" type="parTrans" cxnId="{AE7B9A34-D14C-453D-9076-D9E8A81631FA}">
      <dgm:prSet/>
      <dgm:spPr/>
      <dgm:t>
        <a:bodyPr/>
        <a:lstStyle/>
        <a:p>
          <a:endParaRPr lang="en-US"/>
        </a:p>
      </dgm:t>
    </dgm:pt>
    <dgm:pt modelId="{78ECFC3A-B0E6-4AB8-B886-8D11E3698C1D}" type="sibTrans" cxnId="{AE7B9A34-D14C-453D-9076-D9E8A81631FA}">
      <dgm:prSet/>
      <dgm:spPr/>
      <dgm:t>
        <a:bodyPr/>
        <a:lstStyle/>
        <a:p>
          <a:endParaRPr lang="en-US"/>
        </a:p>
      </dgm:t>
    </dgm:pt>
    <dgm:pt modelId="{2C065543-93D9-4A90-8265-D26EA3A62630}">
      <dgm:prSet custT="1"/>
      <dgm:spPr/>
      <dgm:t>
        <a:bodyPr/>
        <a:lstStyle/>
        <a:p>
          <a:pPr rtl="0"/>
          <a:r>
            <a:rPr lang="en-US" sz="1100" baseline="0" dirty="0" smtClean="0"/>
            <a:t>When restoring Bitbucket Server, you must run the bitbucket.diy-restore.sh script on the machine that Bitbucket Server should be restored to. In order to ensure accidental restores do not delete existing data, you should never restore into an existing home directory.</a:t>
          </a:r>
          <a:endParaRPr lang="en-US" sz="1100" dirty="0"/>
        </a:p>
      </dgm:t>
    </dgm:pt>
    <dgm:pt modelId="{6154E4CD-F17C-481F-910B-F78F8AFDC033}" type="parTrans" cxnId="{B661F4E1-25B8-40C8-B773-5E28C8FD5B41}">
      <dgm:prSet/>
      <dgm:spPr/>
      <dgm:t>
        <a:bodyPr/>
        <a:lstStyle/>
        <a:p>
          <a:endParaRPr lang="en-US"/>
        </a:p>
      </dgm:t>
    </dgm:pt>
    <dgm:pt modelId="{012510BD-3E8A-46DD-941C-6A84A97A03C3}" type="sibTrans" cxnId="{B661F4E1-25B8-40C8-B773-5E28C8FD5B41}">
      <dgm:prSet/>
      <dgm:spPr/>
      <dgm:t>
        <a:bodyPr/>
        <a:lstStyle/>
        <a:p>
          <a:endParaRPr lang="en-US"/>
        </a:p>
      </dgm:t>
    </dgm:pt>
    <dgm:pt modelId="{26572057-C5BA-4968-9A47-C71E772A345F}" type="pres">
      <dgm:prSet presAssocID="{4B720DDC-E7C5-4073-AFF1-384ACBE79039}" presName="linear" presStyleCnt="0">
        <dgm:presLayoutVars>
          <dgm:animLvl val="lvl"/>
          <dgm:resizeHandles val="exact"/>
        </dgm:presLayoutVars>
      </dgm:prSet>
      <dgm:spPr/>
      <dgm:t>
        <a:bodyPr/>
        <a:lstStyle/>
        <a:p>
          <a:endParaRPr lang="en-US"/>
        </a:p>
      </dgm:t>
    </dgm:pt>
    <dgm:pt modelId="{E4D63C45-5C3F-4099-9EC2-2D3B970B6D1C}" type="pres">
      <dgm:prSet presAssocID="{6DB5672D-AB72-485A-B1F8-A26BB2C5427A}" presName="parentText" presStyleLbl="node1" presStyleIdx="0" presStyleCnt="4" custLinFactY="-9165" custLinFactNeighborY="-100000">
        <dgm:presLayoutVars>
          <dgm:chMax val="0"/>
          <dgm:bulletEnabled val="1"/>
        </dgm:presLayoutVars>
      </dgm:prSet>
      <dgm:spPr/>
      <dgm:t>
        <a:bodyPr/>
        <a:lstStyle/>
        <a:p>
          <a:endParaRPr lang="en-US"/>
        </a:p>
      </dgm:t>
    </dgm:pt>
    <dgm:pt modelId="{122FE161-EE8E-4DDD-9B43-E38483FD5035}" type="pres">
      <dgm:prSet presAssocID="{0BB4780F-8B48-4FA7-B062-D9D90D455D63}" presName="spacer" presStyleCnt="0"/>
      <dgm:spPr/>
    </dgm:pt>
    <dgm:pt modelId="{98A3BEA7-3C2E-4F5C-99D7-0B68AF6B2289}" type="pres">
      <dgm:prSet presAssocID="{41A800E0-B08D-44F3-9C83-30B93A2315FE}" presName="parentText" presStyleLbl="node1" presStyleIdx="1" presStyleCnt="4">
        <dgm:presLayoutVars>
          <dgm:chMax val="0"/>
          <dgm:bulletEnabled val="1"/>
        </dgm:presLayoutVars>
      </dgm:prSet>
      <dgm:spPr/>
      <dgm:t>
        <a:bodyPr/>
        <a:lstStyle/>
        <a:p>
          <a:endParaRPr lang="en-US"/>
        </a:p>
      </dgm:t>
    </dgm:pt>
    <dgm:pt modelId="{9C293E72-1252-46F8-A2FC-B11E2A838803}" type="pres">
      <dgm:prSet presAssocID="{41A800E0-B08D-44F3-9C83-30B93A2315FE}" presName="childText" presStyleLbl="revTx" presStyleIdx="0" presStyleCnt="3">
        <dgm:presLayoutVars>
          <dgm:bulletEnabled val="1"/>
        </dgm:presLayoutVars>
      </dgm:prSet>
      <dgm:spPr/>
      <dgm:t>
        <a:bodyPr/>
        <a:lstStyle/>
        <a:p>
          <a:endParaRPr lang="en-US"/>
        </a:p>
      </dgm:t>
    </dgm:pt>
    <dgm:pt modelId="{3FD0A7E7-6536-40AC-80B6-7FA990E0902A}" type="pres">
      <dgm:prSet presAssocID="{3FFE8F32-5FCC-410C-9106-7A881190BA50}" presName="parentText" presStyleLbl="node1" presStyleIdx="2" presStyleCnt="4">
        <dgm:presLayoutVars>
          <dgm:chMax val="0"/>
          <dgm:bulletEnabled val="1"/>
        </dgm:presLayoutVars>
      </dgm:prSet>
      <dgm:spPr/>
      <dgm:t>
        <a:bodyPr/>
        <a:lstStyle/>
        <a:p>
          <a:endParaRPr lang="en-US"/>
        </a:p>
      </dgm:t>
    </dgm:pt>
    <dgm:pt modelId="{555D524A-615E-4EDA-9C41-0FE830908F5E}" type="pres">
      <dgm:prSet presAssocID="{3FFE8F32-5FCC-410C-9106-7A881190BA50}" presName="childText" presStyleLbl="revTx" presStyleIdx="1" presStyleCnt="3">
        <dgm:presLayoutVars>
          <dgm:bulletEnabled val="1"/>
        </dgm:presLayoutVars>
      </dgm:prSet>
      <dgm:spPr/>
      <dgm:t>
        <a:bodyPr/>
        <a:lstStyle/>
        <a:p>
          <a:endParaRPr lang="en-US"/>
        </a:p>
      </dgm:t>
    </dgm:pt>
    <dgm:pt modelId="{AB53C81F-E3BF-4DB3-B5FE-BC82E2235FEE}" type="pres">
      <dgm:prSet presAssocID="{7CD46538-127C-4F1F-B309-5A736AB5F31B}" presName="parentText" presStyleLbl="node1" presStyleIdx="3" presStyleCnt="4" custLinFactNeighborX="-11859">
        <dgm:presLayoutVars>
          <dgm:chMax val="0"/>
          <dgm:bulletEnabled val="1"/>
        </dgm:presLayoutVars>
      </dgm:prSet>
      <dgm:spPr/>
      <dgm:t>
        <a:bodyPr/>
        <a:lstStyle/>
        <a:p>
          <a:endParaRPr lang="en-US"/>
        </a:p>
      </dgm:t>
    </dgm:pt>
    <dgm:pt modelId="{0202E125-5B62-43E5-B935-7433A3282938}" type="pres">
      <dgm:prSet presAssocID="{7CD46538-127C-4F1F-B309-5A736AB5F31B}" presName="childText" presStyleLbl="revTx" presStyleIdx="2" presStyleCnt="3">
        <dgm:presLayoutVars>
          <dgm:bulletEnabled val="1"/>
        </dgm:presLayoutVars>
      </dgm:prSet>
      <dgm:spPr/>
      <dgm:t>
        <a:bodyPr/>
        <a:lstStyle/>
        <a:p>
          <a:endParaRPr lang="en-US"/>
        </a:p>
      </dgm:t>
    </dgm:pt>
  </dgm:ptLst>
  <dgm:cxnLst>
    <dgm:cxn modelId="{79CCB72E-EA0F-487F-9637-7AD967591010}" type="presOf" srcId="{2C065543-93D9-4A90-8265-D26EA3A62630}" destId="{0202E125-5B62-43E5-B935-7433A3282938}" srcOrd="0" destOrd="0" presId="urn:microsoft.com/office/officeart/2005/8/layout/vList2"/>
    <dgm:cxn modelId="{BE1ED79B-C016-41BF-8AE5-5893C7CE83F4}" srcId="{41A800E0-B08D-44F3-9C83-30B93A2315FE}" destId="{30077746-85B8-42E7-83E3-4ECBF4EFB8D5}" srcOrd="0" destOrd="0" parTransId="{4D97FDBE-DFA5-43DB-9D2F-DC3462034D58}" sibTransId="{593F63AE-F51D-42BF-BB3A-807DE16E8006}"/>
    <dgm:cxn modelId="{B661F4E1-25B8-40C8-B773-5E28C8FD5B41}" srcId="{7CD46538-127C-4F1F-B309-5A736AB5F31B}" destId="{2C065543-93D9-4A90-8265-D26EA3A62630}" srcOrd="0" destOrd="0" parTransId="{6154E4CD-F17C-481F-910B-F78F8AFDC033}" sibTransId="{012510BD-3E8A-46DD-941C-6A84A97A03C3}"/>
    <dgm:cxn modelId="{AE7B9A34-D14C-453D-9076-D9E8A81631FA}" srcId="{4B720DDC-E7C5-4073-AFF1-384ACBE79039}" destId="{7CD46538-127C-4F1F-B309-5A736AB5F31B}" srcOrd="3" destOrd="0" parTransId="{69B4B46E-F006-4B02-9F7B-DD74CB453EEC}" sibTransId="{78ECFC3A-B0E6-4AB8-B886-8D11E3698C1D}"/>
    <dgm:cxn modelId="{0312F23F-BB4E-4408-92EA-B3829785AEB3}" srcId="{4B720DDC-E7C5-4073-AFF1-384ACBE79039}" destId="{41A800E0-B08D-44F3-9C83-30B93A2315FE}" srcOrd="1" destOrd="0" parTransId="{9BBEA9A1-8A74-49C7-9E38-F70A419CA962}" sibTransId="{0F91D017-9BEA-44F2-8487-FE4955D7BE43}"/>
    <dgm:cxn modelId="{379F5725-4515-4017-AE66-A6E0892AF00E}" srcId="{3FFE8F32-5FCC-410C-9106-7A881190BA50}" destId="{A7F5FFD1-6536-4E3C-8DE0-9EFD27DC307D}" srcOrd="0" destOrd="0" parTransId="{8A0EA72F-5A1E-4A55-A8CE-F5B951A9E05D}" sibTransId="{3E2283D3-586F-407E-B0AE-F08E1B3135E9}"/>
    <dgm:cxn modelId="{4F530D54-BF1B-4F22-A1A9-2CE2D331C0E8}" type="presOf" srcId="{A7F5FFD1-6536-4E3C-8DE0-9EFD27DC307D}" destId="{555D524A-615E-4EDA-9C41-0FE830908F5E}" srcOrd="0" destOrd="0" presId="urn:microsoft.com/office/officeart/2005/8/layout/vList2"/>
    <dgm:cxn modelId="{97AF3D58-442E-41BD-ABBA-88C5EE3CAEB3}" type="presOf" srcId="{3FFE8F32-5FCC-410C-9106-7A881190BA50}" destId="{3FD0A7E7-6536-40AC-80B6-7FA990E0902A}" srcOrd="0" destOrd="0" presId="urn:microsoft.com/office/officeart/2005/8/layout/vList2"/>
    <dgm:cxn modelId="{CCA886AC-D6C1-4097-93A3-CEAFCB7329D8}" srcId="{4B720DDC-E7C5-4073-AFF1-384ACBE79039}" destId="{3FFE8F32-5FCC-410C-9106-7A881190BA50}" srcOrd="2" destOrd="0" parTransId="{ABF09DDF-335D-43DD-B145-084518CB7F9B}" sibTransId="{AB1DF0D1-8DA5-4BE4-8E73-8F68C10C6FDA}"/>
    <dgm:cxn modelId="{2181E58E-E28D-4C88-935E-F7DA1B26CD32}" type="presOf" srcId="{6DB5672D-AB72-485A-B1F8-A26BB2C5427A}" destId="{E4D63C45-5C3F-4099-9EC2-2D3B970B6D1C}" srcOrd="0" destOrd="0" presId="urn:microsoft.com/office/officeart/2005/8/layout/vList2"/>
    <dgm:cxn modelId="{FF6FCE34-EC2B-457B-AB16-ACDE869DD7C9}" type="presOf" srcId="{7CD46538-127C-4F1F-B309-5A736AB5F31B}" destId="{AB53C81F-E3BF-4DB3-B5FE-BC82E2235FEE}" srcOrd="0" destOrd="0" presId="urn:microsoft.com/office/officeart/2005/8/layout/vList2"/>
    <dgm:cxn modelId="{A572FF40-EE8C-4191-9049-AD9C12731BD9}" type="presOf" srcId="{30077746-85B8-42E7-83E3-4ECBF4EFB8D5}" destId="{9C293E72-1252-46F8-A2FC-B11E2A838803}" srcOrd="0" destOrd="0" presId="urn:microsoft.com/office/officeart/2005/8/layout/vList2"/>
    <dgm:cxn modelId="{93EC5DE6-4326-404D-BEC6-F3DC0071A24C}" srcId="{4B720DDC-E7C5-4073-AFF1-384ACBE79039}" destId="{6DB5672D-AB72-485A-B1F8-A26BB2C5427A}" srcOrd="0" destOrd="0" parTransId="{36FBA3DF-5443-4B65-A3D1-6C49CA588423}" sibTransId="{0BB4780F-8B48-4FA7-B062-D9D90D455D63}"/>
    <dgm:cxn modelId="{B09B9E6E-DD9F-4EC0-849A-BF6384F17485}" type="presOf" srcId="{41A800E0-B08D-44F3-9C83-30B93A2315FE}" destId="{98A3BEA7-3C2E-4F5C-99D7-0B68AF6B2289}" srcOrd="0" destOrd="0" presId="urn:microsoft.com/office/officeart/2005/8/layout/vList2"/>
    <dgm:cxn modelId="{00713857-2503-4AB2-A836-33524BAA5D7A}" type="presOf" srcId="{4B720DDC-E7C5-4073-AFF1-384ACBE79039}" destId="{26572057-C5BA-4968-9A47-C71E772A345F}" srcOrd="0" destOrd="0" presId="urn:microsoft.com/office/officeart/2005/8/layout/vList2"/>
    <dgm:cxn modelId="{1D34D67B-92E3-42AA-907C-E1E485DD3159}" type="presParOf" srcId="{26572057-C5BA-4968-9A47-C71E772A345F}" destId="{E4D63C45-5C3F-4099-9EC2-2D3B970B6D1C}" srcOrd="0" destOrd="0" presId="urn:microsoft.com/office/officeart/2005/8/layout/vList2"/>
    <dgm:cxn modelId="{A70CA791-F200-4C28-861E-D59CEA004EC6}" type="presParOf" srcId="{26572057-C5BA-4968-9A47-C71E772A345F}" destId="{122FE161-EE8E-4DDD-9B43-E38483FD5035}" srcOrd="1" destOrd="0" presId="urn:microsoft.com/office/officeart/2005/8/layout/vList2"/>
    <dgm:cxn modelId="{1EA8BD87-5EEC-4C64-B7D7-E61012ECD0E7}" type="presParOf" srcId="{26572057-C5BA-4968-9A47-C71E772A345F}" destId="{98A3BEA7-3C2E-4F5C-99D7-0B68AF6B2289}" srcOrd="2" destOrd="0" presId="urn:microsoft.com/office/officeart/2005/8/layout/vList2"/>
    <dgm:cxn modelId="{EDE74F2D-76EB-4A9A-96F8-D3E8A65CB6B4}" type="presParOf" srcId="{26572057-C5BA-4968-9A47-C71E772A345F}" destId="{9C293E72-1252-46F8-A2FC-B11E2A838803}" srcOrd="3" destOrd="0" presId="urn:microsoft.com/office/officeart/2005/8/layout/vList2"/>
    <dgm:cxn modelId="{CABC67FB-5A1D-4377-B943-5A9931501362}" type="presParOf" srcId="{26572057-C5BA-4968-9A47-C71E772A345F}" destId="{3FD0A7E7-6536-40AC-80B6-7FA990E0902A}" srcOrd="4" destOrd="0" presId="urn:microsoft.com/office/officeart/2005/8/layout/vList2"/>
    <dgm:cxn modelId="{A93CDBCB-5DB5-4290-B2D1-8F24931AEC11}" type="presParOf" srcId="{26572057-C5BA-4968-9A47-C71E772A345F}" destId="{555D524A-615E-4EDA-9C41-0FE830908F5E}" srcOrd="5" destOrd="0" presId="urn:microsoft.com/office/officeart/2005/8/layout/vList2"/>
    <dgm:cxn modelId="{CBBC19AC-8830-44C3-9A75-ECF7B5E54773}" type="presParOf" srcId="{26572057-C5BA-4968-9A47-C71E772A345F}" destId="{AB53C81F-E3BF-4DB3-B5FE-BC82E2235FEE}" srcOrd="6" destOrd="0" presId="urn:microsoft.com/office/officeart/2005/8/layout/vList2"/>
    <dgm:cxn modelId="{39160F16-A2D6-4CF3-ABBE-58514B37713A}" type="presParOf" srcId="{26572057-C5BA-4968-9A47-C71E772A345F}" destId="{0202E125-5B62-43E5-B935-7433A328293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5F4DDC-9717-40E1-B518-8757CCB828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8932E3-28D4-4BA3-A3C9-48F045BCE586}">
      <dgm:prSet/>
      <dgm:spPr>
        <a:solidFill>
          <a:srgbClr val="61869F"/>
        </a:solidFill>
        <a:ln>
          <a:solidFill>
            <a:srgbClr val="61869F"/>
          </a:solidFill>
        </a:ln>
      </dgm:spPr>
      <dgm:t>
        <a:bodyPr/>
        <a:lstStyle/>
        <a:p>
          <a:pPr rtl="0"/>
          <a:r>
            <a:rPr lang="en-US" b="1" u="sng" baseline="0" smtClean="0"/>
            <a:t>GitLab</a:t>
          </a:r>
          <a:endParaRPr lang="en-US"/>
        </a:p>
      </dgm:t>
    </dgm:pt>
    <dgm:pt modelId="{6E54AE47-315F-4FFA-BE97-9FDE25ACC871}" type="parTrans" cxnId="{43213698-0983-49F7-95ED-1902D4D964D2}">
      <dgm:prSet/>
      <dgm:spPr/>
      <dgm:t>
        <a:bodyPr/>
        <a:lstStyle/>
        <a:p>
          <a:endParaRPr lang="en-US"/>
        </a:p>
      </dgm:t>
    </dgm:pt>
    <dgm:pt modelId="{A24F2111-A531-4C67-86AD-F9925F32DE3B}" type="sibTrans" cxnId="{43213698-0983-49F7-95ED-1902D4D964D2}">
      <dgm:prSet/>
      <dgm:spPr/>
      <dgm:t>
        <a:bodyPr/>
        <a:lstStyle/>
        <a:p>
          <a:endParaRPr lang="en-US"/>
        </a:p>
      </dgm:t>
    </dgm:pt>
    <dgm:pt modelId="{DAE56AE0-A0A3-43FB-8972-CBCA54EFEB05}">
      <dgm:prSet/>
      <dgm:spPr>
        <a:solidFill>
          <a:srgbClr val="61869F"/>
        </a:solidFill>
        <a:ln>
          <a:solidFill>
            <a:srgbClr val="61869F"/>
          </a:solidFill>
        </a:ln>
      </dgm:spPr>
      <dgm:t>
        <a:bodyPr/>
        <a:lstStyle/>
        <a:p>
          <a:pPr rtl="0"/>
          <a:r>
            <a:rPr lang="en-US" b="1" baseline="0" dirty="0" smtClean="0"/>
            <a:t>Backup contains:</a:t>
          </a:r>
          <a:endParaRPr lang="en-US" dirty="0"/>
        </a:p>
      </dgm:t>
    </dgm:pt>
    <dgm:pt modelId="{35E75E98-AE5B-4F92-B34C-CC5998BAA655}" type="parTrans" cxnId="{C3F147D7-0065-47DA-9AFF-7CDB2CC6B6D6}">
      <dgm:prSet/>
      <dgm:spPr/>
      <dgm:t>
        <a:bodyPr/>
        <a:lstStyle/>
        <a:p>
          <a:endParaRPr lang="en-US"/>
        </a:p>
      </dgm:t>
    </dgm:pt>
    <dgm:pt modelId="{AD95D3B4-35F0-4982-8FD6-658B97502E57}" type="sibTrans" cxnId="{C3F147D7-0065-47DA-9AFF-7CDB2CC6B6D6}">
      <dgm:prSet/>
      <dgm:spPr/>
      <dgm:t>
        <a:bodyPr/>
        <a:lstStyle/>
        <a:p>
          <a:endParaRPr lang="en-US"/>
        </a:p>
      </dgm:t>
    </dgm:pt>
    <dgm:pt modelId="{96708B7D-6C45-4D6B-9F71-7FCEBDE850C6}">
      <dgm:prSet custT="1"/>
      <dgm:spPr/>
      <dgm:t>
        <a:bodyPr/>
        <a:lstStyle/>
        <a:p>
          <a:pPr rtl="0"/>
          <a:r>
            <a:rPr lang="en-US" sz="1100" baseline="0" dirty="0" smtClean="0"/>
            <a:t>db (database),uploads (attachments),repositories (Git repositories data),builds (CI job output logs),artifacts (CI job artifacts),lfs (LFS objects),registry (Container Registry images),pages (Pages content)</a:t>
          </a:r>
          <a:endParaRPr lang="en-US" sz="1100" dirty="0"/>
        </a:p>
      </dgm:t>
    </dgm:pt>
    <dgm:pt modelId="{A68AE123-B1F3-4D13-A251-93C1D8BC9BA3}" type="parTrans" cxnId="{E83E8032-E00C-4AF9-A3C5-CFE50C41DFA4}">
      <dgm:prSet/>
      <dgm:spPr/>
      <dgm:t>
        <a:bodyPr/>
        <a:lstStyle/>
        <a:p>
          <a:endParaRPr lang="en-US"/>
        </a:p>
      </dgm:t>
    </dgm:pt>
    <dgm:pt modelId="{D91AAA63-82F0-4357-BA22-A5593B7F7F36}" type="sibTrans" cxnId="{E83E8032-E00C-4AF9-A3C5-CFE50C41DFA4}">
      <dgm:prSet/>
      <dgm:spPr/>
      <dgm:t>
        <a:bodyPr/>
        <a:lstStyle/>
        <a:p>
          <a:endParaRPr lang="en-US"/>
        </a:p>
      </dgm:t>
    </dgm:pt>
    <dgm:pt modelId="{4A860CF9-B0D1-4BEB-9864-2FEB7FD9E608}">
      <dgm:prSet/>
      <dgm:spPr>
        <a:solidFill>
          <a:srgbClr val="61869F"/>
        </a:solidFill>
        <a:ln>
          <a:solidFill>
            <a:srgbClr val="61869F"/>
          </a:solidFill>
        </a:ln>
      </dgm:spPr>
      <dgm:t>
        <a:bodyPr/>
        <a:lstStyle/>
        <a:p>
          <a:pPr rtl="0"/>
          <a:r>
            <a:rPr lang="en-US" b="1" baseline="0" dirty="0" smtClean="0"/>
            <a:t>Backup strategies:</a:t>
          </a:r>
          <a:endParaRPr lang="en-US" dirty="0"/>
        </a:p>
      </dgm:t>
    </dgm:pt>
    <dgm:pt modelId="{0903F608-0378-4587-A092-93D2B3CE1F77}" type="parTrans" cxnId="{5E779187-3E7B-4DC4-BA57-437BE5313043}">
      <dgm:prSet/>
      <dgm:spPr/>
      <dgm:t>
        <a:bodyPr/>
        <a:lstStyle/>
        <a:p>
          <a:endParaRPr lang="en-US"/>
        </a:p>
      </dgm:t>
    </dgm:pt>
    <dgm:pt modelId="{83C05D25-79F3-4AEB-9D61-9ABB654ACA37}" type="sibTrans" cxnId="{5E779187-3E7B-4DC4-BA57-437BE5313043}">
      <dgm:prSet/>
      <dgm:spPr/>
      <dgm:t>
        <a:bodyPr/>
        <a:lstStyle/>
        <a:p>
          <a:endParaRPr lang="en-US"/>
        </a:p>
      </dgm:t>
    </dgm:pt>
    <dgm:pt modelId="{47BB7CCC-639B-4EBD-9707-46B6969502C8}">
      <dgm:prSet custT="1"/>
      <dgm:spPr/>
      <dgm:t>
        <a:bodyPr/>
        <a:lstStyle/>
        <a:p>
          <a:pPr rtl="0"/>
          <a:r>
            <a:rPr lang="en-US" sz="1100" baseline="0" dirty="0" smtClean="0"/>
            <a:t>The default backup strategy is to essentially stream data from the respective data locations to the backup using the Linux command tar and gzip. This works fine in most cases, but can cause problems when data is rapidly changing.</a:t>
          </a:r>
          <a:endParaRPr lang="en-US" sz="1100" dirty="0"/>
        </a:p>
      </dgm:t>
    </dgm:pt>
    <dgm:pt modelId="{6BF7A392-12D5-4F70-A1BD-1197846C8D82}" type="parTrans" cxnId="{AA3142CB-A130-45DA-B680-B59573EA1541}">
      <dgm:prSet/>
      <dgm:spPr/>
      <dgm:t>
        <a:bodyPr/>
        <a:lstStyle/>
        <a:p>
          <a:endParaRPr lang="en-US"/>
        </a:p>
      </dgm:t>
    </dgm:pt>
    <dgm:pt modelId="{B216D621-A685-4568-934C-07423C87E9E5}" type="sibTrans" cxnId="{AA3142CB-A130-45DA-B680-B59573EA1541}">
      <dgm:prSet/>
      <dgm:spPr/>
      <dgm:t>
        <a:bodyPr/>
        <a:lstStyle/>
        <a:p>
          <a:endParaRPr lang="en-US"/>
        </a:p>
      </dgm:t>
    </dgm:pt>
    <dgm:pt modelId="{EDE0FA2F-C850-4DEE-AD6B-2A037DE8C98B}">
      <dgm:prSet custT="1"/>
      <dgm:spPr/>
      <dgm:t>
        <a:bodyPr/>
        <a:lstStyle/>
        <a:p>
          <a:pPr rtl="0"/>
          <a:r>
            <a:rPr lang="en-US" sz="1100" dirty="0" smtClean="0"/>
            <a:t>GitLab-rake </a:t>
          </a:r>
          <a:r>
            <a:rPr lang="en-US" sz="1100" dirty="0" err="1" smtClean="0"/>
            <a:t>GitLab:backup:create</a:t>
          </a:r>
          <a:endParaRPr lang="en-US" sz="1100" dirty="0"/>
        </a:p>
      </dgm:t>
    </dgm:pt>
    <dgm:pt modelId="{3881E550-0754-4A09-891A-E0BBDEE4AA10}" type="parTrans" cxnId="{CADF3437-5379-4672-B419-D42F468E6413}">
      <dgm:prSet/>
      <dgm:spPr/>
      <dgm:t>
        <a:bodyPr/>
        <a:lstStyle/>
        <a:p>
          <a:endParaRPr lang="en-US"/>
        </a:p>
      </dgm:t>
    </dgm:pt>
    <dgm:pt modelId="{AF473FB6-911A-42C1-9095-B40BCA4FDE70}" type="sibTrans" cxnId="{CADF3437-5379-4672-B419-D42F468E6413}">
      <dgm:prSet/>
      <dgm:spPr/>
      <dgm:t>
        <a:bodyPr/>
        <a:lstStyle/>
        <a:p>
          <a:endParaRPr lang="en-US"/>
        </a:p>
      </dgm:t>
    </dgm:pt>
    <dgm:pt modelId="{44BFCA91-8216-4A3C-AECD-1FB2CDE5EA10}">
      <dgm:prSet custT="1"/>
      <dgm:spPr/>
      <dgm:t>
        <a:bodyPr/>
        <a:lstStyle/>
        <a:p>
          <a:pPr rtl="0"/>
          <a:r>
            <a:rPr lang="en-US" sz="1100" dirty="0" smtClean="0"/>
            <a:t>GitLab-rake </a:t>
          </a:r>
          <a:r>
            <a:rPr lang="en-US" sz="1100" dirty="0" err="1" smtClean="0"/>
            <a:t>GitLab:backup:create</a:t>
          </a:r>
          <a:r>
            <a:rPr lang="en-US" sz="1100" dirty="0" smtClean="0"/>
            <a:t> DIRECTORY=daily</a:t>
          </a:r>
          <a:endParaRPr lang="en-US" sz="1100" dirty="0"/>
        </a:p>
      </dgm:t>
    </dgm:pt>
    <dgm:pt modelId="{BD9D96B1-B4BE-4511-8AAF-E3E492BDD724}" type="parTrans" cxnId="{E2C51DFF-B887-425D-AA1A-0B579B1C554F}">
      <dgm:prSet/>
      <dgm:spPr/>
      <dgm:t>
        <a:bodyPr/>
        <a:lstStyle/>
        <a:p>
          <a:endParaRPr lang="en-US"/>
        </a:p>
      </dgm:t>
    </dgm:pt>
    <dgm:pt modelId="{CC3E7B6E-EE20-4699-8919-990DE3CBBBF5}" type="sibTrans" cxnId="{E2C51DFF-B887-425D-AA1A-0B579B1C554F}">
      <dgm:prSet/>
      <dgm:spPr/>
      <dgm:t>
        <a:bodyPr/>
        <a:lstStyle/>
        <a:p>
          <a:endParaRPr lang="en-US"/>
        </a:p>
      </dgm:t>
    </dgm:pt>
    <dgm:pt modelId="{1627ACBF-A4FA-4D85-B12A-A9B71388F1C9}">
      <dgm:prSet custT="1"/>
      <dgm:spPr/>
      <dgm:t>
        <a:bodyPr/>
        <a:lstStyle/>
        <a:p>
          <a:pPr rtl="0"/>
          <a:r>
            <a:rPr lang="en-US" sz="1100" dirty="0" smtClean="0"/>
            <a:t>GitLab-rake </a:t>
          </a:r>
          <a:r>
            <a:rPr lang="en-US" sz="1100" dirty="0" err="1" smtClean="0"/>
            <a:t>GitLab:backup:create</a:t>
          </a:r>
          <a:r>
            <a:rPr lang="en-US" sz="1100" dirty="0" smtClean="0"/>
            <a:t> DIRECTORY=weekly</a:t>
          </a:r>
          <a:endParaRPr lang="en-US" sz="1100" dirty="0"/>
        </a:p>
      </dgm:t>
    </dgm:pt>
    <dgm:pt modelId="{A2E50668-EAC5-439F-9BD3-0B4AB88DCBCD}" type="parTrans" cxnId="{BFC318D0-3DD9-4176-8102-66AA0AF72147}">
      <dgm:prSet/>
      <dgm:spPr/>
      <dgm:t>
        <a:bodyPr/>
        <a:lstStyle/>
        <a:p>
          <a:endParaRPr lang="en-US"/>
        </a:p>
      </dgm:t>
    </dgm:pt>
    <dgm:pt modelId="{3A84625A-C326-4B83-9C96-DF85154A4297}" type="sibTrans" cxnId="{BFC318D0-3DD9-4176-8102-66AA0AF72147}">
      <dgm:prSet/>
      <dgm:spPr/>
      <dgm:t>
        <a:bodyPr/>
        <a:lstStyle/>
        <a:p>
          <a:endParaRPr lang="en-US"/>
        </a:p>
      </dgm:t>
    </dgm:pt>
    <dgm:pt modelId="{F59B636B-47A3-45BE-B2F3-8E3E51847F0B}">
      <dgm:prSet custT="1"/>
      <dgm:spPr/>
      <dgm:t>
        <a:bodyPr/>
        <a:lstStyle/>
        <a:p>
          <a:pPr rtl="0"/>
          <a:r>
            <a:rPr lang="en-US" sz="1100" dirty="0" smtClean="0"/>
            <a:t>GitLab-rake </a:t>
          </a:r>
          <a:r>
            <a:rPr lang="en-US" sz="1100" dirty="0" err="1" smtClean="0"/>
            <a:t>GitLab:backup:create</a:t>
          </a:r>
          <a:r>
            <a:rPr lang="en-US" sz="1100" dirty="0" smtClean="0"/>
            <a:t> DIRECTORY=monthly</a:t>
          </a:r>
          <a:endParaRPr lang="en-US" sz="1100" dirty="0"/>
        </a:p>
      </dgm:t>
    </dgm:pt>
    <dgm:pt modelId="{4FA2BE02-20A5-456B-A72B-89166097A12A}" type="parTrans" cxnId="{C03E2148-F575-4A43-8E7B-77C5E6534763}">
      <dgm:prSet/>
      <dgm:spPr/>
      <dgm:t>
        <a:bodyPr/>
        <a:lstStyle/>
        <a:p>
          <a:endParaRPr lang="en-US"/>
        </a:p>
      </dgm:t>
    </dgm:pt>
    <dgm:pt modelId="{DE51C404-F988-4BE9-96AF-3671AF827FB2}" type="sibTrans" cxnId="{C03E2148-F575-4A43-8E7B-77C5E6534763}">
      <dgm:prSet/>
      <dgm:spPr/>
      <dgm:t>
        <a:bodyPr/>
        <a:lstStyle/>
        <a:p>
          <a:endParaRPr lang="en-US"/>
        </a:p>
      </dgm:t>
    </dgm:pt>
    <dgm:pt modelId="{051C6E3A-14EB-4D83-8BB3-B257ABAD17E5}">
      <dgm:prSet/>
      <dgm:spPr>
        <a:solidFill>
          <a:srgbClr val="61869F"/>
        </a:solidFill>
        <a:ln>
          <a:solidFill>
            <a:srgbClr val="61869F"/>
          </a:solidFill>
        </a:ln>
      </dgm:spPr>
      <dgm:t>
        <a:bodyPr/>
        <a:lstStyle/>
        <a:p>
          <a:pPr rtl="0"/>
          <a:r>
            <a:rPr lang="en-US" b="1" baseline="0" dirty="0" smtClean="0"/>
            <a:t>Restoring a backup:</a:t>
          </a:r>
          <a:endParaRPr lang="en-US" dirty="0"/>
        </a:p>
      </dgm:t>
    </dgm:pt>
    <dgm:pt modelId="{1D3D8279-28C9-4DA5-94CC-43BAA3D14AAD}" type="parTrans" cxnId="{B3CC8284-EC8A-4A90-9035-FDA0561C3155}">
      <dgm:prSet/>
      <dgm:spPr/>
      <dgm:t>
        <a:bodyPr/>
        <a:lstStyle/>
        <a:p>
          <a:endParaRPr lang="en-US"/>
        </a:p>
      </dgm:t>
    </dgm:pt>
    <dgm:pt modelId="{E6F6F642-0B09-4FE8-AC7C-DA6313652FA6}" type="sibTrans" cxnId="{B3CC8284-EC8A-4A90-9035-FDA0561C3155}">
      <dgm:prSet/>
      <dgm:spPr/>
      <dgm:t>
        <a:bodyPr/>
        <a:lstStyle/>
        <a:p>
          <a:endParaRPr lang="en-US"/>
        </a:p>
      </dgm:t>
    </dgm:pt>
    <dgm:pt modelId="{0C8F3FFA-68B7-4BB2-AC63-C8717B00E9C3}">
      <dgm:prSet custT="1"/>
      <dgm:spPr/>
      <dgm:t>
        <a:bodyPr/>
        <a:lstStyle/>
        <a:p>
          <a:pPr rtl="0"/>
          <a:r>
            <a:rPr lang="en-US" sz="1100" baseline="0" dirty="0" err="1" smtClean="0"/>
            <a:t>sudo</a:t>
          </a:r>
          <a:r>
            <a:rPr lang="en-US" sz="1100" baseline="0" dirty="0" smtClean="0"/>
            <a:t> GitLab-rake </a:t>
          </a:r>
          <a:r>
            <a:rPr lang="en-US" sz="1100" baseline="0" dirty="0" err="1" smtClean="0"/>
            <a:t>GitLab:backup:restore</a:t>
          </a:r>
          <a:endParaRPr lang="en-US" sz="1100" dirty="0"/>
        </a:p>
      </dgm:t>
    </dgm:pt>
    <dgm:pt modelId="{D6B9B34F-B66D-45DD-B9F9-A59E796EE898}" type="parTrans" cxnId="{687C271B-3B39-46FD-992D-D10D979B3389}">
      <dgm:prSet/>
      <dgm:spPr/>
      <dgm:t>
        <a:bodyPr/>
        <a:lstStyle/>
        <a:p>
          <a:endParaRPr lang="en-US"/>
        </a:p>
      </dgm:t>
    </dgm:pt>
    <dgm:pt modelId="{A916775D-9E7B-46DC-B1CB-36FC30BC0780}" type="sibTrans" cxnId="{687C271B-3B39-46FD-992D-D10D979B3389}">
      <dgm:prSet/>
      <dgm:spPr/>
      <dgm:t>
        <a:bodyPr/>
        <a:lstStyle/>
        <a:p>
          <a:endParaRPr lang="en-US"/>
        </a:p>
      </dgm:t>
    </dgm:pt>
    <dgm:pt modelId="{29E64CC7-2D22-40A8-A28E-EE7FC5AFF318}">
      <dgm:prSet custT="1"/>
      <dgm:spPr/>
      <dgm:t>
        <a:bodyPr/>
        <a:lstStyle/>
        <a:p>
          <a:pPr rtl="0"/>
          <a:r>
            <a:rPr lang="en-US" sz="1100" dirty="0" smtClean="0"/>
            <a:t>Copy the required backup to the backup location in </a:t>
          </a:r>
          <a:r>
            <a:rPr lang="en-US" sz="1100" dirty="0" err="1" smtClean="0"/>
            <a:t>GitLab</a:t>
          </a:r>
          <a:r>
            <a:rPr lang="en-US" sz="1100" dirty="0" smtClean="0"/>
            <a:t> server and execute the above command to restore</a:t>
          </a:r>
          <a:endParaRPr lang="en-US" sz="1100" dirty="0"/>
        </a:p>
      </dgm:t>
    </dgm:pt>
    <dgm:pt modelId="{0EE67EA0-B1D7-4BDC-BC17-B92E4364C52F}" type="parTrans" cxnId="{814F5A5A-A0A5-419E-803A-051219B67D9E}">
      <dgm:prSet/>
      <dgm:spPr/>
      <dgm:t>
        <a:bodyPr/>
        <a:lstStyle/>
        <a:p>
          <a:endParaRPr lang="en-AU"/>
        </a:p>
      </dgm:t>
    </dgm:pt>
    <dgm:pt modelId="{F0827843-3486-426D-A8DC-A65821E3F741}" type="sibTrans" cxnId="{814F5A5A-A0A5-419E-803A-051219B67D9E}">
      <dgm:prSet/>
      <dgm:spPr/>
      <dgm:t>
        <a:bodyPr/>
        <a:lstStyle/>
        <a:p>
          <a:endParaRPr lang="en-AU"/>
        </a:p>
      </dgm:t>
    </dgm:pt>
    <dgm:pt modelId="{EBF0E5C0-FFAF-4E20-8CCA-B77AEFA83A45}" type="pres">
      <dgm:prSet presAssocID="{E35F4DDC-9717-40E1-B518-8757CCB828B0}" presName="linear" presStyleCnt="0">
        <dgm:presLayoutVars>
          <dgm:animLvl val="lvl"/>
          <dgm:resizeHandles val="exact"/>
        </dgm:presLayoutVars>
      </dgm:prSet>
      <dgm:spPr/>
      <dgm:t>
        <a:bodyPr/>
        <a:lstStyle/>
        <a:p>
          <a:endParaRPr lang="en-US"/>
        </a:p>
      </dgm:t>
    </dgm:pt>
    <dgm:pt modelId="{6806AE58-6971-4A5B-B1E5-6937830407AD}" type="pres">
      <dgm:prSet presAssocID="{698932E3-28D4-4BA3-A3C9-48F045BCE586}" presName="parentText" presStyleLbl="node1" presStyleIdx="0" presStyleCnt="4">
        <dgm:presLayoutVars>
          <dgm:chMax val="0"/>
          <dgm:bulletEnabled val="1"/>
        </dgm:presLayoutVars>
      </dgm:prSet>
      <dgm:spPr/>
      <dgm:t>
        <a:bodyPr/>
        <a:lstStyle/>
        <a:p>
          <a:endParaRPr lang="en-US"/>
        </a:p>
      </dgm:t>
    </dgm:pt>
    <dgm:pt modelId="{1DE890FC-A9D5-4F7D-AB83-F98D0720D8B6}" type="pres">
      <dgm:prSet presAssocID="{A24F2111-A531-4C67-86AD-F9925F32DE3B}" presName="spacer" presStyleCnt="0"/>
      <dgm:spPr/>
    </dgm:pt>
    <dgm:pt modelId="{4E707C30-52DD-4EB9-A7EA-29FA0D0131CB}" type="pres">
      <dgm:prSet presAssocID="{DAE56AE0-A0A3-43FB-8972-CBCA54EFEB05}" presName="parentText" presStyleLbl="node1" presStyleIdx="1" presStyleCnt="4">
        <dgm:presLayoutVars>
          <dgm:chMax val="0"/>
          <dgm:bulletEnabled val="1"/>
        </dgm:presLayoutVars>
      </dgm:prSet>
      <dgm:spPr/>
      <dgm:t>
        <a:bodyPr/>
        <a:lstStyle/>
        <a:p>
          <a:endParaRPr lang="en-US"/>
        </a:p>
      </dgm:t>
    </dgm:pt>
    <dgm:pt modelId="{1936E31F-427A-4C9B-B4A5-1975B8085A02}" type="pres">
      <dgm:prSet presAssocID="{DAE56AE0-A0A3-43FB-8972-CBCA54EFEB05}" presName="childText" presStyleLbl="revTx" presStyleIdx="0" presStyleCnt="3">
        <dgm:presLayoutVars>
          <dgm:bulletEnabled val="1"/>
        </dgm:presLayoutVars>
      </dgm:prSet>
      <dgm:spPr/>
      <dgm:t>
        <a:bodyPr/>
        <a:lstStyle/>
        <a:p>
          <a:endParaRPr lang="en-US"/>
        </a:p>
      </dgm:t>
    </dgm:pt>
    <dgm:pt modelId="{78D762D1-6A11-4831-AE30-EB9DE0D66F7B}" type="pres">
      <dgm:prSet presAssocID="{4A860CF9-B0D1-4BEB-9864-2FEB7FD9E608}" presName="parentText" presStyleLbl="node1" presStyleIdx="2" presStyleCnt="4">
        <dgm:presLayoutVars>
          <dgm:chMax val="0"/>
          <dgm:bulletEnabled val="1"/>
        </dgm:presLayoutVars>
      </dgm:prSet>
      <dgm:spPr/>
      <dgm:t>
        <a:bodyPr/>
        <a:lstStyle/>
        <a:p>
          <a:endParaRPr lang="en-US"/>
        </a:p>
      </dgm:t>
    </dgm:pt>
    <dgm:pt modelId="{5FBB0016-6855-45E4-A6B4-1C7477BCBD3E}" type="pres">
      <dgm:prSet presAssocID="{4A860CF9-B0D1-4BEB-9864-2FEB7FD9E608}" presName="childText" presStyleLbl="revTx" presStyleIdx="1" presStyleCnt="3">
        <dgm:presLayoutVars>
          <dgm:bulletEnabled val="1"/>
        </dgm:presLayoutVars>
      </dgm:prSet>
      <dgm:spPr/>
      <dgm:t>
        <a:bodyPr/>
        <a:lstStyle/>
        <a:p>
          <a:endParaRPr lang="en-US"/>
        </a:p>
      </dgm:t>
    </dgm:pt>
    <dgm:pt modelId="{D8B316BB-5E27-48A1-9A0E-8C4536B6950E}" type="pres">
      <dgm:prSet presAssocID="{051C6E3A-14EB-4D83-8BB3-B257ABAD17E5}" presName="parentText" presStyleLbl="node1" presStyleIdx="3" presStyleCnt="4">
        <dgm:presLayoutVars>
          <dgm:chMax val="0"/>
          <dgm:bulletEnabled val="1"/>
        </dgm:presLayoutVars>
      </dgm:prSet>
      <dgm:spPr/>
      <dgm:t>
        <a:bodyPr/>
        <a:lstStyle/>
        <a:p>
          <a:endParaRPr lang="en-US"/>
        </a:p>
      </dgm:t>
    </dgm:pt>
    <dgm:pt modelId="{DC8072F8-F2D9-4B45-ADB4-55F7746D3B15}" type="pres">
      <dgm:prSet presAssocID="{051C6E3A-14EB-4D83-8BB3-B257ABAD17E5}" presName="childText" presStyleLbl="revTx" presStyleIdx="2" presStyleCnt="3">
        <dgm:presLayoutVars>
          <dgm:bulletEnabled val="1"/>
        </dgm:presLayoutVars>
      </dgm:prSet>
      <dgm:spPr/>
      <dgm:t>
        <a:bodyPr/>
        <a:lstStyle/>
        <a:p>
          <a:endParaRPr lang="en-US"/>
        </a:p>
      </dgm:t>
    </dgm:pt>
  </dgm:ptLst>
  <dgm:cxnLst>
    <dgm:cxn modelId="{687C271B-3B39-46FD-992D-D10D979B3389}" srcId="{051C6E3A-14EB-4D83-8BB3-B257ABAD17E5}" destId="{0C8F3FFA-68B7-4BB2-AC63-C8717B00E9C3}" srcOrd="0" destOrd="0" parTransId="{D6B9B34F-B66D-45DD-B9F9-A59E796EE898}" sibTransId="{A916775D-9E7B-46DC-B1CB-36FC30BC0780}"/>
    <dgm:cxn modelId="{CADF3437-5379-4672-B419-D42F468E6413}" srcId="{47BB7CCC-639B-4EBD-9707-46B6969502C8}" destId="{EDE0FA2F-C850-4DEE-AD6B-2A037DE8C98B}" srcOrd="0" destOrd="0" parTransId="{3881E550-0754-4A09-891A-E0BBDEE4AA10}" sibTransId="{AF473FB6-911A-42C1-9095-B40BCA4FDE70}"/>
    <dgm:cxn modelId="{83EFA780-788D-42D1-9761-1522B777F7F9}" type="presOf" srcId="{EDE0FA2F-C850-4DEE-AD6B-2A037DE8C98B}" destId="{5FBB0016-6855-45E4-A6B4-1C7477BCBD3E}" srcOrd="0" destOrd="1" presId="urn:microsoft.com/office/officeart/2005/8/layout/vList2"/>
    <dgm:cxn modelId="{D0BB14BC-4C87-4DD0-99B3-4746C9EF23EE}" type="presOf" srcId="{47BB7CCC-639B-4EBD-9707-46B6969502C8}" destId="{5FBB0016-6855-45E4-A6B4-1C7477BCBD3E}" srcOrd="0" destOrd="0" presId="urn:microsoft.com/office/officeart/2005/8/layout/vList2"/>
    <dgm:cxn modelId="{C03E2148-F575-4A43-8E7B-77C5E6534763}" srcId="{47BB7CCC-639B-4EBD-9707-46B6969502C8}" destId="{F59B636B-47A3-45BE-B2F3-8E3E51847F0B}" srcOrd="3" destOrd="0" parTransId="{4FA2BE02-20A5-456B-A72B-89166097A12A}" sibTransId="{DE51C404-F988-4BE9-96AF-3671AF827FB2}"/>
    <dgm:cxn modelId="{814F5A5A-A0A5-419E-803A-051219B67D9E}" srcId="{051C6E3A-14EB-4D83-8BB3-B257ABAD17E5}" destId="{29E64CC7-2D22-40A8-A28E-EE7FC5AFF318}" srcOrd="1" destOrd="0" parTransId="{0EE67EA0-B1D7-4BDC-BC17-B92E4364C52F}" sibTransId="{F0827843-3486-426D-A8DC-A65821E3F741}"/>
    <dgm:cxn modelId="{BFC318D0-3DD9-4176-8102-66AA0AF72147}" srcId="{47BB7CCC-639B-4EBD-9707-46B6969502C8}" destId="{1627ACBF-A4FA-4D85-B12A-A9B71388F1C9}" srcOrd="2" destOrd="0" parTransId="{A2E50668-EAC5-439F-9BD3-0B4AB88DCBCD}" sibTransId="{3A84625A-C326-4B83-9C96-DF85154A4297}"/>
    <dgm:cxn modelId="{5BB7D591-7798-4186-8826-F8B761EAF1F8}" type="presOf" srcId="{698932E3-28D4-4BA3-A3C9-48F045BCE586}" destId="{6806AE58-6971-4A5B-B1E5-6937830407AD}" srcOrd="0" destOrd="0" presId="urn:microsoft.com/office/officeart/2005/8/layout/vList2"/>
    <dgm:cxn modelId="{AA3142CB-A130-45DA-B680-B59573EA1541}" srcId="{4A860CF9-B0D1-4BEB-9864-2FEB7FD9E608}" destId="{47BB7CCC-639B-4EBD-9707-46B6969502C8}" srcOrd="0" destOrd="0" parTransId="{6BF7A392-12D5-4F70-A1BD-1197846C8D82}" sibTransId="{B216D621-A685-4568-934C-07423C87E9E5}"/>
    <dgm:cxn modelId="{4CDFA1C0-100E-4F1D-90D8-64A4EDF3F968}" type="presOf" srcId="{0C8F3FFA-68B7-4BB2-AC63-C8717B00E9C3}" destId="{DC8072F8-F2D9-4B45-ADB4-55F7746D3B15}" srcOrd="0" destOrd="0" presId="urn:microsoft.com/office/officeart/2005/8/layout/vList2"/>
    <dgm:cxn modelId="{53188B61-885D-43CC-9F07-19E9D61DD148}" type="presOf" srcId="{4A860CF9-B0D1-4BEB-9864-2FEB7FD9E608}" destId="{78D762D1-6A11-4831-AE30-EB9DE0D66F7B}" srcOrd="0" destOrd="0" presId="urn:microsoft.com/office/officeart/2005/8/layout/vList2"/>
    <dgm:cxn modelId="{43213698-0983-49F7-95ED-1902D4D964D2}" srcId="{E35F4DDC-9717-40E1-B518-8757CCB828B0}" destId="{698932E3-28D4-4BA3-A3C9-48F045BCE586}" srcOrd="0" destOrd="0" parTransId="{6E54AE47-315F-4FFA-BE97-9FDE25ACC871}" sibTransId="{A24F2111-A531-4C67-86AD-F9925F32DE3B}"/>
    <dgm:cxn modelId="{B3CC8284-EC8A-4A90-9035-FDA0561C3155}" srcId="{E35F4DDC-9717-40E1-B518-8757CCB828B0}" destId="{051C6E3A-14EB-4D83-8BB3-B257ABAD17E5}" srcOrd="3" destOrd="0" parTransId="{1D3D8279-28C9-4DA5-94CC-43BAA3D14AAD}" sibTransId="{E6F6F642-0B09-4FE8-AC7C-DA6313652FA6}"/>
    <dgm:cxn modelId="{3243E43E-E269-4C7C-8974-C3DCAB2ECF06}" type="presOf" srcId="{1627ACBF-A4FA-4D85-B12A-A9B71388F1C9}" destId="{5FBB0016-6855-45E4-A6B4-1C7477BCBD3E}" srcOrd="0" destOrd="3" presId="urn:microsoft.com/office/officeart/2005/8/layout/vList2"/>
    <dgm:cxn modelId="{E83E8032-E00C-4AF9-A3C5-CFE50C41DFA4}" srcId="{DAE56AE0-A0A3-43FB-8972-CBCA54EFEB05}" destId="{96708B7D-6C45-4D6B-9F71-7FCEBDE850C6}" srcOrd="0" destOrd="0" parTransId="{A68AE123-B1F3-4D13-A251-93C1D8BC9BA3}" sibTransId="{D91AAA63-82F0-4357-BA22-A5593B7F7F36}"/>
    <dgm:cxn modelId="{7ED1E137-F8B2-49C3-9229-02A80E3CB840}" type="presOf" srcId="{DAE56AE0-A0A3-43FB-8972-CBCA54EFEB05}" destId="{4E707C30-52DD-4EB9-A7EA-29FA0D0131CB}" srcOrd="0" destOrd="0" presId="urn:microsoft.com/office/officeart/2005/8/layout/vList2"/>
    <dgm:cxn modelId="{D2803EA7-52B4-4077-9D84-8BBA51C70B19}" type="presOf" srcId="{29E64CC7-2D22-40A8-A28E-EE7FC5AFF318}" destId="{DC8072F8-F2D9-4B45-ADB4-55F7746D3B15}" srcOrd="0" destOrd="1" presId="urn:microsoft.com/office/officeart/2005/8/layout/vList2"/>
    <dgm:cxn modelId="{C3F147D7-0065-47DA-9AFF-7CDB2CC6B6D6}" srcId="{E35F4DDC-9717-40E1-B518-8757CCB828B0}" destId="{DAE56AE0-A0A3-43FB-8972-CBCA54EFEB05}" srcOrd="1" destOrd="0" parTransId="{35E75E98-AE5B-4F92-B34C-CC5998BAA655}" sibTransId="{AD95D3B4-35F0-4982-8FD6-658B97502E57}"/>
    <dgm:cxn modelId="{53BD7838-D1F8-4442-B681-1A4278094F35}" type="presOf" srcId="{F59B636B-47A3-45BE-B2F3-8E3E51847F0B}" destId="{5FBB0016-6855-45E4-A6B4-1C7477BCBD3E}" srcOrd="0" destOrd="4" presId="urn:microsoft.com/office/officeart/2005/8/layout/vList2"/>
    <dgm:cxn modelId="{E2C51DFF-B887-425D-AA1A-0B579B1C554F}" srcId="{47BB7CCC-639B-4EBD-9707-46B6969502C8}" destId="{44BFCA91-8216-4A3C-AECD-1FB2CDE5EA10}" srcOrd="1" destOrd="0" parTransId="{BD9D96B1-B4BE-4511-8AAF-E3E492BDD724}" sibTransId="{CC3E7B6E-EE20-4699-8919-990DE3CBBBF5}"/>
    <dgm:cxn modelId="{F4C051DF-D4F5-4DC7-BCBD-18D4F598C2D1}" type="presOf" srcId="{96708B7D-6C45-4D6B-9F71-7FCEBDE850C6}" destId="{1936E31F-427A-4C9B-B4A5-1975B8085A02}" srcOrd="0" destOrd="0" presId="urn:microsoft.com/office/officeart/2005/8/layout/vList2"/>
    <dgm:cxn modelId="{6FCB9340-AB25-4200-A909-B154A419630F}" type="presOf" srcId="{44BFCA91-8216-4A3C-AECD-1FB2CDE5EA10}" destId="{5FBB0016-6855-45E4-A6B4-1C7477BCBD3E}" srcOrd="0" destOrd="2" presId="urn:microsoft.com/office/officeart/2005/8/layout/vList2"/>
    <dgm:cxn modelId="{6E6DB196-9CF8-429C-A4E0-41D07D6368D5}" type="presOf" srcId="{051C6E3A-14EB-4D83-8BB3-B257ABAD17E5}" destId="{D8B316BB-5E27-48A1-9A0E-8C4536B6950E}" srcOrd="0" destOrd="0" presId="urn:microsoft.com/office/officeart/2005/8/layout/vList2"/>
    <dgm:cxn modelId="{B0D70049-A463-44BC-B979-ACB656E60C79}" type="presOf" srcId="{E35F4DDC-9717-40E1-B518-8757CCB828B0}" destId="{EBF0E5C0-FFAF-4E20-8CCA-B77AEFA83A45}" srcOrd="0" destOrd="0" presId="urn:microsoft.com/office/officeart/2005/8/layout/vList2"/>
    <dgm:cxn modelId="{5E779187-3E7B-4DC4-BA57-437BE5313043}" srcId="{E35F4DDC-9717-40E1-B518-8757CCB828B0}" destId="{4A860CF9-B0D1-4BEB-9864-2FEB7FD9E608}" srcOrd="2" destOrd="0" parTransId="{0903F608-0378-4587-A092-93D2B3CE1F77}" sibTransId="{83C05D25-79F3-4AEB-9D61-9ABB654ACA37}"/>
    <dgm:cxn modelId="{F9243F5E-3AE7-4994-9051-525AAE30A8D0}" type="presParOf" srcId="{EBF0E5C0-FFAF-4E20-8CCA-B77AEFA83A45}" destId="{6806AE58-6971-4A5B-B1E5-6937830407AD}" srcOrd="0" destOrd="0" presId="urn:microsoft.com/office/officeart/2005/8/layout/vList2"/>
    <dgm:cxn modelId="{69AD48C3-99FC-4648-BA36-382FF7EAD51E}" type="presParOf" srcId="{EBF0E5C0-FFAF-4E20-8CCA-B77AEFA83A45}" destId="{1DE890FC-A9D5-4F7D-AB83-F98D0720D8B6}" srcOrd="1" destOrd="0" presId="urn:microsoft.com/office/officeart/2005/8/layout/vList2"/>
    <dgm:cxn modelId="{F43FECDB-0107-43EE-A1EB-A7DA88D531DC}" type="presParOf" srcId="{EBF0E5C0-FFAF-4E20-8CCA-B77AEFA83A45}" destId="{4E707C30-52DD-4EB9-A7EA-29FA0D0131CB}" srcOrd="2" destOrd="0" presId="urn:microsoft.com/office/officeart/2005/8/layout/vList2"/>
    <dgm:cxn modelId="{104856F4-0025-4879-97E1-CD2F3253A791}" type="presParOf" srcId="{EBF0E5C0-FFAF-4E20-8CCA-B77AEFA83A45}" destId="{1936E31F-427A-4C9B-B4A5-1975B8085A02}" srcOrd="3" destOrd="0" presId="urn:microsoft.com/office/officeart/2005/8/layout/vList2"/>
    <dgm:cxn modelId="{E77ACA3C-8F0F-4431-A5E2-1D6F236ED150}" type="presParOf" srcId="{EBF0E5C0-FFAF-4E20-8CCA-B77AEFA83A45}" destId="{78D762D1-6A11-4831-AE30-EB9DE0D66F7B}" srcOrd="4" destOrd="0" presId="urn:microsoft.com/office/officeart/2005/8/layout/vList2"/>
    <dgm:cxn modelId="{AADC5B76-FF21-446D-83DC-56C3BB221884}" type="presParOf" srcId="{EBF0E5C0-FFAF-4E20-8CCA-B77AEFA83A45}" destId="{5FBB0016-6855-45E4-A6B4-1C7477BCBD3E}" srcOrd="5" destOrd="0" presId="urn:microsoft.com/office/officeart/2005/8/layout/vList2"/>
    <dgm:cxn modelId="{B8D809F9-900E-4983-906B-617C2974490F}" type="presParOf" srcId="{EBF0E5C0-FFAF-4E20-8CCA-B77AEFA83A45}" destId="{D8B316BB-5E27-48A1-9A0E-8C4536B6950E}" srcOrd="6" destOrd="0" presId="urn:microsoft.com/office/officeart/2005/8/layout/vList2"/>
    <dgm:cxn modelId="{49BFE1F4-6AA8-491D-A657-D0B1D89ACB51}" type="presParOf" srcId="{EBF0E5C0-FFAF-4E20-8CCA-B77AEFA83A45}" destId="{DC8072F8-F2D9-4B45-ADB4-55F7746D3B15}"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6F9134-F23C-42CB-A926-473378A8B3B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1784E45-C0DA-4EE6-8D47-EFFDDC780D45}">
      <dgm:prSet/>
      <dgm:spPr>
        <a:solidFill>
          <a:srgbClr val="61869F"/>
        </a:solidFill>
        <a:ln>
          <a:solidFill>
            <a:srgbClr val="61869F"/>
          </a:solidFill>
        </a:ln>
      </dgm:spPr>
      <dgm:t>
        <a:bodyPr/>
        <a:lstStyle/>
        <a:p>
          <a:pPr rtl="0"/>
          <a:r>
            <a:rPr lang="en-US" u="sng" baseline="0" smtClean="0"/>
            <a:t>Tools in the market</a:t>
          </a:r>
          <a:endParaRPr lang="en-US"/>
        </a:p>
      </dgm:t>
    </dgm:pt>
    <dgm:pt modelId="{CC77AE9F-EBE5-495F-AB81-FA8239FAB0C4}" type="parTrans" cxnId="{E9667FA2-34A1-4C80-9F0D-051061DCE50E}">
      <dgm:prSet/>
      <dgm:spPr/>
      <dgm:t>
        <a:bodyPr/>
        <a:lstStyle/>
        <a:p>
          <a:endParaRPr lang="en-US"/>
        </a:p>
      </dgm:t>
    </dgm:pt>
    <dgm:pt modelId="{964F804A-DA23-47ED-80F1-7B7CD3019D28}" type="sibTrans" cxnId="{E9667FA2-34A1-4C80-9F0D-051061DCE50E}">
      <dgm:prSet/>
      <dgm:spPr/>
      <dgm:t>
        <a:bodyPr/>
        <a:lstStyle/>
        <a:p>
          <a:endParaRPr lang="en-US"/>
        </a:p>
      </dgm:t>
    </dgm:pt>
    <dgm:pt modelId="{F14B4219-FFD3-4F66-A1FD-C743ADB5E73D}">
      <dgm:prSet/>
      <dgm:spPr>
        <a:noFill/>
        <a:ln>
          <a:solidFill>
            <a:srgbClr val="61869F">
              <a:alpha val="90000"/>
            </a:srgbClr>
          </a:solidFill>
        </a:ln>
      </dgm:spPr>
      <dgm:t>
        <a:bodyPr/>
        <a:lstStyle/>
        <a:p>
          <a:pPr rtl="0"/>
          <a:r>
            <a:rPr lang="en-US" baseline="0" smtClean="0"/>
            <a:t>GitLab*</a:t>
          </a:r>
          <a:endParaRPr lang="en-US"/>
        </a:p>
      </dgm:t>
    </dgm:pt>
    <dgm:pt modelId="{D9AD44F0-FDEA-45BE-9257-A4A9333CFEF9}" type="parTrans" cxnId="{1B76210E-D397-4AC1-82AD-7DD3159DDE42}">
      <dgm:prSet/>
      <dgm:spPr/>
      <dgm:t>
        <a:bodyPr/>
        <a:lstStyle/>
        <a:p>
          <a:endParaRPr lang="en-US"/>
        </a:p>
      </dgm:t>
    </dgm:pt>
    <dgm:pt modelId="{2DC2ED2E-0EC8-4036-80D2-4E4A7D0292EC}" type="sibTrans" cxnId="{1B76210E-D397-4AC1-82AD-7DD3159DDE42}">
      <dgm:prSet/>
      <dgm:spPr/>
      <dgm:t>
        <a:bodyPr/>
        <a:lstStyle/>
        <a:p>
          <a:endParaRPr lang="en-US"/>
        </a:p>
      </dgm:t>
    </dgm:pt>
    <dgm:pt modelId="{B5B3503E-9D19-4AF9-8F5E-1CD7B106DCBC}">
      <dgm:prSet/>
      <dgm:spPr>
        <a:noFill/>
        <a:ln>
          <a:solidFill>
            <a:srgbClr val="61869F">
              <a:alpha val="90000"/>
            </a:srgbClr>
          </a:solidFill>
        </a:ln>
      </dgm:spPr>
      <dgm:t>
        <a:bodyPr/>
        <a:lstStyle/>
        <a:p>
          <a:pPr rtl="0"/>
          <a:r>
            <a:rPr lang="en-US" baseline="0" smtClean="0"/>
            <a:t>Bitbucket(Atlassian)</a:t>
          </a:r>
          <a:endParaRPr lang="en-US"/>
        </a:p>
      </dgm:t>
    </dgm:pt>
    <dgm:pt modelId="{91490BEE-9BF0-4E59-8C29-2523F4674C5A}" type="parTrans" cxnId="{3B26664D-0E05-485F-8829-B78CC549B7E9}">
      <dgm:prSet/>
      <dgm:spPr/>
      <dgm:t>
        <a:bodyPr/>
        <a:lstStyle/>
        <a:p>
          <a:endParaRPr lang="en-US"/>
        </a:p>
      </dgm:t>
    </dgm:pt>
    <dgm:pt modelId="{1D1948B4-3BFE-4ED0-B18B-7BBBF08B6C1D}" type="sibTrans" cxnId="{3B26664D-0E05-485F-8829-B78CC549B7E9}">
      <dgm:prSet/>
      <dgm:spPr/>
      <dgm:t>
        <a:bodyPr/>
        <a:lstStyle/>
        <a:p>
          <a:endParaRPr lang="en-US"/>
        </a:p>
      </dgm:t>
    </dgm:pt>
    <dgm:pt modelId="{8E2122E2-6879-43B8-BF2D-D202EF7311B3}">
      <dgm:prSet/>
      <dgm:spPr>
        <a:noFill/>
        <a:ln>
          <a:solidFill>
            <a:srgbClr val="61869F">
              <a:alpha val="90000"/>
            </a:srgbClr>
          </a:solidFill>
        </a:ln>
      </dgm:spPr>
      <dgm:t>
        <a:bodyPr/>
        <a:lstStyle/>
        <a:p>
          <a:pPr rtl="0"/>
          <a:r>
            <a:rPr lang="en-US" baseline="0" smtClean="0"/>
            <a:t>Github*</a:t>
          </a:r>
          <a:endParaRPr lang="en-US"/>
        </a:p>
      </dgm:t>
    </dgm:pt>
    <dgm:pt modelId="{6048CB12-0DBE-4D98-862E-483D7B35485C}" type="parTrans" cxnId="{A212B3CE-48CD-497A-8764-7DEBF3FB1778}">
      <dgm:prSet/>
      <dgm:spPr/>
      <dgm:t>
        <a:bodyPr/>
        <a:lstStyle/>
        <a:p>
          <a:endParaRPr lang="en-US"/>
        </a:p>
      </dgm:t>
    </dgm:pt>
    <dgm:pt modelId="{71A0AEEA-13C7-4FEA-BB52-FD874A9AB228}" type="sibTrans" cxnId="{A212B3CE-48CD-497A-8764-7DEBF3FB1778}">
      <dgm:prSet/>
      <dgm:spPr/>
      <dgm:t>
        <a:bodyPr/>
        <a:lstStyle/>
        <a:p>
          <a:endParaRPr lang="en-US"/>
        </a:p>
      </dgm:t>
    </dgm:pt>
    <dgm:pt modelId="{D5440125-1C85-4649-8027-BB2F76CB0893}">
      <dgm:prSet/>
      <dgm:spPr>
        <a:noFill/>
        <a:ln>
          <a:solidFill>
            <a:srgbClr val="61869F">
              <a:alpha val="90000"/>
            </a:srgbClr>
          </a:solidFill>
        </a:ln>
      </dgm:spPr>
      <dgm:t>
        <a:bodyPr/>
        <a:lstStyle/>
        <a:p>
          <a:pPr rtl="0"/>
          <a:r>
            <a:rPr lang="en-US" baseline="0" smtClean="0"/>
            <a:t>Mercurial*</a:t>
          </a:r>
          <a:endParaRPr lang="en-US"/>
        </a:p>
      </dgm:t>
    </dgm:pt>
    <dgm:pt modelId="{7686BC55-4829-43E3-A9D2-017D92A6B3B9}" type="parTrans" cxnId="{44564473-F36A-442B-8D63-81B31DD46FF0}">
      <dgm:prSet/>
      <dgm:spPr/>
      <dgm:t>
        <a:bodyPr/>
        <a:lstStyle/>
        <a:p>
          <a:endParaRPr lang="en-US"/>
        </a:p>
      </dgm:t>
    </dgm:pt>
    <dgm:pt modelId="{39341DE6-881D-4663-A8CF-3D1F7B743E75}" type="sibTrans" cxnId="{44564473-F36A-442B-8D63-81B31DD46FF0}">
      <dgm:prSet/>
      <dgm:spPr/>
      <dgm:t>
        <a:bodyPr/>
        <a:lstStyle/>
        <a:p>
          <a:endParaRPr lang="en-US"/>
        </a:p>
      </dgm:t>
    </dgm:pt>
    <dgm:pt modelId="{F1D62C65-3F7D-4AD0-98D8-2BDD4F45DF3E}">
      <dgm:prSet/>
      <dgm:spPr>
        <a:noFill/>
        <a:ln>
          <a:solidFill>
            <a:srgbClr val="61869F">
              <a:alpha val="90000"/>
            </a:srgbClr>
          </a:solidFill>
        </a:ln>
      </dgm:spPr>
      <dgm:t>
        <a:bodyPr/>
        <a:lstStyle/>
        <a:p>
          <a:pPr rtl="0"/>
          <a:r>
            <a:rPr lang="en-US" baseline="0" smtClean="0"/>
            <a:t>Rational clear case</a:t>
          </a:r>
          <a:endParaRPr lang="en-US"/>
        </a:p>
      </dgm:t>
    </dgm:pt>
    <dgm:pt modelId="{B9A79B62-262E-40A5-9363-77D2AED5BBDC}" type="parTrans" cxnId="{8AE46401-3F41-4E9D-A033-0345CAE479F6}">
      <dgm:prSet/>
      <dgm:spPr/>
      <dgm:t>
        <a:bodyPr/>
        <a:lstStyle/>
        <a:p>
          <a:endParaRPr lang="en-US"/>
        </a:p>
      </dgm:t>
    </dgm:pt>
    <dgm:pt modelId="{029947FF-CCCE-4F67-A05A-D1274AE89FD8}" type="sibTrans" cxnId="{8AE46401-3F41-4E9D-A033-0345CAE479F6}">
      <dgm:prSet/>
      <dgm:spPr/>
      <dgm:t>
        <a:bodyPr/>
        <a:lstStyle/>
        <a:p>
          <a:endParaRPr lang="en-US"/>
        </a:p>
      </dgm:t>
    </dgm:pt>
    <dgm:pt modelId="{415ACE8E-DA3D-46C0-A35C-EA7DBBC633F5}">
      <dgm:prSet/>
      <dgm:spPr>
        <a:noFill/>
        <a:ln>
          <a:solidFill>
            <a:srgbClr val="61869F">
              <a:alpha val="90000"/>
            </a:srgbClr>
          </a:solidFill>
        </a:ln>
      </dgm:spPr>
      <dgm:t>
        <a:bodyPr/>
        <a:lstStyle/>
        <a:p>
          <a:pPr rtl="0"/>
          <a:r>
            <a:rPr lang="en-US" baseline="0" smtClean="0"/>
            <a:t>Perforce</a:t>
          </a:r>
          <a:endParaRPr lang="en-US"/>
        </a:p>
      </dgm:t>
    </dgm:pt>
    <dgm:pt modelId="{D2DC59F1-05CA-4844-818B-0F31D2C5AEFF}" type="parTrans" cxnId="{C7FB3598-126B-44A9-AE3E-80B23684C95C}">
      <dgm:prSet/>
      <dgm:spPr/>
      <dgm:t>
        <a:bodyPr/>
        <a:lstStyle/>
        <a:p>
          <a:endParaRPr lang="en-US"/>
        </a:p>
      </dgm:t>
    </dgm:pt>
    <dgm:pt modelId="{07265015-20B1-428E-A683-4E98967D9860}" type="sibTrans" cxnId="{C7FB3598-126B-44A9-AE3E-80B23684C95C}">
      <dgm:prSet/>
      <dgm:spPr/>
      <dgm:t>
        <a:bodyPr/>
        <a:lstStyle/>
        <a:p>
          <a:endParaRPr lang="en-US"/>
        </a:p>
      </dgm:t>
    </dgm:pt>
    <dgm:pt modelId="{02B1E815-2706-4F2C-AD85-77C6D406FE88}">
      <dgm:prSet/>
      <dgm:spPr>
        <a:noFill/>
        <a:ln>
          <a:solidFill>
            <a:srgbClr val="61869F">
              <a:alpha val="90000"/>
            </a:srgbClr>
          </a:solidFill>
        </a:ln>
      </dgm:spPr>
      <dgm:t>
        <a:bodyPr/>
        <a:lstStyle/>
        <a:p>
          <a:pPr rtl="0"/>
          <a:r>
            <a:rPr lang="en-US" baseline="0" smtClean="0"/>
            <a:t>Subversion</a:t>
          </a:r>
          <a:endParaRPr lang="en-US"/>
        </a:p>
      </dgm:t>
    </dgm:pt>
    <dgm:pt modelId="{43408C92-B29C-4429-8BC4-02FEFF87ED4B}" type="parTrans" cxnId="{DE8A808F-A79C-40FA-828D-F75F104830F3}">
      <dgm:prSet/>
      <dgm:spPr/>
      <dgm:t>
        <a:bodyPr/>
        <a:lstStyle/>
        <a:p>
          <a:endParaRPr lang="en-US"/>
        </a:p>
      </dgm:t>
    </dgm:pt>
    <dgm:pt modelId="{9BCAE0CA-44DA-41C1-A9F0-CA0747CC9233}" type="sibTrans" cxnId="{DE8A808F-A79C-40FA-828D-F75F104830F3}">
      <dgm:prSet/>
      <dgm:spPr/>
      <dgm:t>
        <a:bodyPr/>
        <a:lstStyle/>
        <a:p>
          <a:endParaRPr lang="en-US"/>
        </a:p>
      </dgm:t>
    </dgm:pt>
    <dgm:pt modelId="{9ED363BD-4D8C-436F-BD6F-34C3D1FB2146}">
      <dgm:prSet/>
      <dgm:spPr>
        <a:noFill/>
        <a:ln>
          <a:solidFill>
            <a:srgbClr val="61869F">
              <a:alpha val="90000"/>
            </a:srgbClr>
          </a:solidFill>
        </a:ln>
      </dgm:spPr>
      <dgm:t>
        <a:bodyPr/>
        <a:lstStyle/>
        <a:p>
          <a:pPr rtl="0"/>
          <a:r>
            <a:rPr lang="en-US" baseline="0" smtClean="0"/>
            <a:t>Rational Team concert</a:t>
          </a:r>
          <a:endParaRPr lang="en-US"/>
        </a:p>
      </dgm:t>
    </dgm:pt>
    <dgm:pt modelId="{1FB38425-354E-4FB2-8DC1-5A4304F33F53}" type="parTrans" cxnId="{B0B83131-0A62-46BD-B658-7994FFED32BA}">
      <dgm:prSet/>
      <dgm:spPr/>
      <dgm:t>
        <a:bodyPr/>
        <a:lstStyle/>
        <a:p>
          <a:endParaRPr lang="en-US"/>
        </a:p>
      </dgm:t>
    </dgm:pt>
    <dgm:pt modelId="{84EE06B1-6064-45FF-B666-C04C528F6375}" type="sibTrans" cxnId="{B0B83131-0A62-46BD-B658-7994FFED32BA}">
      <dgm:prSet/>
      <dgm:spPr/>
      <dgm:t>
        <a:bodyPr/>
        <a:lstStyle/>
        <a:p>
          <a:endParaRPr lang="en-US"/>
        </a:p>
      </dgm:t>
    </dgm:pt>
    <dgm:pt modelId="{467E4067-FD65-4CC5-AF23-E963F563F92A}">
      <dgm:prSet/>
      <dgm:spPr>
        <a:noFill/>
        <a:ln>
          <a:solidFill>
            <a:srgbClr val="61869F">
              <a:alpha val="90000"/>
            </a:srgbClr>
          </a:solidFill>
        </a:ln>
      </dgm:spPr>
      <dgm:t>
        <a:bodyPr/>
        <a:lstStyle/>
        <a:p>
          <a:pPr rtl="0"/>
          <a:r>
            <a:rPr lang="en-US" baseline="0" smtClean="0"/>
            <a:t>Artifactory</a:t>
          </a:r>
          <a:endParaRPr lang="en-US"/>
        </a:p>
      </dgm:t>
    </dgm:pt>
    <dgm:pt modelId="{0CDC68A1-8A3B-4CBE-8D5B-5B1DC2EA3E1C}" type="parTrans" cxnId="{5AE7D5FA-E4E7-433C-9F9F-3524EC487A70}">
      <dgm:prSet/>
      <dgm:spPr/>
      <dgm:t>
        <a:bodyPr/>
        <a:lstStyle/>
        <a:p>
          <a:endParaRPr lang="en-US"/>
        </a:p>
      </dgm:t>
    </dgm:pt>
    <dgm:pt modelId="{854BD1D7-860C-4E02-93D0-EB77B3A48A0E}" type="sibTrans" cxnId="{5AE7D5FA-E4E7-433C-9F9F-3524EC487A70}">
      <dgm:prSet/>
      <dgm:spPr/>
      <dgm:t>
        <a:bodyPr/>
        <a:lstStyle/>
        <a:p>
          <a:endParaRPr lang="en-US"/>
        </a:p>
      </dgm:t>
    </dgm:pt>
    <dgm:pt modelId="{3C3CC649-46E7-4295-9C32-41AD7CDC5D04}">
      <dgm:prSet/>
      <dgm:spPr>
        <a:noFill/>
        <a:ln>
          <a:solidFill>
            <a:srgbClr val="61869F">
              <a:alpha val="90000"/>
            </a:srgbClr>
          </a:solidFill>
        </a:ln>
      </dgm:spPr>
      <dgm:t>
        <a:bodyPr/>
        <a:lstStyle/>
        <a:p>
          <a:pPr rtl="0"/>
          <a:r>
            <a:rPr lang="en-US" baseline="0" smtClean="0"/>
            <a:t>Nexus</a:t>
          </a:r>
          <a:endParaRPr lang="en-US"/>
        </a:p>
      </dgm:t>
    </dgm:pt>
    <dgm:pt modelId="{507752E7-D94D-4168-A751-AC01F37C048E}" type="parTrans" cxnId="{060EFAE1-2AD6-461B-BC6F-740667CB7225}">
      <dgm:prSet/>
      <dgm:spPr/>
      <dgm:t>
        <a:bodyPr/>
        <a:lstStyle/>
        <a:p>
          <a:endParaRPr lang="en-US"/>
        </a:p>
      </dgm:t>
    </dgm:pt>
    <dgm:pt modelId="{7EFD5AEB-350F-4B8F-9647-A0B5ABB45964}" type="sibTrans" cxnId="{060EFAE1-2AD6-461B-BC6F-740667CB7225}">
      <dgm:prSet/>
      <dgm:spPr/>
      <dgm:t>
        <a:bodyPr/>
        <a:lstStyle/>
        <a:p>
          <a:endParaRPr lang="en-US"/>
        </a:p>
      </dgm:t>
    </dgm:pt>
    <dgm:pt modelId="{7F9FA495-858F-40C7-B7AC-9587E2629630}">
      <dgm:prSet/>
      <dgm:spPr>
        <a:noFill/>
        <a:ln>
          <a:solidFill>
            <a:srgbClr val="61869F">
              <a:alpha val="90000"/>
            </a:srgbClr>
          </a:solidFill>
        </a:ln>
      </dgm:spPr>
      <dgm:t>
        <a:bodyPr/>
        <a:lstStyle/>
        <a:p>
          <a:pPr rtl="0"/>
          <a:r>
            <a:rPr lang="en-US" baseline="0" smtClean="0"/>
            <a:t>Rational Asset Manager</a:t>
          </a:r>
          <a:endParaRPr lang="en-US"/>
        </a:p>
      </dgm:t>
    </dgm:pt>
    <dgm:pt modelId="{AD8B6BA4-52F6-464C-83F6-0D255086B14B}" type="parTrans" cxnId="{4A471322-3938-4AA3-9DB6-E2123BD17209}">
      <dgm:prSet/>
      <dgm:spPr/>
      <dgm:t>
        <a:bodyPr/>
        <a:lstStyle/>
        <a:p>
          <a:endParaRPr lang="en-US"/>
        </a:p>
      </dgm:t>
    </dgm:pt>
    <dgm:pt modelId="{8CD2BB89-CC21-4C02-A26C-3ACA031DE195}" type="sibTrans" cxnId="{4A471322-3938-4AA3-9DB6-E2123BD17209}">
      <dgm:prSet/>
      <dgm:spPr/>
      <dgm:t>
        <a:bodyPr/>
        <a:lstStyle/>
        <a:p>
          <a:endParaRPr lang="en-US"/>
        </a:p>
      </dgm:t>
    </dgm:pt>
    <dgm:pt modelId="{17740A0E-2E9A-48D8-904B-4BD60B90BA01}" type="pres">
      <dgm:prSet presAssocID="{196F9134-F23C-42CB-A926-473378A8B3B9}" presName="Name0" presStyleCnt="0">
        <dgm:presLayoutVars>
          <dgm:dir/>
          <dgm:animLvl val="lvl"/>
          <dgm:resizeHandles val="exact"/>
        </dgm:presLayoutVars>
      </dgm:prSet>
      <dgm:spPr/>
      <dgm:t>
        <a:bodyPr/>
        <a:lstStyle/>
        <a:p>
          <a:endParaRPr lang="en-US"/>
        </a:p>
      </dgm:t>
    </dgm:pt>
    <dgm:pt modelId="{CC50E6BC-0B5D-4E91-9839-4786DCA9444C}" type="pres">
      <dgm:prSet presAssocID="{E1784E45-C0DA-4EE6-8D47-EFFDDC780D45}" presName="composite" presStyleCnt="0"/>
      <dgm:spPr/>
    </dgm:pt>
    <dgm:pt modelId="{F3A0D2B4-916F-4A72-BAEA-A0F835EAD034}" type="pres">
      <dgm:prSet presAssocID="{E1784E45-C0DA-4EE6-8D47-EFFDDC780D45}" presName="parTx" presStyleLbl="alignNode1" presStyleIdx="0" presStyleCnt="1" custLinFactNeighborX="-5452" custLinFactNeighborY="-57395">
        <dgm:presLayoutVars>
          <dgm:chMax val="0"/>
          <dgm:chPref val="0"/>
          <dgm:bulletEnabled val="1"/>
        </dgm:presLayoutVars>
      </dgm:prSet>
      <dgm:spPr/>
      <dgm:t>
        <a:bodyPr/>
        <a:lstStyle/>
        <a:p>
          <a:endParaRPr lang="en-US"/>
        </a:p>
      </dgm:t>
    </dgm:pt>
    <dgm:pt modelId="{7A085478-4CBC-464E-80FB-8A66E2DA2283}" type="pres">
      <dgm:prSet presAssocID="{E1784E45-C0DA-4EE6-8D47-EFFDDC780D45}" presName="desTx" presStyleLbl="alignAccFollowNode1" presStyleIdx="0" presStyleCnt="1">
        <dgm:presLayoutVars>
          <dgm:bulletEnabled val="1"/>
        </dgm:presLayoutVars>
      </dgm:prSet>
      <dgm:spPr/>
      <dgm:t>
        <a:bodyPr/>
        <a:lstStyle/>
        <a:p>
          <a:endParaRPr lang="en-US"/>
        </a:p>
      </dgm:t>
    </dgm:pt>
  </dgm:ptLst>
  <dgm:cxnLst>
    <dgm:cxn modelId="{E9667FA2-34A1-4C80-9F0D-051061DCE50E}" srcId="{196F9134-F23C-42CB-A926-473378A8B3B9}" destId="{E1784E45-C0DA-4EE6-8D47-EFFDDC780D45}" srcOrd="0" destOrd="0" parTransId="{CC77AE9F-EBE5-495F-AB81-FA8239FAB0C4}" sibTransId="{964F804A-DA23-47ED-80F1-7B7CD3019D28}"/>
    <dgm:cxn modelId="{A212B3CE-48CD-497A-8764-7DEBF3FB1778}" srcId="{E1784E45-C0DA-4EE6-8D47-EFFDDC780D45}" destId="{8E2122E2-6879-43B8-BF2D-D202EF7311B3}" srcOrd="2" destOrd="0" parTransId="{6048CB12-0DBE-4D98-862E-483D7B35485C}" sibTransId="{71A0AEEA-13C7-4FEA-BB52-FD874A9AB228}"/>
    <dgm:cxn modelId="{186DD2B5-2712-4710-9B4E-BBFC7CD4BD44}" type="presOf" srcId="{467E4067-FD65-4CC5-AF23-E963F563F92A}" destId="{7A085478-4CBC-464E-80FB-8A66E2DA2283}" srcOrd="0" destOrd="8" presId="urn:microsoft.com/office/officeart/2005/8/layout/hList1"/>
    <dgm:cxn modelId="{EE5ACAE9-C28E-4969-9DE5-C5BF09DA1CF5}" type="presOf" srcId="{D5440125-1C85-4649-8027-BB2F76CB0893}" destId="{7A085478-4CBC-464E-80FB-8A66E2DA2283}" srcOrd="0" destOrd="3" presId="urn:microsoft.com/office/officeart/2005/8/layout/hList1"/>
    <dgm:cxn modelId="{DE8770DA-5648-49C7-AE82-413A58236C83}" type="presOf" srcId="{415ACE8E-DA3D-46C0-A35C-EA7DBBC633F5}" destId="{7A085478-4CBC-464E-80FB-8A66E2DA2283}" srcOrd="0" destOrd="5" presId="urn:microsoft.com/office/officeart/2005/8/layout/hList1"/>
    <dgm:cxn modelId="{C9C5CDA0-EC4F-4C02-98E6-2A329AC1D82E}" type="presOf" srcId="{02B1E815-2706-4F2C-AD85-77C6D406FE88}" destId="{7A085478-4CBC-464E-80FB-8A66E2DA2283}" srcOrd="0" destOrd="6" presId="urn:microsoft.com/office/officeart/2005/8/layout/hList1"/>
    <dgm:cxn modelId="{C1AC8AC3-510B-44B3-A7C9-A88339FB8A81}" type="presOf" srcId="{3C3CC649-46E7-4295-9C32-41AD7CDC5D04}" destId="{7A085478-4CBC-464E-80FB-8A66E2DA2283}" srcOrd="0" destOrd="9" presId="urn:microsoft.com/office/officeart/2005/8/layout/hList1"/>
    <dgm:cxn modelId="{B0B83131-0A62-46BD-B658-7994FFED32BA}" srcId="{E1784E45-C0DA-4EE6-8D47-EFFDDC780D45}" destId="{9ED363BD-4D8C-436F-BD6F-34C3D1FB2146}" srcOrd="7" destOrd="0" parTransId="{1FB38425-354E-4FB2-8DC1-5A4304F33F53}" sibTransId="{84EE06B1-6064-45FF-B666-C04C528F6375}"/>
    <dgm:cxn modelId="{0948491B-62DA-4E27-A362-9ACC0E309664}" type="presOf" srcId="{9ED363BD-4D8C-436F-BD6F-34C3D1FB2146}" destId="{7A085478-4CBC-464E-80FB-8A66E2DA2283}" srcOrd="0" destOrd="7" presId="urn:microsoft.com/office/officeart/2005/8/layout/hList1"/>
    <dgm:cxn modelId="{F282876C-8331-43F5-AB5B-407C56EEA3AD}" type="presOf" srcId="{7F9FA495-858F-40C7-B7AC-9587E2629630}" destId="{7A085478-4CBC-464E-80FB-8A66E2DA2283}" srcOrd="0" destOrd="10" presId="urn:microsoft.com/office/officeart/2005/8/layout/hList1"/>
    <dgm:cxn modelId="{C7FB3598-126B-44A9-AE3E-80B23684C95C}" srcId="{E1784E45-C0DA-4EE6-8D47-EFFDDC780D45}" destId="{415ACE8E-DA3D-46C0-A35C-EA7DBBC633F5}" srcOrd="5" destOrd="0" parTransId="{D2DC59F1-05CA-4844-818B-0F31D2C5AEFF}" sibTransId="{07265015-20B1-428E-A683-4E98967D9860}"/>
    <dgm:cxn modelId="{6BD34FE7-3248-4D70-82A6-6FFCEB91BCB0}" type="presOf" srcId="{8E2122E2-6879-43B8-BF2D-D202EF7311B3}" destId="{7A085478-4CBC-464E-80FB-8A66E2DA2283}" srcOrd="0" destOrd="2" presId="urn:microsoft.com/office/officeart/2005/8/layout/hList1"/>
    <dgm:cxn modelId="{A3F29303-F49D-415A-871C-30735583FA92}" type="presOf" srcId="{196F9134-F23C-42CB-A926-473378A8B3B9}" destId="{17740A0E-2E9A-48D8-904B-4BD60B90BA01}" srcOrd="0" destOrd="0" presId="urn:microsoft.com/office/officeart/2005/8/layout/hList1"/>
    <dgm:cxn modelId="{E8B67A3B-5475-4809-8CD7-86FAB9A1A01B}" type="presOf" srcId="{E1784E45-C0DA-4EE6-8D47-EFFDDC780D45}" destId="{F3A0D2B4-916F-4A72-BAEA-A0F835EAD034}" srcOrd="0" destOrd="0" presId="urn:microsoft.com/office/officeart/2005/8/layout/hList1"/>
    <dgm:cxn modelId="{D0B7D280-8026-4648-AA95-F8503E511A6C}" type="presOf" srcId="{F14B4219-FFD3-4F66-A1FD-C743ADB5E73D}" destId="{7A085478-4CBC-464E-80FB-8A66E2DA2283}" srcOrd="0" destOrd="0" presId="urn:microsoft.com/office/officeart/2005/8/layout/hList1"/>
    <dgm:cxn modelId="{785BBFE4-2431-42E7-8CD5-A04988F99BEF}" type="presOf" srcId="{B5B3503E-9D19-4AF9-8F5E-1CD7B106DCBC}" destId="{7A085478-4CBC-464E-80FB-8A66E2DA2283}" srcOrd="0" destOrd="1" presId="urn:microsoft.com/office/officeart/2005/8/layout/hList1"/>
    <dgm:cxn modelId="{3B26664D-0E05-485F-8829-B78CC549B7E9}" srcId="{E1784E45-C0DA-4EE6-8D47-EFFDDC780D45}" destId="{B5B3503E-9D19-4AF9-8F5E-1CD7B106DCBC}" srcOrd="1" destOrd="0" parTransId="{91490BEE-9BF0-4E59-8C29-2523F4674C5A}" sibTransId="{1D1948B4-3BFE-4ED0-B18B-7BBBF08B6C1D}"/>
    <dgm:cxn modelId="{5AE7D5FA-E4E7-433C-9F9F-3524EC487A70}" srcId="{E1784E45-C0DA-4EE6-8D47-EFFDDC780D45}" destId="{467E4067-FD65-4CC5-AF23-E963F563F92A}" srcOrd="8" destOrd="0" parTransId="{0CDC68A1-8A3B-4CBE-8D5B-5B1DC2EA3E1C}" sibTransId="{854BD1D7-860C-4E02-93D0-EB77B3A48A0E}"/>
    <dgm:cxn modelId="{1B76210E-D397-4AC1-82AD-7DD3159DDE42}" srcId="{E1784E45-C0DA-4EE6-8D47-EFFDDC780D45}" destId="{F14B4219-FFD3-4F66-A1FD-C743ADB5E73D}" srcOrd="0" destOrd="0" parTransId="{D9AD44F0-FDEA-45BE-9257-A4A9333CFEF9}" sibTransId="{2DC2ED2E-0EC8-4036-80D2-4E4A7D0292EC}"/>
    <dgm:cxn modelId="{4A471322-3938-4AA3-9DB6-E2123BD17209}" srcId="{E1784E45-C0DA-4EE6-8D47-EFFDDC780D45}" destId="{7F9FA495-858F-40C7-B7AC-9587E2629630}" srcOrd="10" destOrd="0" parTransId="{AD8B6BA4-52F6-464C-83F6-0D255086B14B}" sibTransId="{8CD2BB89-CC21-4C02-A26C-3ACA031DE195}"/>
    <dgm:cxn modelId="{AB31C3B0-0C49-4C27-AFEF-4A21DA79FFB5}" type="presOf" srcId="{F1D62C65-3F7D-4AD0-98D8-2BDD4F45DF3E}" destId="{7A085478-4CBC-464E-80FB-8A66E2DA2283}" srcOrd="0" destOrd="4" presId="urn:microsoft.com/office/officeart/2005/8/layout/hList1"/>
    <dgm:cxn modelId="{060EFAE1-2AD6-461B-BC6F-740667CB7225}" srcId="{E1784E45-C0DA-4EE6-8D47-EFFDDC780D45}" destId="{3C3CC649-46E7-4295-9C32-41AD7CDC5D04}" srcOrd="9" destOrd="0" parTransId="{507752E7-D94D-4168-A751-AC01F37C048E}" sibTransId="{7EFD5AEB-350F-4B8F-9647-A0B5ABB45964}"/>
    <dgm:cxn modelId="{44564473-F36A-442B-8D63-81B31DD46FF0}" srcId="{E1784E45-C0DA-4EE6-8D47-EFFDDC780D45}" destId="{D5440125-1C85-4649-8027-BB2F76CB0893}" srcOrd="3" destOrd="0" parTransId="{7686BC55-4829-43E3-A9D2-017D92A6B3B9}" sibTransId="{39341DE6-881D-4663-A8CF-3D1F7B743E75}"/>
    <dgm:cxn modelId="{8AE46401-3F41-4E9D-A033-0345CAE479F6}" srcId="{E1784E45-C0DA-4EE6-8D47-EFFDDC780D45}" destId="{F1D62C65-3F7D-4AD0-98D8-2BDD4F45DF3E}" srcOrd="4" destOrd="0" parTransId="{B9A79B62-262E-40A5-9363-77D2AED5BBDC}" sibTransId="{029947FF-CCCE-4F67-A05A-D1274AE89FD8}"/>
    <dgm:cxn modelId="{DE8A808F-A79C-40FA-828D-F75F104830F3}" srcId="{E1784E45-C0DA-4EE6-8D47-EFFDDC780D45}" destId="{02B1E815-2706-4F2C-AD85-77C6D406FE88}" srcOrd="6" destOrd="0" parTransId="{43408C92-B29C-4429-8BC4-02FEFF87ED4B}" sibTransId="{9BCAE0CA-44DA-41C1-A9F0-CA0747CC9233}"/>
    <dgm:cxn modelId="{50BB7B20-2280-42D4-8508-36745F471627}" type="presParOf" srcId="{17740A0E-2E9A-48D8-904B-4BD60B90BA01}" destId="{CC50E6BC-0B5D-4E91-9839-4786DCA9444C}" srcOrd="0" destOrd="0" presId="urn:microsoft.com/office/officeart/2005/8/layout/hList1"/>
    <dgm:cxn modelId="{E0E5B0B6-6D16-49A9-AB6F-8AF05D440D87}" type="presParOf" srcId="{CC50E6BC-0B5D-4E91-9839-4786DCA9444C}" destId="{F3A0D2B4-916F-4A72-BAEA-A0F835EAD034}" srcOrd="0" destOrd="0" presId="urn:microsoft.com/office/officeart/2005/8/layout/hList1"/>
    <dgm:cxn modelId="{75F10E49-5889-4619-9A51-1E8B4C7D4487}" type="presParOf" srcId="{CC50E6BC-0B5D-4E91-9839-4786DCA9444C}" destId="{7A085478-4CBC-464E-80FB-8A66E2DA228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20DC1C-8265-4874-980B-AF33C7C6F13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FF8421C-3605-4557-89BB-66040D072C92}">
      <dgm:prSet/>
      <dgm:spPr>
        <a:solidFill>
          <a:srgbClr val="61869F"/>
        </a:solidFill>
        <a:ln>
          <a:solidFill>
            <a:srgbClr val="61869F"/>
          </a:solidFill>
        </a:ln>
      </dgm:spPr>
      <dgm:t>
        <a:bodyPr/>
        <a:lstStyle/>
        <a:p>
          <a:pPr rtl="0"/>
          <a:r>
            <a:rPr lang="en-US" baseline="0" dirty="0" smtClean="0"/>
            <a:t>Open Source:</a:t>
          </a:r>
          <a:endParaRPr lang="en-US" dirty="0"/>
        </a:p>
      </dgm:t>
    </dgm:pt>
    <dgm:pt modelId="{770714F3-2D97-48DB-88FB-66CA2A10F7B4}" type="parTrans" cxnId="{0A6DFCB6-D474-442C-8ADA-9C2BECDC9987}">
      <dgm:prSet/>
      <dgm:spPr/>
      <dgm:t>
        <a:bodyPr/>
        <a:lstStyle/>
        <a:p>
          <a:endParaRPr lang="en-US"/>
        </a:p>
      </dgm:t>
    </dgm:pt>
    <dgm:pt modelId="{E056C533-E137-4F9C-9D39-3F406F5DB6A4}" type="sibTrans" cxnId="{0A6DFCB6-D474-442C-8ADA-9C2BECDC9987}">
      <dgm:prSet/>
      <dgm:spPr/>
      <dgm:t>
        <a:bodyPr/>
        <a:lstStyle/>
        <a:p>
          <a:endParaRPr lang="en-US"/>
        </a:p>
      </dgm:t>
    </dgm:pt>
    <dgm:pt modelId="{74340929-EC49-47F6-A4F9-D34DCA39711F}">
      <dgm:prSet/>
      <dgm:spPr>
        <a:noFill/>
        <a:ln>
          <a:solidFill>
            <a:srgbClr val="61869F">
              <a:alpha val="90000"/>
            </a:srgbClr>
          </a:solidFill>
        </a:ln>
      </dgm:spPr>
      <dgm:t>
        <a:bodyPr/>
        <a:lstStyle/>
        <a:p>
          <a:pPr rtl="0"/>
          <a:r>
            <a:rPr lang="en-US" smtClean="0"/>
            <a:t>Free and Economical</a:t>
          </a:r>
          <a:endParaRPr lang="en-US"/>
        </a:p>
      </dgm:t>
    </dgm:pt>
    <dgm:pt modelId="{20CD0360-3FD6-444B-906A-38FDE3B12B78}" type="parTrans" cxnId="{3EEAB2B2-F010-4E43-855F-21AD90DBAAA5}">
      <dgm:prSet/>
      <dgm:spPr/>
      <dgm:t>
        <a:bodyPr/>
        <a:lstStyle/>
        <a:p>
          <a:endParaRPr lang="en-US"/>
        </a:p>
      </dgm:t>
    </dgm:pt>
    <dgm:pt modelId="{5E15DF5B-2363-4778-B849-C7375848508C}" type="sibTrans" cxnId="{3EEAB2B2-F010-4E43-855F-21AD90DBAAA5}">
      <dgm:prSet/>
      <dgm:spPr/>
      <dgm:t>
        <a:bodyPr/>
        <a:lstStyle/>
        <a:p>
          <a:endParaRPr lang="en-US"/>
        </a:p>
      </dgm:t>
    </dgm:pt>
    <dgm:pt modelId="{EA9D73DD-EC26-4029-B9EF-A5C16EEC2EDA}">
      <dgm:prSet/>
      <dgm:spPr>
        <a:noFill/>
        <a:ln>
          <a:solidFill>
            <a:srgbClr val="61869F">
              <a:alpha val="90000"/>
            </a:srgbClr>
          </a:solidFill>
        </a:ln>
      </dgm:spPr>
      <dgm:t>
        <a:bodyPr/>
        <a:lstStyle/>
        <a:p>
          <a:pPr rtl="0"/>
          <a:r>
            <a:rPr lang="en-US" smtClean="0"/>
            <a:t>Easy availability</a:t>
          </a:r>
          <a:endParaRPr lang="en-US"/>
        </a:p>
      </dgm:t>
    </dgm:pt>
    <dgm:pt modelId="{6EE26B76-5E11-449A-A863-6DEABA52F438}" type="parTrans" cxnId="{7F1FB982-4E37-42C4-83A9-95E388A5388B}">
      <dgm:prSet/>
      <dgm:spPr/>
      <dgm:t>
        <a:bodyPr/>
        <a:lstStyle/>
        <a:p>
          <a:endParaRPr lang="en-US"/>
        </a:p>
      </dgm:t>
    </dgm:pt>
    <dgm:pt modelId="{5BD14048-C3B9-4392-8754-83EA7CF09440}" type="sibTrans" cxnId="{7F1FB982-4E37-42C4-83A9-95E388A5388B}">
      <dgm:prSet/>
      <dgm:spPr/>
      <dgm:t>
        <a:bodyPr/>
        <a:lstStyle/>
        <a:p>
          <a:endParaRPr lang="en-US"/>
        </a:p>
      </dgm:t>
    </dgm:pt>
    <dgm:pt modelId="{7556BA4C-C946-42BB-B1CF-C19FFAAD7BB9}">
      <dgm:prSet/>
      <dgm:spPr>
        <a:noFill/>
        <a:ln>
          <a:solidFill>
            <a:srgbClr val="61869F">
              <a:alpha val="90000"/>
            </a:srgbClr>
          </a:solidFill>
        </a:ln>
      </dgm:spPr>
      <dgm:t>
        <a:bodyPr/>
        <a:lstStyle/>
        <a:p>
          <a:pPr rtl="0"/>
          <a:r>
            <a:rPr lang="en-US" dirty="0" smtClean="0"/>
            <a:t>Low cost for enterprise version</a:t>
          </a:r>
          <a:endParaRPr lang="en-US" dirty="0"/>
        </a:p>
      </dgm:t>
    </dgm:pt>
    <dgm:pt modelId="{9055B247-DDED-42F7-BE2B-0AAB0FBE6D75}" type="parTrans" cxnId="{A4CC4320-4FB9-44C8-B027-71893C6F428D}">
      <dgm:prSet/>
      <dgm:spPr/>
      <dgm:t>
        <a:bodyPr/>
        <a:lstStyle/>
        <a:p>
          <a:endParaRPr lang="en-US"/>
        </a:p>
      </dgm:t>
    </dgm:pt>
    <dgm:pt modelId="{D4D9E782-2476-4AA7-A3C2-E694BB8C0D9B}" type="sibTrans" cxnId="{A4CC4320-4FB9-44C8-B027-71893C6F428D}">
      <dgm:prSet/>
      <dgm:spPr/>
      <dgm:t>
        <a:bodyPr/>
        <a:lstStyle/>
        <a:p>
          <a:endParaRPr lang="en-US"/>
        </a:p>
      </dgm:t>
    </dgm:pt>
    <dgm:pt modelId="{8417B593-1C10-4EEC-B6FE-86ACB35DAE61}">
      <dgm:prSet/>
      <dgm:spPr>
        <a:noFill/>
        <a:ln>
          <a:solidFill>
            <a:srgbClr val="61869F">
              <a:alpha val="90000"/>
            </a:srgbClr>
          </a:solidFill>
        </a:ln>
      </dgm:spPr>
      <dgm:t>
        <a:bodyPr/>
        <a:lstStyle/>
        <a:p>
          <a:pPr rtl="0"/>
          <a:r>
            <a:rPr lang="en-US" smtClean="0"/>
            <a:t>Wider compatibility  &amp; convenient usability</a:t>
          </a:r>
          <a:endParaRPr lang="en-US"/>
        </a:p>
      </dgm:t>
    </dgm:pt>
    <dgm:pt modelId="{C81CD4A8-949B-4191-B61C-2FC1B8C392AA}" type="parTrans" cxnId="{1259C3C0-5AB6-4700-86B9-E90C5C5453E2}">
      <dgm:prSet/>
      <dgm:spPr/>
      <dgm:t>
        <a:bodyPr/>
        <a:lstStyle/>
        <a:p>
          <a:endParaRPr lang="en-US"/>
        </a:p>
      </dgm:t>
    </dgm:pt>
    <dgm:pt modelId="{A2584624-919B-44F3-B6DF-CA222D665C15}" type="sibTrans" cxnId="{1259C3C0-5AB6-4700-86B9-E90C5C5453E2}">
      <dgm:prSet/>
      <dgm:spPr/>
      <dgm:t>
        <a:bodyPr/>
        <a:lstStyle/>
        <a:p>
          <a:endParaRPr lang="en-US"/>
        </a:p>
      </dgm:t>
    </dgm:pt>
    <dgm:pt modelId="{B417B939-25BF-4EFD-8A76-1C951DF92DC9}">
      <dgm:prSet/>
      <dgm:spPr>
        <a:noFill/>
        <a:ln>
          <a:solidFill>
            <a:srgbClr val="61869F">
              <a:alpha val="90000"/>
            </a:srgbClr>
          </a:solidFill>
        </a:ln>
      </dgm:spPr>
      <dgm:t>
        <a:bodyPr/>
        <a:lstStyle/>
        <a:p>
          <a:pPr rtl="0"/>
          <a:r>
            <a:rPr lang="en-US" dirty="0" smtClean="0"/>
            <a:t>Distributed, peer to peer model</a:t>
          </a:r>
          <a:endParaRPr lang="en-US" dirty="0"/>
        </a:p>
      </dgm:t>
    </dgm:pt>
    <dgm:pt modelId="{900B36AE-EC0A-47E0-9841-AFFC42C8301B}" type="parTrans" cxnId="{DFE4FF91-48C8-45A5-8AC2-1765C92A13F4}">
      <dgm:prSet/>
      <dgm:spPr/>
      <dgm:t>
        <a:bodyPr/>
        <a:lstStyle/>
        <a:p>
          <a:endParaRPr lang="en-US"/>
        </a:p>
      </dgm:t>
    </dgm:pt>
    <dgm:pt modelId="{126505AF-85EE-4F25-8586-F82BFAF8A8C4}" type="sibTrans" cxnId="{DFE4FF91-48C8-45A5-8AC2-1765C92A13F4}">
      <dgm:prSet/>
      <dgm:spPr/>
      <dgm:t>
        <a:bodyPr/>
        <a:lstStyle/>
        <a:p>
          <a:endParaRPr lang="en-US"/>
        </a:p>
      </dgm:t>
    </dgm:pt>
    <dgm:pt modelId="{FB87D742-B5D5-439A-8D55-FC2D4F914502}">
      <dgm:prSet/>
      <dgm:spPr>
        <a:noFill/>
        <a:ln>
          <a:solidFill>
            <a:srgbClr val="61869F">
              <a:alpha val="90000"/>
            </a:srgbClr>
          </a:solidFill>
        </a:ln>
      </dgm:spPr>
      <dgm:t>
        <a:bodyPr/>
        <a:lstStyle/>
        <a:p>
          <a:pPr rtl="0"/>
          <a:r>
            <a:rPr lang="en-US" smtClean="0"/>
            <a:t>Increase in operation speed</a:t>
          </a:r>
          <a:endParaRPr lang="en-US"/>
        </a:p>
      </dgm:t>
    </dgm:pt>
    <dgm:pt modelId="{9B6EDFD8-9C98-4261-8BF7-0783E7BE22C2}" type="parTrans" cxnId="{4748E8E3-0E49-422E-BBD3-16AF46D38B71}">
      <dgm:prSet/>
      <dgm:spPr/>
      <dgm:t>
        <a:bodyPr/>
        <a:lstStyle/>
        <a:p>
          <a:endParaRPr lang="en-US"/>
        </a:p>
      </dgm:t>
    </dgm:pt>
    <dgm:pt modelId="{D8B836EC-7BEA-4BD5-8950-D077DA28EE57}" type="sibTrans" cxnId="{4748E8E3-0E49-422E-BBD3-16AF46D38B71}">
      <dgm:prSet/>
      <dgm:spPr/>
      <dgm:t>
        <a:bodyPr/>
        <a:lstStyle/>
        <a:p>
          <a:endParaRPr lang="en-US"/>
        </a:p>
      </dgm:t>
    </dgm:pt>
    <dgm:pt modelId="{9A1461EA-A295-433D-8E2B-6153B7E5FA6C}">
      <dgm:prSet/>
      <dgm:spPr>
        <a:noFill/>
        <a:ln>
          <a:solidFill>
            <a:srgbClr val="61869F">
              <a:alpha val="90000"/>
            </a:srgbClr>
          </a:solidFill>
        </a:ln>
      </dgm:spPr>
      <dgm:t>
        <a:bodyPr/>
        <a:lstStyle/>
        <a:p>
          <a:pPr rtl="0"/>
          <a:r>
            <a:rPr lang="en-US" dirty="0" smtClean="0"/>
            <a:t>Lack of Security &amp; enhancement</a:t>
          </a:r>
          <a:endParaRPr lang="en-US" dirty="0"/>
        </a:p>
      </dgm:t>
    </dgm:pt>
    <dgm:pt modelId="{7DBDFA65-7A55-4AFF-86E4-45E3D2AE4B8D}" type="parTrans" cxnId="{11074556-109B-4243-A346-D989686116DC}">
      <dgm:prSet/>
      <dgm:spPr/>
      <dgm:t>
        <a:bodyPr/>
        <a:lstStyle/>
        <a:p>
          <a:endParaRPr lang="en-US"/>
        </a:p>
      </dgm:t>
    </dgm:pt>
    <dgm:pt modelId="{59111C84-1504-494F-8E8B-C476439D1E3D}" type="sibTrans" cxnId="{11074556-109B-4243-A346-D989686116DC}">
      <dgm:prSet/>
      <dgm:spPr/>
      <dgm:t>
        <a:bodyPr/>
        <a:lstStyle/>
        <a:p>
          <a:endParaRPr lang="en-US"/>
        </a:p>
      </dgm:t>
    </dgm:pt>
    <dgm:pt modelId="{21261282-77CE-420B-9D03-5E53C8D4F220}">
      <dgm:prSet/>
      <dgm:spPr>
        <a:noFill/>
        <a:ln>
          <a:solidFill>
            <a:srgbClr val="61869F">
              <a:alpha val="90000"/>
            </a:srgbClr>
          </a:solidFill>
        </a:ln>
      </dgm:spPr>
      <dgm:t>
        <a:bodyPr/>
        <a:lstStyle/>
        <a:p>
          <a:pPr rtl="0"/>
          <a:r>
            <a:rPr lang="en-US" dirty="0" smtClean="0"/>
            <a:t>Tool Support issues</a:t>
          </a:r>
          <a:endParaRPr lang="en-US" dirty="0"/>
        </a:p>
      </dgm:t>
    </dgm:pt>
    <dgm:pt modelId="{70D1CA80-292E-444F-AB00-62D4F1C348AE}" type="parTrans" cxnId="{0C135E3D-4DCE-4C24-B5BC-FFB414489427}">
      <dgm:prSet/>
      <dgm:spPr/>
      <dgm:t>
        <a:bodyPr/>
        <a:lstStyle/>
        <a:p>
          <a:endParaRPr lang="en-US"/>
        </a:p>
      </dgm:t>
    </dgm:pt>
    <dgm:pt modelId="{F9941779-8E14-4817-856D-DFA5D36AEEA5}" type="sibTrans" cxnId="{0C135E3D-4DCE-4C24-B5BC-FFB414489427}">
      <dgm:prSet/>
      <dgm:spPr/>
      <dgm:t>
        <a:bodyPr/>
        <a:lstStyle/>
        <a:p>
          <a:endParaRPr lang="en-US"/>
        </a:p>
      </dgm:t>
    </dgm:pt>
    <dgm:pt modelId="{DA728B0B-9DE6-407C-8339-B8C3CC54BD0C}" type="pres">
      <dgm:prSet presAssocID="{A420DC1C-8265-4874-980B-AF33C7C6F13C}" presName="Name0" presStyleCnt="0">
        <dgm:presLayoutVars>
          <dgm:dir/>
          <dgm:animLvl val="lvl"/>
          <dgm:resizeHandles val="exact"/>
        </dgm:presLayoutVars>
      </dgm:prSet>
      <dgm:spPr/>
      <dgm:t>
        <a:bodyPr/>
        <a:lstStyle/>
        <a:p>
          <a:endParaRPr lang="en-US"/>
        </a:p>
      </dgm:t>
    </dgm:pt>
    <dgm:pt modelId="{AC5BEB96-860A-4080-9D95-97CA16E5226E}" type="pres">
      <dgm:prSet presAssocID="{DFF8421C-3605-4557-89BB-66040D072C92}" presName="linNode" presStyleCnt="0"/>
      <dgm:spPr/>
    </dgm:pt>
    <dgm:pt modelId="{FB9E05FB-2F32-4443-BBDA-72EB5FF4C1B3}" type="pres">
      <dgm:prSet presAssocID="{DFF8421C-3605-4557-89BB-66040D072C92}" presName="parentText" presStyleLbl="node1" presStyleIdx="0" presStyleCnt="1">
        <dgm:presLayoutVars>
          <dgm:chMax val="1"/>
          <dgm:bulletEnabled val="1"/>
        </dgm:presLayoutVars>
      </dgm:prSet>
      <dgm:spPr/>
      <dgm:t>
        <a:bodyPr/>
        <a:lstStyle/>
        <a:p>
          <a:endParaRPr lang="en-US"/>
        </a:p>
      </dgm:t>
    </dgm:pt>
    <dgm:pt modelId="{0BE4908C-BEA3-469D-88F3-0CE0974BFCBF}" type="pres">
      <dgm:prSet presAssocID="{DFF8421C-3605-4557-89BB-66040D072C92}" presName="descendantText" presStyleLbl="alignAccFollowNode1" presStyleIdx="0" presStyleCnt="1">
        <dgm:presLayoutVars>
          <dgm:bulletEnabled val="1"/>
        </dgm:presLayoutVars>
      </dgm:prSet>
      <dgm:spPr/>
      <dgm:t>
        <a:bodyPr/>
        <a:lstStyle/>
        <a:p>
          <a:endParaRPr lang="en-US"/>
        </a:p>
      </dgm:t>
    </dgm:pt>
  </dgm:ptLst>
  <dgm:cxnLst>
    <dgm:cxn modelId="{B3907C76-426C-46ED-9C8A-F6781DAB1C3E}" type="presOf" srcId="{74340929-EC49-47F6-A4F9-D34DCA39711F}" destId="{0BE4908C-BEA3-469D-88F3-0CE0974BFCBF}" srcOrd="0" destOrd="0" presId="urn:microsoft.com/office/officeart/2005/8/layout/vList5"/>
    <dgm:cxn modelId="{A4CC4320-4FB9-44C8-B027-71893C6F428D}" srcId="{DFF8421C-3605-4557-89BB-66040D072C92}" destId="{7556BA4C-C946-42BB-B1CF-C19FFAAD7BB9}" srcOrd="2" destOrd="0" parTransId="{9055B247-DDED-42F7-BE2B-0AAB0FBE6D75}" sibTransId="{D4D9E782-2476-4AA7-A3C2-E694BB8C0D9B}"/>
    <dgm:cxn modelId="{3EEAB2B2-F010-4E43-855F-21AD90DBAAA5}" srcId="{DFF8421C-3605-4557-89BB-66040D072C92}" destId="{74340929-EC49-47F6-A4F9-D34DCA39711F}" srcOrd="0" destOrd="0" parTransId="{20CD0360-3FD6-444B-906A-38FDE3B12B78}" sibTransId="{5E15DF5B-2363-4778-B849-C7375848508C}"/>
    <dgm:cxn modelId="{5870FBA1-3647-476F-A7A8-E1BD5E3B34C8}" type="presOf" srcId="{B417B939-25BF-4EFD-8A76-1C951DF92DC9}" destId="{0BE4908C-BEA3-469D-88F3-0CE0974BFCBF}" srcOrd="0" destOrd="4" presId="urn:microsoft.com/office/officeart/2005/8/layout/vList5"/>
    <dgm:cxn modelId="{DFE4FF91-48C8-45A5-8AC2-1765C92A13F4}" srcId="{DFF8421C-3605-4557-89BB-66040D072C92}" destId="{B417B939-25BF-4EFD-8A76-1C951DF92DC9}" srcOrd="4" destOrd="0" parTransId="{900B36AE-EC0A-47E0-9841-AFFC42C8301B}" sibTransId="{126505AF-85EE-4F25-8586-F82BFAF8A8C4}"/>
    <dgm:cxn modelId="{D0E22E04-D5C4-41F9-991B-331EEF439EAF}" type="presOf" srcId="{9A1461EA-A295-433D-8E2B-6153B7E5FA6C}" destId="{0BE4908C-BEA3-469D-88F3-0CE0974BFCBF}" srcOrd="0" destOrd="6" presId="urn:microsoft.com/office/officeart/2005/8/layout/vList5"/>
    <dgm:cxn modelId="{11074556-109B-4243-A346-D989686116DC}" srcId="{DFF8421C-3605-4557-89BB-66040D072C92}" destId="{9A1461EA-A295-433D-8E2B-6153B7E5FA6C}" srcOrd="6" destOrd="0" parTransId="{7DBDFA65-7A55-4AFF-86E4-45E3D2AE4B8D}" sibTransId="{59111C84-1504-494F-8E8B-C476439D1E3D}"/>
    <dgm:cxn modelId="{1259C3C0-5AB6-4700-86B9-E90C5C5453E2}" srcId="{DFF8421C-3605-4557-89BB-66040D072C92}" destId="{8417B593-1C10-4EEC-B6FE-86ACB35DAE61}" srcOrd="3" destOrd="0" parTransId="{C81CD4A8-949B-4191-B61C-2FC1B8C392AA}" sibTransId="{A2584624-919B-44F3-B6DF-CA222D665C15}"/>
    <dgm:cxn modelId="{C9689C94-7DE0-4384-9D71-7AE29818055A}" type="presOf" srcId="{DFF8421C-3605-4557-89BB-66040D072C92}" destId="{FB9E05FB-2F32-4443-BBDA-72EB5FF4C1B3}" srcOrd="0" destOrd="0" presId="urn:microsoft.com/office/officeart/2005/8/layout/vList5"/>
    <dgm:cxn modelId="{B40D8C65-059F-43F9-B270-5ACBB303B22C}" type="presOf" srcId="{21261282-77CE-420B-9D03-5E53C8D4F220}" destId="{0BE4908C-BEA3-469D-88F3-0CE0974BFCBF}" srcOrd="0" destOrd="7" presId="urn:microsoft.com/office/officeart/2005/8/layout/vList5"/>
    <dgm:cxn modelId="{0C135E3D-4DCE-4C24-B5BC-FFB414489427}" srcId="{DFF8421C-3605-4557-89BB-66040D072C92}" destId="{21261282-77CE-420B-9D03-5E53C8D4F220}" srcOrd="7" destOrd="0" parTransId="{70D1CA80-292E-444F-AB00-62D4F1C348AE}" sibTransId="{F9941779-8E14-4817-856D-DFA5D36AEEA5}"/>
    <dgm:cxn modelId="{ABD57C12-6F31-4F0E-9982-7B98F82F5FF2}" type="presOf" srcId="{FB87D742-B5D5-439A-8D55-FC2D4F914502}" destId="{0BE4908C-BEA3-469D-88F3-0CE0974BFCBF}" srcOrd="0" destOrd="5" presId="urn:microsoft.com/office/officeart/2005/8/layout/vList5"/>
    <dgm:cxn modelId="{61780D88-9433-4949-8D6F-3F5B90BF9EAD}" type="presOf" srcId="{A420DC1C-8265-4874-980B-AF33C7C6F13C}" destId="{DA728B0B-9DE6-407C-8339-B8C3CC54BD0C}" srcOrd="0" destOrd="0" presId="urn:microsoft.com/office/officeart/2005/8/layout/vList5"/>
    <dgm:cxn modelId="{7F1FB982-4E37-42C4-83A9-95E388A5388B}" srcId="{DFF8421C-3605-4557-89BB-66040D072C92}" destId="{EA9D73DD-EC26-4029-B9EF-A5C16EEC2EDA}" srcOrd="1" destOrd="0" parTransId="{6EE26B76-5E11-449A-A863-6DEABA52F438}" sibTransId="{5BD14048-C3B9-4392-8754-83EA7CF09440}"/>
    <dgm:cxn modelId="{47E63658-AD0A-40F1-BBFD-753773A05055}" type="presOf" srcId="{EA9D73DD-EC26-4029-B9EF-A5C16EEC2EDA}" destId="{0BE4908C-BEA3-469D-88F3-0CE0974BFCBF}" srcOrd="0" destOrd="1" presId="urn:microsoft.com/office/officeart/2005/8/layout/vList5"/>
    <dgm:cxn modelId="{0A6DFCB6-D474-442C-8ADA-9C2BECDC9987}" srcId="{A420DC1C-8265-4874-980B-AF33C7C6F13C}" destId="{DFF8421C-3605-4557-89BB-66040D072C92}" srcOrd="0" destOrd="0" parTransId="{770714F3-2D97-48DB-88FB-66CA2A10F7B4}" sibTransId="{E056C533-E137-4F9C-9D39-3F406F5DB6A4}"/>
    <dgm:cxn modelId="{204353E8-AF35-469A-87AA-0CAF1CE1C997}" type="presOf" srcId="{8417B593-1C10-4EEC-B6FE-86ACB35DAE61}" destId="{0BE4908C-BEA3-469D-88F3-0CE0974BFCBF}" srcOrd="0" destOrd="3" presId="urn:microsoft.com/office/officeart/2005/8/layout/vList5"/>
    <dgm:cxn modelId="{4DA9EF9B-A46F-48A3-8FD3-D4E64250FD7B}" type="presOf" srcId="{7556BA4C-C946-42BB-B1CF-C19FFAAD7BB9}" destId="{0BE4908C-BEA3-469D-88F3-0CE0974BFCBF}" srcOrd="0" destOrd="2" presId="urn:microsoft.com/office/officeart/2005/8/layout/vList5"/>
    <dgm:cxn modelId="{4748E8E3-0E49-422E-BBD3-16AF46D38B71}" srcId="{DFF8421C-3605-4557-89BB-66040D072C92}" destId="{FB87D742-B5D5-439A-8D55-FC2D4F914502}" srcOrd="5" destOrd="0" parTransId="{9B6EDFD8-9C98-4261-8BF7-0783E7BE22C2}" sibTransId="{D8B836EC-7BEA-4BD5-8950-D077DA28EE57}"/>
    <dgm:cxn modelId="{C37E7411-129A-47D6-A7EB-964419BF6509}" type="presParOf" srcId="{DA728B0B-9DE6-407C-8339-B8C3CC54BD0C}" destId="{AC5BEB96-860A-4080-9D95-97CA16E5226E}" srcOrd="0" destOrd="0" presId="urn:microsoft.com/office/officeart/2005/8/layout/vList5"/>
    <dgm:cxn modelId="{585BCE86-54E6-4337-AEF0-A280DCE85661}" type="presParOf" srcId="{AC5BEB96-860A-4080-9D95-97CA16E5226E}" destId="{FB9E05FB-2F32-4443-BBDA-72EB5FF4C1B3}" srcOrd="0" destOrd="0" presId="urn:microsoft.com/office/officeart/2005/8/layout/vList5"/>
    <dgm:cxn modelId="{4671B16F-C400-4075-8630-B5D50D88A7DD}" type="presParOf" srcId="{AC5BEB96-860A-4080-9D95-97CA16E5226E}" destId="{0BE4908C-BEA3-469D-88F3-0CE0974BFCB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BF40A-BE5F-4A9A-8BCD-556D377B3A57}">
      <dsp:nvSpPr>
        <dsp:cNvPr id="0" name=""/>
        <dsp:cNvSpPr/>
      </dsp:nvSpPr>
      <dsp:spPr>
        <a:xfrm rot="16200000">
          <a:off x="-495687" y="499900"/>
          <a:ext cx="2478083" cy="1478282"/>
        </a:xfrm>
        <a:prstGeom prst="flowChartManualOperation">
          <a:avLst/>
        </a:prstGeom>
        <a:solidFill>
          <a:srgbClr val="61869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2967" bIns="0" numCol="1" spcCol="1270" anchor="ctr" anchorCtr="0">
          <a:noAutofit/>
        </a:bodyPr>
        <a:lstStyle/>
        <a:p>
          <a:pPr lvl="0" algn="ctr" defTabSz="666750" rtl="0">
            <a:lnSpc>
              <a:spcPct val="90000"/>
            </a:lnSpc>
            <a:spcBef>
              <a:spcPct val="0"/>
            </a:spcBef>
            <a:spcAft>
              <a:spcPct val="35000"/>
            </a:spcAft>
          </a:pPr>
          <a:r>
            <a:rPr lang="en-US" sz="1500" b="1" kern="1200" smtClean="0"/>
            <a:t>SCM Plan</a:t>
          </a:r>
          <a:endParaRPr lang="en-US" sz="1500" kern="1200"/>
        </a:p>
      </dsp:txBody>
      <dsp:txXfrm rot="5400000">
        <a:off x="4213" y="495617"/>
        <a:ext cx="1478282" cy="1486849"/>
      </dsp:txXfrm>
    </dsp:sp>
    <dsp:sp modelId="{AB535A30-7A28-4C76-93D0-85AB365C1532}">
      <dsp:nvSpPr>
        <dsp:cNvPr id="0" name=""/>
        <dsp:cNvSpPr/>
      </dsp:nvSpPr>
      <dsp:spPr>
        <a:xfrm rot="16200000">
          <a:off x="1093466" y="499900"/>
          <a:ext cx="2478083" cy="1478282"/>
        </a:xfrm>
        <a:prstGeom prst="flowChartManualOperation">
          <a:avLst/>
        </a:prstGeom>
        <a:solidFill>
          <a:srgbClr val="61869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2967" bIns="0" numCol="1" spcCol="1270" anchor="ctr" anchorCtr="0">
          <a:noAutofit/>
        </a:bodyPr>
        <a:lstStyle/>
        <a:p>
          <a:pPr lvl="0" algn="ctr" defTabSz="666750" rtl="0">
            <a:lnSpc>
              <a:spcPct val="90000"/>
            </a:lnSpc>
            <a:spcBef>
              <a:spcPct val="0"/>
            </a:spcBef>
            <a:spcAft>
              <a:spcPct val="35000"/>
            </a:spcAft>
          </a:pPr>
          <a:r>
            <a:rPr lang="en-US" sz="1500" b="1" kern="1200" smtClean="0"/>
            <a:t>Configuration Identification</a:t>
          </a:r>
          <a:endParaRPr lang="en-US" sz="1500" kern="1200"/>
        </a:p>
      </dsp:txBody>
      <dsp:txXfrm rot="5400000">
        <a:off x="1593366" y="495617"/>
        <a:ext cx="1478282" cy="1486849"/>
      </dsp:txXfrm>
    </dsp:sp>
    <dsp:sp modelId="{2F28CA20-B94E-4E5C-8848-9E4AE452151E}">
      <dsp:nvSpPr>
        <dsp:cNvPr id="0" name=""/>
        <dsp:cNvSpPr/>
      </dsp:nvSpPr>
      <dsp:spPr>
        <a:xfrm rot="16200000">
          <a:off x="2682621" y="499900"/>
          <a:ext cx="2478083" cy="1478282"/>
        </a:xfrm>
        <a:prstGeom prst="flowChartManualOperation">
          <a:avLst/>
        </a:prstGeom>
        <a:solidFill>
          <a:srgbClr val="61869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2967" bIns="0" numCol="1" spcCol="1270" anchor="ctr" anchorCtr="0">
          <a:noAutofit/>
        </a:bodyPr>
        <a:lstStyle/>
        <a:p>
          <a:pPr lvl="0" algn="ctr" defTabSz="666750" rtl="0">
            <a:lnSpc>
              <a:spcPct val="90000"/>
            </a:lnSpc>
            <a:spcBef>
              <a:spcPct val="0"/>
            </a:spcBef>
            <a:spcAft>
              <a:spcPct val="35000"/>
            </a:spcAft>
          </a:pPr>
          <a:r>
            <a:rPr lang="en-US" sz="1500" b="1" kern="1200" smtClean="0"/>
            <a:t>Configuration Control</a:t>
          </a:r>
          <a:endParaRPr lang="en-US" sz="1500" kern="1200"/>
        </a:p>
      </dsp:txBody>
      <dsp:txXfrm rot="5400000">
        <a:off x="3182521" y="495617"/>
        <a:ext cx="1478282" cy="1486849"/>
      </dsp:txXfrm>
    </dsp:sp>
    <dsp:sp modelId="{11031BA5-1FBE-41D3-A73C-45DA0BC52A81}">
      <dsp:nvSpPr>
        <dsp:cNvPr id="0" name=""/>
        <dsp:cNvSpPr/>
      </dsp:nvSpPr>
      <dsp:spPr>
        <a:xfrm rot="16200000">
          <a:off x="4271775" y="499900"/>
          <a:ext cx="2478083" cy="1478282"/>
        </a:xfrm>
        <a:prstGeom prst="flowChartManualOperation">
          <a:avLst/>
        </a:prstGeom>
        <a:solidFill>
          <a:srgbClr val="61869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2967" bIns="0" numCol="1" spcCol="1270" anchor="ctr" anchorCtr="0">
          <a:noAutofit/>
        </a:bodyPr>
        <a:lstStyle/>
        <a:p>
          <a:pPr lvl="0" algn="ctr" defTabSz="666750" rtl="0">
            <a:lnSpc>
              <a:spcPct val="90000"/>
            </a:lnSpc>
            <a:spcBef>
              <a:spcPct val="0"/>
            </a:spcBef>
            <a:spcAft>
              <a:spcPct val="35000"/>
            </a:spcAft>
          </a:pPr>
          <a:r>
            <a:rPr lang="en-US" sz="1500" b="1" kern="1200" dirty="0" smtClean="0"/>
            <a:t>Configuration Status Accounting</a:t>
          </a:r>
          <a:endParaRPr lang="en-US" sz="1500" kern="1200" dirty="0"/>
        </a:p>
      </dsp:txBody>
      <dsp:txXfrm rot="5400000">
        <a:off x="4771675" y="495617"/>
        <a:ext cx="1478282" cy="1486849"/>
      </dsp:txXfrm>
    </dsp:sp>
    <dsp:sp modelId="{64488E15-5236-490F-989D-A4FD856A0DF9}">
      <dsp:nvSpPr>
        <dsp:cNvPr id="0" name=""/>
        <dsp:cNvSpPr/>
      </dsp:nvSpPr>
      <dsp:spPr>
        <a:xfrm rot="16200000">
          <a:off x="5860929" y="499900"/>
          <a:ext cx="2478083" cy="1478282"/>
        </a:xfrm>
        <a:prstGeom prst="flowChartManualOperation">
          <a:avLst/>
        </a:prstGeom>
        <a:solidFill>
          <a:srgbClr val="61869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2967" bIns="0" numCol="1" spcCol="1270" anchor="ctr" anchorCtr="0">
          <a:noAutofit/>
        </a:bodyPr>
        <a:lstStyle/>
        <a:p>
          <a:pPr lvl="0" algn="ctr" defTabSz="666750" rtl="0">
            <a:lnSpc>
              <a:spcPct val="90000"/>
            </a:lnSpc>
            <a:spcBef>
              <a:spcPct val="0"/>
            </a:spcBef>
            <a:spcAft>
              <a:spcPct val="35000"/>
            </a:spcAft>
          </a:pPr>
          <a:r>
            <a:rPr lang="en-US" sz="1500" b="1" kern="1200" smtClean="0"/>
            <a:t>SCM Audits</a:t>
          </a:r>
          <a:endParaRPr lang="en-US" sz="1500" kern="1200"/>
        </a:p>
      </dsp:txBody>
      <dsp:txXfrm rot="5400000">
        <a:off x="6360829" y="495617"/>
        <a:ext cx="1478282" cy="1486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A4BCB-8781-47EF-ACF3-DEAC9125A0E4}">
      <dsp:nvSpPr>
        <dsp:cNvPr id="0" name=""/>
        <dsp:cNvSpPr/>
      </dsp:nvSpPr>
      <dsp:spPr>
        <a:xfrm rot="16200000">
          <a:off x="157005" y="204104"/>
          <a:ext cx="1130430" cy="72222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5715" tIns="5715" rIns="5715" bIns="5715" numCol="1" spcCol="1270" anchor="ctr" anchorCtr="0">
          <a:noAutofit/>
        </a:bodyPr>
        <a:lstStyle/>
        <a:p>
          <a:pPr lvl="0" algn="ctr" defTabSz="400050" rtl="0">
            <a:lnSpc>
              <a:spcPct val="90000"/>
            </a:lnSpc>
            <a:spcBef>
              <a:spcPct val="0"/>
            </a:spcBef>
            <a:spcAft>
              <a:spcPct val="35000"/>
            </a:spcAft>
          </a:pPr>
          <a:r>
            <a:rPr lang="en-US" sz="900" kern="1200" baseline="0" dirty="0" smtClean="0"/>
            <a:t>Control</a:t>
          </a:r>
          <a:endParaRPr lang="en-US" sz="500" kern="1200" dirty="0"/>
        </a:p>
      </dsp:txBody>
      <dsp:txXfrm rot="-5400000">
        <a:off x="361110" y="361109"/>
        <a:ext cx="722220" cy="408210"/>
      </dsp:txXfrm>
    </dsp:sp>
    <dsp:sp modelId="{EF17C5DD-0353-41A4-A4C5-4F4525E1FB01}">
      <dsp:nvSpPr>
        <dsp:cNvPr id="0" name=""/>
        <dsp:cNvSpPr/>
      </dsp:nvSpPr>
      <dsp:spPr>
        <a:xfrm rot="5400000">
          <a:off x="2896176" y="-1470830"/>
          <a:ext cx="670633" cy="429632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rtl="0">
            <a:lnSpc>
              <a:spcPct val="90000"/>
            </a:lnSpc>
            <a:spcBef>
              <a:spcPct val="0"/>
            </a:spcBef>
            <a:spcAft>
              <a:spcPct val="15000"/>
            </a:spcAft>
            <a:buChar char="••"/>
          </a:pPr>
          <a:r>
            <a:rPr lang="en-US" sz="900" kern="1200" dirty="0" smtClean="0"/>
            <a:t>Standardized &amp; measurable process for the change are tracked through SCM Tool</a:t>
          </a:r>
          <a:endParaRPr lang="en-US" sz="900" kern="1200" dirty="0"/>
        </a:p>
        <a:p>
          <a:pPr marL="57150" lvl="1" indent="-57150" algn="l" defTabSz="400050" rtl="0">
            <a:lnSpc>
              <a:spcPct val="90000"/>
            </a:lnSpc>
            <a:spcBef>
              <a:spcPct val="0"/>
            </a:spcBef>
            <a:spcAft>
              <a:spcPct val="15000"/>
            </a:spcAft>
            <a:buChar char="••"/>
          </a:pPr>
          <a:r>
            <a:rPr lang="en-US" sz="900" b="0" i="0" kern="1200" dirty="0" smtClean="0"/>
            <a:t>Increased efficiencies, stability and control by improving visibility and tracking</a:t>
          </a:r>
          <a:endParaRPr lang="en-US" sz="900" kern="1200" dirty="0"/>
        </a:p>
        <a:p>
          <a:pPr marL="57150" lvl="1" indent="-57150" algn="l" defTabSz="400050" rtl="0">
            <a:lnSpc>
              <a:spcPct val="90000"/>
            </a:lnSpc>
            <a:spcBef>
              <a:spcPct val="0"/>
            </a:spcBef>
            <a:spcAft>
              <a:spcPct val="15000"/>
            </a:spcAft>
            <a:buChar char="••"/>
          </a:pPr>
          <a:r>
            <a:rPr lang="en-US" sz="900" kern="1200" dirty="0" smtClean="0"/>
            <a:t>More transparent process which allows the changes to be less error prone &amp; faster to implement</a:t>
          </a:r>
          <a:endParaRPr lang="en-US" sz="900" kern="1200" dirty="0"/>
        </a:p>
      </dsp:txBody>
      <dsp:txXfrm rot="-5400000">
        <a:off x="1083331" y="374753"/>
        <a:ext cx="4263586" cy="605157"/>
      </dsp:txXfrm>
    </dsp:sp>
    <dsp:sp modelId="{8B5FC174-6767-480C-A4D4-C801ACAE4292}">
      <dsp:nvSpPr>
        <dsp:cNvPr id="0" name=""/>
        <dsp:cNvSpPr/>
      </dsp:nvSpPr>
      <dsp:spPr>
        <a:xfrm rot="16200000">
          <a:off x="57328" y="1252589"/>
          <a:ext cx="1329783" cy="72222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5715" tIns="5715" rIns="5715" bIns="5715" numCol="1" spcCol="1270" anchor="ctr" anchorCtr="0">
          <a:noAutofit/>
        </a:bodyPr>
        <a:lstStyle/>
        <a:p>
          <a:pPr lvl="0" algn="ctr" defTabSz="400050" rtl="0">
            <a:lnSpc>
              <a:spcPct val="90000"/>
            </a:lnSpc>
            <a:spcBef>
              <a:spcPct val="0"/>
            </a:spcBef>
            <a:spcAft>
              <a:spcPct val="35000"/>
            </a:spcAft>
          </a:pPr>
          <a:r>
            <a:rPr lang="en-US" sz="900" kern="1200" baseline="0" dirty="0" smtClean="0"/>
            <a:t>Cost</a:t>
          </a:r>
          <a:endParaRPr lang="en-US" sz="1000" kern="1200" baseline="0" dirty="0" smtClean="0"/>
        </a:p>
        <a:p>
          <a:pPr lvl="0" algn="ctr" defTabSz="400050" rtl="0">
            <a:lnSpc>
              <a:spcPct val="90000"/>
            </a:lnSpc>
            <a:spcBef>
              <a:spcPct val="0"/>
            </a:spcBef>
            <a:spcAft>
              <a:spcPct val="35000"/>
            </a:spcAft>
          </a:pPr>
          <a:r>
            <a:rPr lang="en-US" sz="1000" kern="1200" baseline="0" dirty="0" smtClean="0"/>
            <a:t>Savings</a:t>
          </a:r>
          <a:endParaRPr lang="en-US" sz="1000" kern="1200" dirty="0"/>
        </a:p>
      </dsp:txBody>
      <dsp:txXfrm rot="-5400000">
        <a:off x="361110" y="1309917"/>
        <a:ext cx="722220" cy="607563"/>
      </dsp:txXfrm>
    </dsp:sp>
    <dsp:sp modelId="{DE385893-D9A3-4C3E-8329-4AD068101C6B}">
      <dsp:nvSpPr>
        <dsp:cNvPr id="0" name=""/>
        <dsp:cNvSpPr/>
      </dsp:nvSpPr>
      <dsp:spPr>
        <a:xfrm rot="5400000">
          <a:off x="2826028" y="-446139"/>
          <a:ext cx="810930" cy="429632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rtl="0">
            <a:lnSpc>
              <a:spcPct val="90000"/>
            </a:lnSpc>
            <a:spcBef>
              <a:spcPct val="0"/>
            </a:spcBef>
            <a:spcAft>
              <a:spcPct val="15000"/>
            </a:spcAft>
            <a:buChar char="••"/>
          </a:pPr>
          <a:r>
            <a:rPr lang="en-US" sz="900" kern="1200" dirty="0" smtClean="0"/>
            <a:t>Cost Reduction through maintaining change integrity through defined, tracked &amp; review CI’s </a:t>
          </a:r>
          <a:endParaRPr lang="en-US" sz="900" kern="1200" dirty="0"/>
        </a:p>
        <a:p>
          <a:pPr marL="57150" lvl="1" indent="-57150" algn="l" defTabSz="400050" rtl="0">
            <a:lnSpc>
              <a:spcPct val="90000"/>
            </a:lnSpc>
            <a:spcBef>
              <a:spcPct val="0"/>
            </a:spcBef>
            <a:spcAft>
              <a:spcPct val="15000"/>
            </a:spcAft>
            <a:buChar char="••"/>
          </a:pPr>
          <a:r>
            <a:rPr lang="en-US" sz="900" kern="1200" dirty="0" smtClean="0"/>
            <a:t>Accurate and repeatable release control is produced in a repeated fashion and reduce reworks </a:t>
          </a:r>
          <a:endParaRPr lang="en-US" sz="900" kern="1200" dirty="0"/>
        </a:p>
        <a:p>
          <a:pPr marL="57150" lvl="1" indent="-57150" algn="l" defTabSz="400050" rtl="0">
            <a:lnSpc>
              <a:spcPct val="90000"/>
            </a:lnSpc>
            <a:spcBef>
              <a:spcPct val="0"/>
            </a:spcBef>
            <a:spcAft>
              <a:spcPct val="15000"/>
            </a:spcAft>
            <a:buChar char="••"/>
          </a:pPr>
          <a:r>
            <a:rPr lang="en-US" sz="900" b="0" i="0" kern="1200" dirty="0" smtClean="0"/>
            <a:t>Faster restoration of service</a:t>
          </a:r>
          <a:endParaRPr lang="en-US" sz="900" kern="1200" dirty="0"/>
        </a:p>
      </dsp:txBody>
      <dsp:txXfrm rot="-5400000">
        <a:off x="1083331" y="1336144"/>
        <a:ext cx="4256738" cy="731758"/>
      </dsp:txXfrm>
    </dsp:sp>
    <dsp:sp modelId="{44A0BEF1-6A62-4C80-924E-7E3ABDF65ED4}">
      <dsp:nvSpPr>
        <dsp:cNvPr id="0" name=""/>
        <dsp:cNvSpPr/>
      </dsp:nvSpPr>
      <dsp:spPr>
        <a:xfrm rot="16200000">
          <a:off x="-7218" y="2401795"/>
          <a:ext cx="1464684" cy="72222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5715" tIns="5715" rIns="5715" bIns="5715" numCol="1" spcCol="1270" anchor="ctr" anchorCtr="0">
          <a:noAutofit/>
        </a:bodyPr>
        <a:lstStyle/>
        <a:p>
          <a:pPr lvl="0" algn="ctr" defTabSz="400050" rtl="0">
            <a:lnSpc>
              <a:spcPct val="90000"/>
            </a:lnSpc>
            <a:spcBef>
              <a:spcPct val="0"/>
            </a:spcBef>
            <a:spcAft>
              <a:spcPct val="35000"/>
            </a:spcAft>
          </a:pPr>
          <a:r>
            <a:rPr lang="en-US" sz="900" kern="1200" baseline="0" dirty="0" smtClean="0"/>
            <a:t>Management</a:t>
          </a:r>
          <a:endParaRPr lang="en-US" sz="1000" kern="1200" dirty="0"/>
        </a:p>
      </dsp:txBody>
      <dsp:txXfrm rot="-5400000">
        <a:off x="364014" y="2391673"/>
        <a:ext cx="722220" cy="742464"/>
      </dsp:txXfrm>
    </dsp:sp>
    <dsp:sp modelId="{D6036B51-C960-4D7E-8A81-E97269CC9E4D}">
      <dsp:nvSpPr>
        <dsp:cNvPr id="0" name=""/>
        <dsp:cNvSpPr/>
      </dsp:nvSpPr>
      <dsp:spPr>
        <a:xfrm rot="5400000">
          <a:off x="2801196" y="638424"/>
          <a:ext cx="830090" cy="429632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rtl="0">
            <a:lnSpc>
              <a:spcPct val="90000"/>
            </a:lnSpc>
            <a:spcBef>
              <a:spcPct val="0"/>
            </a:spcBef>
            <a:spcAft>
              <a:spcPct val="15000"/>
            </a:spcAft>
            <a:buChar char="••"/>
          </a:pPr>
          <a:r>
            <a:rPr lang="en-US" sz="900" kern="1200" dirty="0" smtClean="0"/>
            <a:t>Identifying &amp; guiding the configuration Item through a unique naming conventions allows version, release, update &amp; full change tracking</a:t>
          </a:r>
          <a:endParaRPr lang="en-US" sz="900" kern="1200" dirty="0"/>
        </a:p>
        <a:p>
          <a:pPr marL="57150" lvl="1" indent="-57150" algn="l" defTabSz="400050" rtl="0">
            <a:lnSpc>
              <a:spcPct val="90000"/>
            </a:lnSpc>
            <a:spcBef>
              <a:spcPct val="0"/>
            </a:spcBef>
            <a:spcAft>
              <a:spcPct val="15000"/>
            </a:spcAft>
            <a:buChar char="••"/>
          </a:pPr>
          <a:r>
            <a:rPr lang="en-US" sz="900" kern="1200" dirty="0" smtClean="0"/>
            <a:t>Tool based Metrics &amp; Reporting of change details</a:t>
          </a:r>
          <a:endParaRPr lang="en-US" sz="900" kern="1200" dirty="0"/>
        </a:p>
        <a:p>
          <a:pPr marL="57150" lvl="1" indent="-57150" algn="l" defTabSz="400050" rtl="0">
            <a:lnSpc>
              <a:spcPct val="90000"/>
            </a:lnSpc>
            <a:spcBef>
              <a:spcPct val="0"/>
            </a:spcBef>
            <a:spcAft>
              <a:spcPct val="15000"/>
            </a:spcAft>
            <a:buChar char="••"/>
          </a:pPr>
          <a:r>
            <a:rPr lang="en-US" sz="900" b="0" i="0" kern="1200" dirty="0" smtClean="0"/>
            <a:t>The ability to define and enforce formal policies and procedures that govern asset identification, status monitoring, and auditing</a:t>
          </a:r>
          <a:endParaRPr lang="en-US" sz="900" kern="1200" dirty="0"/>
        </a:p>
      </dsp:txBody>
      <dsp:txXfrm rot="-5400000">
        <a:off x="1068079" y="2412063"/>
        <a:ext cx="4255802" cy="749046"/>
      </dsp:txXfrm>
    </dsp:sp>
    <dsp:sp modelId="{79D80216-136D-43AF-8BCF-AAF65C410476}">
      <dsp:nvSpPr>
        <dsp:cNvPr id="0" name=""/>
        <dsp:cNvSpPr/>
      </dsp:nvSpPr>
      <dsp:spPr>
        <a:xfrm rot="16200000">
          <a:off x="209252" y="3482063"/>
          <a:ext cx="1031743" cy="72222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5080" tIns="5080" rIns="5080" bIns="5080" numCol="1" spcCol="1270" anchor="ctr" anchorCtr="0">
          <a:noAutofit/>
        </a:bodyPr>
        <a:lstStyle/>
        <a:p>
          <a:pPr lvl="0" algn="ctr" defTabSz="333375" rtl="0">
            <a:lnSpc>
              <a:spcPct val="90000"/>
            </a:lnSpc>
            <a:spcBef>
              <a:spcPct val="0"/>
            </a:spcBef>
            <a:spcAft>
              <a:spcPct val="35000"/>
            </a:spcAft>
          </a:pPr>
          <a:r>
            <a:rPr lang="en-US" sz="750" kern="1200" baseline="0" dirty="0" smtClean="0"/>
            <a:t>Quality</a:t>
          </a:r>
          <a:endParaRPr lang="en-US" sz="750" kern="1200" dirty="0"/>
        </a:p>
      </dsp:txBody>
      <dsp:txXfrm rot="-5400000">
        <a:off x="364014" y="3688411"/>
        <a:ext cx="722220" cy="309523"/>
      </dsp:txXfrm>
    </dsp:sp>
    <dsp:sp modelId="{6131AF95-A791-4E18-AADF-5E7E438D56B0}">
      <dsp:nvSpPr>
        <dsp:cNvPr id="0" name=""/>
        <dsp:cNvSpPr/>
      </dsp:nvSpPr>
      <dsp:spPr>
        <a:xfrm rot="5400000">
          <a:off x="2792480" y="1945964"/>
          <a:ext cx="938947" cy="429632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rtl="0">
            <a:lnSpc>
              <a:spcPct val="90000"/>
            </a:lnSpc>
            <a:spcBef>
              <a:spcPct val="0"/>
            </a:spcBef>
            <a:spcAft>
              <a:spcPct val="15000"/>
            </a:spcAft>
            <a:buChar char="••"/>
          </a:pPr>
          <a:r>
            <a:rPr lang="en-US" sz="900" kern="1200" dirty="0" smtClean="0"/>
            <a:t>Through SCM Automation process and track the changes through out its life cycle. </a:t>
          </a:r>
          <a:endParaRPr lang="en-US" sz="900" kern="1200" dirty="0"/>
        </a:p>
        <a:p>
          <a:pPr marL="57150" lvl="1" indent="-57150" algn="l" defTabSz="400050" rtl="0">
            <a:lnSpc>
              <a:spcPct val="90000"/>
            </a:lnSpc>
            <a:spcBef>
              <a:spcPct val="0"/>
            </a:spcBef>
            <a:spcAft>
              <a:spcPct val="15000"/>
            </a:spcAft>
            <a:buChar char="••"/>
          </a:pPr>
          <a:r>
            <a:rPr lang="en-US" sz="900" b="0" i="0" kern="1200" dirty="0" smtClean="0"/>
            <a:t>Enhanced system reliability through more rapid detection and correction of improper configurations</a:t>
          </a:r>
          <a:endParaRPr lang="en-US" sz="900" kern="1200" dirty="0"/>
        </a:p>
        <a:p>
          <a:pPr marL="57150" lvl="1" indent="-57150" algn="l" defTabSz="400050" rtl="0">
            <a:lnSpc>
              <a:spcPct val="90000"/>
            </a:lnSpc>
            <a:spcBef>
              <a:spcPct val="0"/>
            </a:spcBef>
            <a:spcAft>
              <a:spcPct val="15000"/>
            </a:spcAft>
            <a:buChar char="••"/>
          </a:pPr>
          <a:r>
            <a:rPr lang="en-US" sz="900" b="0" i="0" kern="1200" dirty="0" smtClean="0"/>
            <a:t>Decreased risk and greater levels of security, greater agility and faster problem resolution, thus giving better quality of service</a:t>
          </a:r>
          <a:r>
            <a:rPr lang="en-US" sz="700" b="0" i="0" kern="1200" dirty="0" smtClean="0"/>
            <a:t>.</a:t>
          </a:r>
          <a:endParaRPr lang="en-US" sz="900" kern="1200" dirty="0"/>
        </a:p>
      </dsp:txBody>
      <dsp:txXfrm rot="-5400000">
        <a:off x="1113792" y="3670488"/>
        <a:ext cx="4250488" cy="8472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EB232-8746-4BFE-8A44-BAC20AD352F2}">
      <dsp:nvSpPr>
        <dsp:cNvPr id="0" name=""/>
        <dsp:cNvSpPr/>
      </dsp:nvSpPr>
      <dsp:spPr>
        <a:xfrm>
          <a:off x="0" y="250695"/>
          <a:ext cx="3347009" cy="3347009"/>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E1179C-F8CA-4BA6-B620-1F0C0E88D236}">
      <dsp:nvSpPr>
        <dsp:cNvPr id="0" name=""/>
        <dsp:cNvSpPr/>
      </dsp:nvSpPr>
      <dsp:spPr>
        <a:xfrm>
          <a:off x="317965" y="568661"/>
          <a:ext cx="1305333" cy="13053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baseline="0" smtClean="0"/>
            <a:t>Control</a:t>
          </a:r>
          <a:endParaRPr lang="en-US" sz="1400" kern="1200"/>
        </a:p>
      </dsp:txBody>
      <dsp:txXfrm>
        <a:off x="381686" y="632382"/>
        <a:ext cx="1177891" cy="1177891"/>
      </dsp:txXfrm>
    </dsp:sp>
    <dsp:sp modelId="{19066328-2BA6-431F-8EF0-58C5DADAAA30}">
      <dsp:nvSpPr>
        <dsp:cNvPr id="0" name=""/>
        <dsp:cNvSpPr/>
      </dsp:nvSpPr>
      <dsp:spPr>
        <a:xfrm>
          <a:off x="1723709" y="568661"/>
          <a:ext cx="1305333" cy="13053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baseline="0" dirty="0" smtClean="0"/>
            <a:t>Cost Savings</a:t>
          </a:r>
          <a:endParaRPr lang="en-US" sz="1400" kern="1200" dirty="0"/>
        </a:p>
      </dsp:txBody>
      <dsp:txXfrm>
        <a:off x="1787430" y="632382"/>
        <a:ext cx="1177891" cy="1177891"/>
      </dsp:txXfrm>
    </dsp:sp>
    <dsp:sp modelId="{4CAAA918-6996-409F-9B36-39CBE7978568}">
      <dsp:nvSpPr>
        <dsp:cNvPr id="0" name=""/>
        <dsp:cNvSpPr/>
      </dsp:nvSpPr>
      <dsp:spPr>
        <a:xfrm>
          <a:off x="317965" y="1974405"/>
          <a:ext cx="1305333" cy="13053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baseline="0" smtClean="0"/>
            <a:t>Management</a:t>
          </a:r>
          <a:endParaRPr lang="en-US" sz="1400" kern="1200"/>
        </a:p>
      </dsp:txBody>
      <dsp:txXfrm>
        <a:off x="381686" y="2038126"/>
        <a:ext cx="1177891" cy="1177891"/>
      </dsp:txXfrm>
    </dsp:sp>
    <dsp:sp modelId="{B5E7259C-C1B5-4F24-81DF-F847568B7E13}">
      <dsp:nvSpPr>
        <dsp:cNvPr id="0" name=""/>
        <dsp:cNvSpPr/>
      </dsp:nvSpPr>
      <dsp:spPr>
        <a:xfrm>
          <a:off x="1723709" y="1974405"/>
          <a:ext cx="1305333" cy="13053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baseline="0" dirty="0" smtClean="0"/>
            <a:t>Quality</a:t>
          </a:r>
          <a:endParaRPr lang="en-US" sz="1400" kern="1200" dirty="0"/>
        </a:p>
      </dsp:txBody>
      <dsp:txXfrm>
        <a:off x="1787430" y="2038126"/>
        <a:ext cx="1177891" cy="11778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9FB65-5FE3-49D1-A0ED-C8443DAE7281}">
      <dsp:nvSpPr>
        <dsp:cNvPr id="0" name=""/>
        <dsp:cNvSpPr/>
      </dsp:nvSpPr>
      <dsp:spPr>
        <a:xfrm>
          <a:off x="25" y="6161"/>
          <a:ext cx="2399881" cy="959952"/>
        </a:xfrm>
        <a:prstGeom prst="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u="none" kern="1200" baseline="0" dirty="0" smtClean="0"/>
            <a:t>Tools</a:t>
          </a:r>
          <a:endParaRPr lang="en-US" sz="1800" u="none" kern="1200" dirty="0"/>
        </a:p>
      </dsp:txBody>
      <dsp:txXfrm>
        <a:off x="25" y="6161"/>
        <a:ext cx="2399881" cy="959952"/>
      </dsp:txXfrm>
    </dsp:sp>
    <dsp:sp modelId="{5A53CA3F-B431-4BDE-A36B-9C7F7FC8C7AC}">
      <dsp:nvSpPr>
        <dsp:cNvPr id="0" name=""/>
        <dsp:cNvSpPr/>
      </dsp:nvSpPr>
      <dsp:spPr>
        <a:xfrm>
          <a:off x="25" y="966114"/>
          <a:ext cx="2399881" cy="2327760"/>
        </a:xfrm>
        <a:prstGeom prst="rect">
          <a:avLst/>
        </a:prstGeom>
        <a:noFill/>
        <a:ln w="25400" cap="flat" cmpd="sng" algn="ctr">
          <a:solidFill>
            <a:srgbClr val="61869F">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baseline="0" dirty="0" smtClean="0"/>
            <a:t>Bitbucket (Licensed) or</a:t>
          </a:r>
          <a:endParaRPr lang="en-US" sz="1100" kern="1200" dirty="0"/>
        </a:p>
        <a:p>
          <a:pPr marL="57150" lvl="1" indent="-57150" algn="l" defTabSz="488950" rtl="0">
            <a:lnSpc>
              <a:spcPct val="90000"/>
            </a:lnSpc>
            <a:spcBef>
              <a:spcPct val="0"/>
            </a:spcBef>
            <a:spcAft>
              <a:spcPct val="15000"/>
            </a:spcAft>
            <a:buChar char="••"/>
          </a:pPr>
          <a:r>
            <a:rPr lang="en-US" sz="1100" kern="1200" baseline="0" dirty="0" smtClean="0"/>
            <a:t>GitLab (Community Edition – Open Source)</a:t>
          </a:r>
          <a:endParaRPr lang="en-US" sz="1100" kern="1200" dirty="0"/>
        </a:p>
      </dsp:txBody>
      <dsp:txXfrm>
        <a:off x="25" y="966114"/>
        <a:ext cx="2399881" cy="2327760"/>
      </dsp:txXfrm>
    </dsp:sp>
    <dsp:sp modelId="{8975FE7F-3C25-4755-8A20-81DCE1C9F3FC}">
      <dsp:nvSpPr>
        <dsp:cNvPr id="0" name=""/>
        <dsp:cNvSpPr/>
      </dsp:nvSpPr>
      <dsp:spPr>
        <a:xfrm>
          <a:off x="2735890" y="6161"/>
          <a:ext cx="2399881" cy="959952"/>
        </a:xfrm>
        <a:prstGeom prst="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u="none" kern="1200" baseline="0" dirty="0" smtClean="0"/>
            <a:t>Features</a:t>
          </a:r>
          <a:endParaRPr lang="en-US" sz="1800" u="none" kern="1200" dirty="0"/>
        </a:p>
      </dsp:txBody>
      <dsp:txXfrm>
        <a:off x="2735890" y="6161"/>
        <a:ext cx="2399881" cy="959952"/>
      </dsp:txXfrm>
    </dsp:sp>
    <dsp:sp modelId="{5025943D-A453-4C54-B0B5-100985355AB0}">
      <dsp:nvSpPr>
        <dsp:cNvPr id="0" name=""/>
        <dsp:cNvSpPr/>
      </dsp:nvSpPr>
      <dsp:spPr>
        <a:xfrm>
          <a:off x="2735890" y="966114"/>
          <a:ext cx="2399881" cy="2327760"/>
        </a:xfrm>
        <a:prstGeom prst="rect">
          <a:avLst/>
        </a:prstGeom>
        <a:noFill/>
        <a:ln w="25400" cap="flat" cmpd="sng" algn="ctr">
          <a:solidFill>
            <a:srgbClr val="61869F">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smtClean="0"/>
            <a:t>Pull request</a:t>
          </a:r>
          <a:endParaRPr lang="en-US" sz="1100" kern="1200" dirty="0"/>
        </a:p>
        <a:p>
          <a:pPr marL="57150" lvl="1" indent="-57150" algn="l" defTabSz="488950" rtl="0">
            <a:lnSpc>
              <a:spcPct val="90000"/>
            </a:lnSpc>
            <a:spcBef>
              <a:spcPct val="0"/>
            </a:spcBef>
            <a:spcAft>
              <a:spcPct val="15000"/>
            </a:spcAft>
            <a:buChar char="••"/>
          </a:pPr>
          <a:r>
            <a:rPr lang="en-US" sz="1100" kern="1200" dirty="0" smtClean="0"/>
            <a:t>Code review</a:t>
          </a:r>
          <a:endParaRPr lang="en-US" sz="1100" kern="1200" dirty="0"/>
        </a:p>
        <a:p>
          <a:pPr marL="57150" lvl="1" indent="-57150" algn="l" defTabSz="488950" rtl="0">
            <a:lnSpc>
              <a:spcPct val="90000"/>
            </a:lnSpc>
            <a:spcBef>
              <a:spcPct val="0"/>
            </a:spcBef>
            <a:spcAft>
              <a:spcPct val="15000"/>
            </a:spcAft>
            <a:buChar char="••"/>
          </a:pPr>
          <a:r>
            <a:rPr lang="en-US" sz="1100" kern="1200" dirty="0" smtClean="0"/>
            <a:t>Inline editing</a:t>
          </a:r>
          <a:endParaRPr lang="en-US" sz="1100" kern="1200" dirty="0"/>
        </a:p>
        <a:p>
          <a:pPr marL="57150" lvl="1" indent="-57150" algn="l" defTabSz="488950" rtl="0">
            <a:lnSpc>
              <a:spcPct val="90000"/>
            </a:lnSpc>
            <a:spcBef>
              <a:spcPct val="0"/>
            </a:spcBef>
            <a:spcAft>
              <a:spcPct val="15000"/>
            </a:spcAft>
            <a:buChar char="••"/>
          </a:pPr>
          <a:r>
            <a:rPr lang="en-US" sz="1100" kern="1200" dirty="0" smtClean="0"/>
            <a:t>Issue tracking</a:t>
          </a:r>
          <a:endParaRPr lang="en-US" sz="1100" kern="1200" dirty="0"/>
        </a:p>
        <a:p>
          <a:pPr marL="57150" lvl="1" indent="-57150" algn="l" defTabSz="488950" rtl="0">
            <a:lnSpc>
              <a:spcPct val="90000"/>
            </a:lnSpc>
            <a:spcBef>
              <a:spcPct val="0"/>
            </a:spcBef>
            <a:spcAft>
              <a:spcPct val="15000"/>
            </a:spcAft>
            <a:buChar char="••"/>
          </a:pPr>
          <a:r>
            <a:rPr lang="en-US" sz="1100" kern="1200" dirty="0" smtClean="0"/>
            <a:t>Online Dashboarding</a:t>
          </a:r>
          <a:endParaRPr lang="en-US" sz="1100" kern="1200" dirty="0"/>
        </a:p>
        <a:p>
          <a:pPr marL="57150" lvl="1" indent="-57150" algn="l" defTabSz="488950" rtl="0">
            <a:lnSpc>
              <a:spcPct val="90000"/>
            </a:lnSpc>
            <a:spcBef>
              <a:spcPct val="0"/>
            </a:spcBef>
            <a:spcAft>
              <a:spcPct val="15000"/>
            </a:spcAft>
            <a:buChar char="••"/>
          </a:pPr>
          <a:r>
            <a:rPr lang="en-US" sz="1100" kern="1200" dirty="0" smtClean="0"/>
            <a:t>Markdown support</a:t>
          </a:r>
          <a:endParaRPr lang="en-US" sz="1100" kern="1200" dirty="0"/>
        </a:p>
        <a:p>
          <a:pPr marL="57150" lvl="1" indent="-57150" algn="l" defTabSz="488950" rtl="0">
            <a:lnSpc>
              <a:spcPct val="90000"/>
            </a:lnSpc>
            <a:spcBef>
              <a:spcPct val="0"/>
            </a:spcBef>
            <a:spcAft>
              <a:spcPct val="15000"/>
            </a:spcAft>
            <a:buChar char="••"/>
          </a:pPr>
          <a:r>
            <a:rPr lang="en-US" sz="1100" kern="1200" dirty="0" smtClean="0"/>
            <a:t>Advanced access control management</a:t>
          </a:r>
          <a:endParaRPr lang="en-US" sz="1100" kern="1200" dirty="0"/>
        </a:p>
        <a:p>
          <a:pPr marL="57150" lvl="1" indent="-57150" algn="l" defTabSz="488950" rtl="0">
            <a:lnSpc>
              <a:spcPct val="90000"/>
            </a:lnSpc>
            <a:spcBef>
              <a:spcPct val="0"/>
            </a:spcBef>
            <a:spcAft>
              <a:spcPct val="15000"/>
            </a:spcAft>
            <a:buChar char="••"/>
          </a:pPr>
          <a:r>
            <a:rPr lang="en-US" sz="1100" kern="1200" dirty="0" smtClean="0"/>
            <a:t>Hosted static web pages</a:t>
          </a:r>
          <a:endParaRPr lang="en-US" sz="1100" kern="1200" dirty="0"/>
        </a:p>
        <a:p>
          <a:pPr marL="57150" lvl="1" indent="-57150" algn="l" defTabSz="488950" rtl="0">
            <a:lnSpc>
              <a:spcPct val="90000"/>
            </a:lnSpc>
            <a:spcBef>
              <a:spcPct val="0"/>
            </a:spcBef>
            <a:spcAft>
              <a:spcPct val="15000"/>
            </a:spcAft>
            <a:buChar char="••"/>
          </a:pPr>
          <a:r>
            <a:rPr lang="en-US" sz="1100" kern="1200" dirty="0" smtClean="0"/>
            <a:t>Clone repositories</a:t>
          </a:r>
          <a:endParaRPr lang="en-US" sz="1100" kern="1200" dirty="0"/>
        </a:p>
        <a:p>
          <a:pPr marL="57150" lvl="1" indent="-57150" algn="l" defTabSz="488950" rtl="0">
            <a:lnSpc>
              <a:spcPct val="90000"/>
            </a:lnSpc>
            <a:spcBef>
              <a:spcPct val="0"/>
            </a:spcBef>
            <a:spcAft>
              <a:spcPct val="15000"/>
            </a:spcAft>
            <a:buChar char="••"/>
          </a:pPr>
          <a:r>
            <a:rPr lang="en-US" sz="1100" kern="1200" dirty="0" smtClean="0"/>
            <a:t>Snippets</a:t>
          </a:r>
          <a:endParaRPr lang="en-US" sz="1100" kern="1200" dirty="0"/>
        </a:p>
        <a:p>
          <a:pPr marL="57150" lvl="1" indent="-57150" algn="l" defTabSz="488950" rtl="0">
            <a:lnSpc>
              <a:spcPct val="90000"/>
            </a:lnSpc>
            <a:spcBef>
              <a:spcPct val="0"/>
            </a:spcBef>
            <a:spcAft>
              <a:spcPct val="15000"/>
            </a:spcAft>
            <a:buChar char="••"/>
          </a:pPr>
          <a:r>
            <a:rPr lang="en-US" sz="1100" kern="1200" dirty="0" smtClean="0"/>
            <a:t>3rd party integrations</a:t>
          </a:r>
          <a:endParaRPr lang="en-US" sz="1100" kern="1200" dirty="0"/>
        </a:p>
      </dsp:txBody>
      <dsp:txXfrm>
        <a:off x="2735890" y="966114"/>
        <a:ext cx="2399881" cy="2327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63C45-5C3F-4099-9EC2-2D3B970B6D1C}">
      <dsp:nvSpPr>
        <dsp:cNvPr id="0" name=""/>
        <dsp:cNvSpPr/>
      </dsp:nvSpPr>
      <dsp:spPr>
        <a:xfrm>
          <a:off x="0" y="0"/>
          <a:ext cx="3994577" cy="505440"/>
        </a:xfrm>
        <a:prstGeom prst="round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u="sng" kern="1200" baseline="0" dirty="0" smtClean="0"/>
            <a:t>Bitbucket</a:t>
          </a:r>
          <a:endParaRPr lang="en-US" sz="1800" kern="1200" dirty="0"/>
        </a:p>
      </dsp:txBody>
      <dsp:txXfrm>
        <a:off x="24674" y="24674"/>
        <a:ext cx="3945229" cy="456092"/>
      </dsp:txXfrm>
    </dsp:sp>
    <dsp:sp modelId="{98A3BEA7-3C2E-4F5C-99D7-0B68AF6B2289}">
      <dsp:nvSpPr>
        <dsp:cNvPr id="0" name=""/>
        <dsp:cNvSpPr/>
      </dsp:nvSpPr>
      <dsp:spPr>
        <a:xfrm>
          <a:off x="0" y="602224"/>
          <a:ext cx="3994577" cy="505440"/>
        </a:xfrm>
        <a:prstGeom prst="round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Backup contains</a:t>
          </a:r>
          <a:r>
            <a:rPr lang="en-US" sz="2200" b="1" kern="1200" baseline="0" dirty="0" smtClean="0"/>
            <a:t>:</a:t>
          </a:r>
          <a:endParaRPr lang="en-US" sz="2200" kern="1200" dirty="0"/>
        </a:p>
      </dsp:txBody>
      <dsp:txXfrm>
        <a:off x="24674" y="626898"/>
        <a:ext cx="3945229" cy="456092"/>
      </dsp:txXfrm>
    </dsp:sp>
    <dsp:sp modelId="{9C293E72-1252-46F8-A2FC-B11E2A838803}">
      <dsp:nvSpPr>
        <dsp:cNvPr id="0" name=""/>
        <dsp:cNvSpPr/>
      </dsp:nvSpPr>
      <dsp:spPr>
        <a:xfrm>
          <a:off x="0" y="1107664"/>
          <a:ext cx="3994577" cy="47506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26828" tIns="13970" rIns="78232" bIns="13970" numCol="1" spcCol="1270" anchor="t" anchorCtr="0">
          <a:noAutofit/>
        </a:bodyPr>
        <a:lstStyle/>
        <a:p>
          <a:pPr marL="57150" lvl="1" indent="-57150" algn="l" defTabSz="488950" rtl="0">
            <a:lnSpc>
              <a:spcPct val="90000"/>
            </a:lnSpc>
            <a:spcBef>
              <a:spcPct val="0"/>
            </a:spcBef>
            <a:spcAft>
              <a:spcPct val="20000"/>
            </a:spcAft>
            <a:buChar char="••"/>
          </a:pPr>
          <a:r>
            <a:rPr lang="en-US" sz="1100" kern="1200" baseline="0" dirty="0" smtClean="0"/>
            <a:t>the database the instance is connected to (either the internal or external DB),managed Git repositories, the Bitbucket Server logs, installed plugins and their data</a:t>
          </a:r>
          <a:endParaRPr lang="en-US" sz="1100" kern="1200" dirty="0"/>
        </a:p>
      </dsp:txBody>
      <dsp:txXfrm>
        <a:off x="0" y="1107664"/>
        <a:ext cx="3994577" cy="475065"/>
      </dsp:txXfrm>
    </dsp:sp>
    <dsp:sp modelId="{3FD0A7E7-6536-40AC-80B6-7FA990E0902A}">
      <dsp:nvSpPr>
        <dsp:cNvPr id="0" name=""/>
        <dsp:cNvSpPr/>
      </dsp:nvSpPr>
      <dsp:spPr>
        <a:xfrm>
          <a:off x="0" y="1582729"/>
          <a:ext cx="3994577" cy="505440"/>
        </a:xfrm>
        <a:prstGeom prst="round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Backup Strategies</a:t>
          </a:r>
          <a:r>
            <a:rPr lang="en-US" sz="2200" kern="1200" baseline="0" dirty="0" smtClean="0"/>
            <a:t>:</a:t>
          </a:r>
          <a:endParaRPr lang="en-US" sz="2200" kern="1200" dirty="0"/>
        </a:p>
      </dsp:txBody>
      <dsp:txXfrm>
        <a:off x="24674" y="1607403"/>
        <a:ext cx="3945229" cy="456092"/>
      </dsp:txXfrm>
    </dsp:sp>
    <dsp:sp modelId="{555D524A-615E-4EDA-9C41-0FE830908F5E}">
      <dsp:nvSpPr>
        <dsp:cNvPr id="0" name=""/>
        <dsp:cNvSpPr/>
      </dsp:nvSpPr>
      <dsp:spPr>
        <a:xfrm>
          <a:off x="0" y="2088169"/>
          <a:ext cx="3994577"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8" tIns="13970" rIns="78232" bIns="13970" numCol="1" spcCol="1270" anchor="t" anchorCtr="0">
          <a:noAutofit/>
        </a:bodyPr>
        <a:lstStyle/>
        <a:p>
          <a:pPr marL="57150" lvl="1" indent="-57150" algn="l" defTabSz="488950" rtl="0">
            <a:lnSpc>
              <a:spcPct val="90000"/>
            </a:lnSpc>
            <a:spcBef>
              <a:spcPct val="0"/>
            </a:spcBef>
            <a:spcAft>
              <a:spcPct val="20000"/>
            </a:spcAft>
            <a:buChar char="••"/>
          </a:pPr>
          <a:r>
            <a:rPr lang="en-US" sz="1100" kern="1200" baseline="0" dirty="0" smtClean="0"/>
            <a:t>Using Bitbucket Server DIY Backup(bitbucket.diy-backup.sh or </a:t>
          </a:r>
          <a:r>
            <a:rPr lang="en-US" sz="1100" kern="1200" baseline="0" dirty="0" err="1" smtClean="0"/>
            <a:t>js</a:t>
          </a:r>
          <a:r>
            <a:rPr lang="en-US" sz="1100" kern="1200" baseline="0" dirty="0" smtClean="0"/>
            <a:t>)</a:t>
          </a:r>
          <a:endParaRPr lang="en-US" sz="1100" kern="1200" dirty="0"/>
        </a:p>
      </dsp:txBody>
      <dsp:txXfrm>
        <a:off x="0" y="2088169"/>
        <a:ext cx="3994577" cy="447120"/>
      </dsp:txXfrm>
    </dsp:sp>
    <dsp:sp modelId="{AB53C81F-E3BF-4DB3-B5FE-BC82E2235FEE}">
      <dsp:nvSpPr>
        <dsp:cNvPr id="0" name=""/>
        <dsp:cNvSpPr/>
      </dsp:nvSpPr>
      <dsp:spPr>
        <a:xfrm>
          <a:off x="0" y="2535289"/>
          <a:ext cx="3994577" cy="505440"/>
        </a:xfrm>
        <a:prstGeom prst="round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Restoring a Backup:</a:t>
          </a:r>
          <a:endParaRPr lang="en-US" sz="2400" kern="1200" dirty="0"/>
        </a:p>
      </dsp:txBody>
      <dsp:txXfrm>
        <a:off x="24674" y="2559963"/>
        <a:ext cx="3945229" cy="456092"/>
      </dsp:txXfrm>
    </dsp:sp>
    <dsp:sp modelId="{0202E125-5B62-43E5-B935-7433A3282938}">
      <dsp:nvSpPr>
        <dsp:cNvPr id="0" name=""/>
        <dsp:cNvSpPr/>
      </dsp:nvSpPr>
      <dsp:spPr>
        <a:xfrm>
          <a:off x="0" y="3040729"/>
          <a:ext cx="3994577" cy="754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8" tIns="13970" rIns="78232" bIns="13970" numCol="1" spcCol="1270" anchor="t" anchorCtr="0">
          <a:noAutofit/>
        </a:bodyPr>
        <a:lstStyle/>
        <a:p>
          <a:pPr marL="57150" lvl="1" indent="-57150" algn="l" defTabSz="488950" rtl="0">
            <a:lnSpc>
              <a:spcPct val="90000"/>
            </a:lnSpc>
            <a:spcBef>
              <a:spcPct val="0"/>
            </a:spcBef>
            <a:spcAft>
              <a:spcPct val="20000"/>
            </a:spcAft>
            <a:buChar char="••"/>
          </a:pPr>
          <a:r>
            <a:rPr lang="en-US" sz="1100" kern="1200" baseline="0" dirty="0" smtClean="0"/>
            <a:t>When restoring Bitbucket Server, you must run the bitbucket.diy-restore.sh script on the machine that Bitbucket Server should be restored to. In order to ensure accidental restores do not delete existing data, you should never restore into an existing home directory.</a:t>
          </a:r>
          <a:endParaRPr lang="en-US" sz="1100" kern="1200" dirty="0"/>
        </a:p>
      </dsp:txBody>
      <dsp:txXfrm>
        <a:off x="0" y="3040729"/>
        <a:ext cx="3994577" cy="7545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6AE58-6971-4A5B-B1E5-6937830407AD}">
      <dsp:nvSpPr>
        <dsp:cNvPr id="0" name=""/>
        <dsp:cNvSpPr/>
      </dsp:nvSpPr>
      <dsp:spPr>
        <a:xfrm>
          <a:off x="0" y="27409"/>
          <a:ext cx="4704201" cy="421200"/>
        </a:xfrm>
        <a:prstGeom prst="round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u="sng" kern="1200" baseline="0" smtClean="0"/>
            <a:t>GitLab</a:t>
          </a:r>
          <a:endParaRPr lang="en-US" sz="1800" kern="1200"/>
        </a:p>
      </dsp:txBody>
      <dsp:txXfrm>
        <a:off x="20561" y="47970"/>
        <a:ext cx="4663079" cy="380078"/>
      </dsp:txXfrm>
    </dsp:sp>
    <dsp:sp modelId="{4E707C30-52DD-4EB9-A7EA-29FA0D0131CB}">
      <dsp:nvSpPr>
        <dsp:cNvPr id="0" name=""/>
        <dsp:cNvSpPr/>
      </dsp:nvSpPr>
      <dsp:spPr>
        <a:xfrm>
          <a:off x="0" y="500449"/>
          <a:ext cx="4704201" cy="421200"/>
        </a:xfrm>
        <a:prstGeom prst="round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Backup contains:</a:t>
          </a:r>
          <a:endParaRPr lang="en-US" sz="1800" kern="1200" dirty="0"/>
        </a:p>
      </dsp:txBody>
      <dsp:txXfrm>
        <a:off x="20561" y="521010"/>
        <a:ext cx="4663079" cy="380078"/>
      </dsp:txXfrm>
    </dsp:sp>
    <dsp:sp modelId="{1936E31F-427A-4C9B-B4A5-1975B8085A02}">
      <dsp:nvSpPr>
        <dsp:cNvPr id="0" name=""/>
        <dsp:cNvSpPr/>
      </dsp:nvSpPr>
      <dsp:spPr>
        <a:xfrm>
          <a:off x="0" y="921649"/>
          <a:ext cx="4704201" cy="465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8" tIns="13970" rIns="78232" bIns="13970" numCol="1" spcCol="1270" anchor="t" anchorCtr="0">
          <a:noAutofit/>
        </a:bodyPr>
        <a:lstStyle/>
        <a:p>
          <a:pPr marL="57150" lvl="1" indent="-57150" algn="l" defTabSz="488950" rtl="0">
            <a:lnSpc>
              <a:spcPct val="90000"/>
            </a:lnSpc>
            <a:spcBef>
              <a:spcPct val="0"/>
            </a:spcBef>
            <a:spcAft>
              <a:spcPct val="20000"/>
            </a:spcAft>
            <a:buChar char="••"/>
          </a:pPr>
          <a:r>
            <a:rPr lang="en-US" sz="1100" kern="1200" baseline="0" dirty="0" smtClean="0"/>
            <a:t>db (database),uploads (attachments),repositories (Git repositories data),builds (CI job output logs),artifacts (CI job artifacts),lfs (LFS objects),registry (Container Registry images),pages (Pages content)</a:t>
          </a:r>
          <a:endParaRPr lang="en-US" sz="1100" kern="1200" dirty="0"/>
        </a:p>
      </dsp:txBody>
      <dsp:txXfrm>
        <a:off x="0" y="921649"/>
        <a:ext cx="4704201" cy="465750"/>
      </dsp:txXfrm>
    </dsp:sp>
    <dsp:sp modelId="{78D762D1-6A11-4831-AE30-EB9DE0D66F7B}">
      <dsp:nvSpPr>
        <dsp:cNvPr id="0" name=""/>
        <dsp:cNvSpPr/>
      </dsp:nvSpPr>
      <dsp:spPr>
        <a:xfrm>
          <a:off x="0" y="1387399"/>
          <a:ext cx="4704201" cy="421200"/>
        </a:xfrm>
        <a:prstGeom prst="round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Backup strategies:</a:t>
          </a:r>
          <a:endParaRPr lang="en-US" sz="1800" kern="1200" dirty="0"/>
        </a:p>
      </dsp:txBody>
      <dsp:txXfrm>
        <a:off x="20561" y="1407960"/>
        <a:ext cx="4663079" cy="380078"/>
      </dsp:txXfrm>
    </dsp:sp>
    <dsp:sp modelId="{5FBB0016-6855-45E4-A6B4-1C7477BCBD3E}">
      <dsp:nvSpPr>
        <dsp:cNvPr id="0" name=""/>
        <dsp:cNvSpPr/>
      </dsp:nvSpPr>
      <dsp:spPr>
        <a:xfrm>
          <a:off x="0" y="1808599"/>
          <a:ext cx="4704201" cy="134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8" tIns="13970" rIns="78232" bIns="13970" numCol="1" spcCol="1270" anchor="t" anchorCtr="0">
          <a:noAutofit/>
        </a:bodyPr>
        <a:lstStyle/>
        <a:p>
          <a:pPr marL="57150" lvl="1" indent="-57150" algn="l" defTabSz="488950" rtl="0">
            <a:lnSpc>
              <a:spcPct val="90000"/>
            </a:lnSpc>
            <a:spcBef>
              <a:spcPct val="0"/>
            </a:spcBef>
            <a:spcAft>
              <a:spcPct val="20000"/>
            </a:spcAft>
            <a:buChar char="••"/>
          </a:pPr>
          <a:r>
            <a:rPr lang="en-US" sz="1100" kern="1200" baseline="0" dirty="0" smtClean="0"/>
            <a:t>The default backup strategy is to essentially stream data from the respective data locations to the backup using the Linux command tar and gzip. This works fine in most cases, but can cause problems when data is rapidly changing.</a:t>
          </a:r>
          <a:endParaRPr lang="en-US" sz="1100" kern="1200" dirty="0"/>
        </a:p>
        <a:p>
          <a:pPr marL="114300" lvl="2" indent="-57150" algn="l" defTabSz="488950" rtl="0">
            <a:lnSpc>
              <a:spcPct val="90000"/>
            </a:lnSpc>
            <a:spcBef>
              <a:spcPct val="0"/>
            </a:spcBef>
            <a:spcAft>
              <a:spcPct val="20000"/>
            </a:spcAft>
            <a:buChar char="••"/>
          </a:pPr>
          <a:r>
            <a:rPr lang="en-US" sz="1100" kern="1200" dirty="0" smtClean="0"/>
            <a:t>GitLab-rake </a:t>
          </a:r>
          <a:r>
            <a:rPr lang="en-US" sz="1100" kern="1200" dirty="0" err="1" smtClean="0"/>
            <a:t>GitLab:backup:create</a:t>
          </a:r>
          <a:endParaRPr lang="en-US" sz="1100" kern="1200" dirty="0"/>
        </a:p>
        <a:p>
          <a:pPr marL="114300" lvl="2" indent="-57150" algn="l" defTabSz="488950" rtl="0">
            <a:lnSpc>
              <a:spcPct val="90000"/>
            </a:lnSpc>
            <a:spcBef>
              <a:spcPct val="0"/>
            </a:spcBef>
            <a:spcAft>
              <a:spcPct val="20000"/>
            </a:spcAft>
            <a:buChar char="••"/>
          </a:pPr>
          <a:r>
            <a:rPr lang="en-US" sz="1100" kern="1200" dirty="0" smtClean="0"/>
            <a:t>GitLab-rake </a:t>
          </a:r>
          <a:r>
            <a:rPr lang="en-US" sz="1100" kern="1200" dirty="0" err="1" smtClean="0"/>
            <a:t>GitLab:backup:create</a:t>
          </a:r>
          <a:r>
            <a:rPr lang="en-US" sz="1100" kern="1200" dirty="0" smtClean="0"/>
            <a:t> DIRECTORY=daily</a:t>
          </a:r>
          <a:endParaRPr lang="en-US" sz="1100" kern="1200" dirty="0"/>
        </a:p>
        <a:p>
          <a:pPr marL="114300" lvl="2" indent="-57150" algn="l" defTabSz="488950" rtl="0">
            <a:lnSpc>
              <a:spcPct val="90000"/>
            </a:lnSpc>
            <a:spcBef>
              <a:spcPct val="0"/>
            </a:spcBef>
            <a:spcAft>
              <a:spcPct val="20000"/>
            </a:spcAft>
            <a:buChar char="••"/>
          </a:pPr>
          <a:r>
            <a:rPr lang="en-US" sz="1100" kern="1200" dirty="0" smtClean="0"/>
            <a:t>GitLab-rake </a:t>
          </a:r>
          <a:r>
            <a:rPr lang="en-US" sz="1100" kern="1200" dirty="0" err="1" smtClean="0"/>
            <a:t>GitLab:backup:create</a:t>
          </a:r>
          <a:r>
            <a:rPr lang="en-US" sz="1100" kern="1200" dirty="0" smtClean="0"/>
            <a:t> DIRECTORY=weekly</a:t>
          </a:r>
          <a:endParaRPr lang="en-US" sz="1100" kern="1200" dirty="0"/>
        </a:p>
        <a:p>
          <a:pPr marL="114300" lvl="2" indent="-57150" algn="l" defTabSz="488950" rtl="0">
            <a:lnSpc>
              <a:spcPct val="90000"/>
            </a:lnSpc>
            <a:spcBef>
              <a:spcPct val="0"/>
            </a:spcBef>
            <a:spcAft>
              <a:spcPct val="20000"/>
            </a:spcAft>
            <a:buChar char="••"/>
          </a:pPr>
          <a:r>
            <a:rPr lang="en-US" sz="1100" kern="1200" dirty="0" smtClean="0"/>
            <a:t>GitLab-rake </a:t>
          </a:r>
          <a:r>
            <a:rPr lang="en-US" sz="1100" kern="1200" dirty="0" err="1" smtClean="0"/>
            <a:t>GitLab:backup:create</a:t>
          </a:r>
          <a:r>
            <a:rPr lang="en-US" sz="1100" kern="1200" dirty="0" smtClean="0"/>
            <a:t> DIRECTORY=monthly</a:t>
          </a:r>
          <a:endParaRPr lang="en-US" sz="1100" kern="1200" dirty="0"/>
        </a:p>
      </dsp:txBody>
      <dsp:txXfrm>
        <a:off x="0" y="1808599"/>
        <a:ext cx="4704201" cy="1341360"/>
      </dsp:txXfrm>
    </dsp:sp>
    <dsp:sp modelId="{D8B316BB-5E27-48A1-9A0E-8C4536B6950E}">
      <dsp:nvSpPr>
        <dsp:cNvPr id="0" name=""/>
        <dsp:cNvSpPr/>
      </dsp:nvSpPr>
      <dsp:spPr>
        <a:xfrm>
          <a:off x="0" y="3149959"/>
          <a:ext cx="4704201" cy="421200"/>
        </a:xfrm>
        <a:prstGeom prst="roundRect">
          <a:avLst/>
        </a:prstGeom>
        <a:solidFill>
          <a:srgbClr val="61869F"/>
        </a:solidFill>
        <a:ln w="25400" cap="flat" cmpd="sng" algn="ctr">
          <a:solidFill>
            <a:srgbClr val="61869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Restoring a backup:</a:t>
          </a:r>
          <a:endParaRPr lang="en-US" sz="1800" kern="1200" dirty="0"/>
        </a:p>
      </dsp:txBody>
      <dsp:txXfrm>
        <a:off x="20561" y="3170520"/>
        <a:ext cx="4663079" cy="380078"/>
      </dsp:txXfrm>
    </dsp:sp>
    <dsp:sp modelId="{DC8072F8-F2D9-4B45-ADB4-55F7746D3B15}">
      <dsp:nvSpPr>
        <dsp:cNvPr id="0" name=""/>
        <dsp:cNvSpPr/>
      </dsp:nvSpPr>
      <dsp:spPr>
        <a:xfrm>
          <a:off x="0" y="3571159"/>
          <a:ext cx="4704201" cy="503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8" tIns="13970" rIns="78232" bIns="13970" numCol="1" spcCol="1270" anchor="t" anchorCtr="0">
          <a:noAutofit/>
        </a:bodyPr>
        <a:lstStyle/>
        <a:p>
          <a:pPr marL="57150" lvl="1" indent="-57150" algn="l" defTabSz="488950" rtl="0">
            <a:lnSpc>
              <a:spcPct val="90000"/>
            </a:lnSpc>
            <a:spcBef>
              <a:spcPct val="0"/>
            </a:spcBef>
            <a:spcAft>
              <a:spcPct val="20000"/>
            </a:spcAft>
            <a:buChar char="••"/>
          </a:pPr>
          <a:r>
            <a:rPr lang="en-US" sz="1100" kern="1200" baseline="0" dirty="0" err="1" smtClean="0"/>
            <a:t>sudo</a:t>
          </a:r>
          <a:r>
            <a:rPr lang="en-US" sz="1100" kern="1200" baseline="0" dirty="0" smtClean="0"/>
            <a:t> GitLab-rake </a:t>
          </a:r>
          <a:r>
            <a:rPr lang="en-US" sz="1100" kern="1200" baseline="0" dirty="0" err="1" smtClean="0"/>
            <a:t>GitLab:backup:restore</a:t>
          </a:r>
          <a:endParaRPr lang="en-US" sz="1100" kern="1200" dirty="0"/>
        </a:p>
        <a:p>
          <a:pPr marL="57150" lvl="1" indent="-57150" algn="l" defTabSz="488950" rtl="0">
            <a:lnSpc>
              <a:spcPct val="90000"/>
            </a:lnSpc>
            <a:spcBef>
              <a:spcPct val="0"/>
            </a:spcBef>
            <a:spcAft>
              <a:spcPct val="20000"/>
            </a:spcAft>
            <a:buChar char="••"/>
          </a:pPr>
          <a:r>
            <a:rPr lang="en-US" sz="1100" kern="1200" dirty="0" smtClean="0"/>
            <a:t>Copy the required backup to the backup location in </a:t>
          </a:r>
          <a:r>
            <a:rPr lang="en-US" sz="1100" kern="1200" dirty="0" err="1" smtClean="0"/>
            <a:t>GitLab</a:t>
          </a:r>
          <a:r>
            <a:rPr lang="en-US" sz="1100" kern="1200" dirty="0" smtClean="0"/>
            <a:t> server and execute the above command to restore</a:t>
          </a:r>
          <a:endParaRPr lang="en-US" sz="1100" kern="1200" dirty="0"/>
        </a:p>
      </dsp:txBody>
      <dsp:txXfrm>
        <a:off x="0" y="3571159"/>
        <a:ext cx="4704201" cy="5030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466A23C-80EF-4337-B7F5-CB2BA37E2757}" type="datetimeFigureOut">
              <a:rPr lang="en-US" smtClean="0"/>
              <a:pPr/>
              <a:t>4/19/2018</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0C6D591-7625-4AA0-85F4-1F87F713F58A}" type="slidenum">
              <a:rPr lang="en-AU" smtClean="0"/>
              <a:pPr/>
              <a:t>‹#›</a:t>
            </a:fld>
            <a:endParaRPr lang="en-AU"/>
          </a:p>
        </p:txBody>
      </p:sp>
    </p:spTree>
    <p:extLst>
      <p:ext uri="{BB962C8B-B14F-4D97-AF65-F5344CB8AC3E}">
        <p14:creationId xmlns:p14="http://schemas.microsoft.com/office/powerpoint/2010/main" val="918387856"/>
      </p:ext>
    </p:extLst>
  </p:cSld>
  <p:clrMap bg1="lt1" tx1="dk1" bg2="lt2" tx2="dk2" accent1="accent1" accent2="accent2" accent3="accent3" accent4="accent4" accent5="accent5" accent6="accent6" hlink="hlink" folHlink="folHlink"/>
  <p:notesStyle>
    <a:lvl1pPr marL="0" algn="l" defTabSz="914227" rtl="0" eaLnBrk="1" latinLnBrk="0" hangingPunct="1">
      <a:defRPr sz="1200" kern="1200">
        <a:solidFill>
          <a:schemeClr val="tx1"/>
        </a:solidFill>
        <a:latin typeface="+mn-lt"/>
        <a:ea typeface="+mn-ea"/>
        <a:cs typeface="+mn-cs"/>
      </a:defRPr>
    </a:lvl1pPr>
    <a:lvl2pPr marL="457114" algn="l" defTabSz="914227" rtl="0" eaLnBrk="1" latinLnBrk="0" hangingPunct="1">
      <a:defRPr sz="1200" kern="1200">
        <a:solidFill>
          <a:schemeClr val="tx1"/>
        </a:solidFill>
        <a:latin typeface="+mn-lt"/>
        <a:ea typeface="+mn-ea"/>
        <a:cs typeface="+mn-cs"/>
      </a:defRPr>
    </a:lvl2pPr>
    <a:lvl3pPr marL="914227" algn="l" defTabSz="914227" rtl="0" eaLnBrk="1" latinLnBrk="0" hangingPunct="1">
      <a:defRPr sz="1200" kern="1200">
        <a:solidFill>
          <a:schemeClr val="tx1"/>
        </a:solidFill>
        <a:latin typeface="+mn-lt"/>
        <a:ea typeface="+mn-ea"/>
        <a:cs typeface="+mn-cs"/>
      </a:defRPr>
    </a:lvl3pPr>
    <a:lvl4pPr marL="1371339" algn="l" defTabSz="914227" rtl="0" eaLnBrk="1" latinLnBrk="0" hangingPunct="1">
      <a:defRPr sz="1200" kern="1200">
        <a:solidFill>
          <a:schemeClr val="tx1"/>
        </a:solidFill>
        <a:latin typeface="+mn-lt"/>
        <a:ea typeface="+mn-ea"/>
        <a:cs typeface="+mn-cs"/>
      </a:defRPr>
    </a:lvl4pPr>
    <a:lvl5pPr marL="1828452" algn="l" defTabSz="914227" rtl="0" eaLnBrk="1" latinLnBrk="0" hangingPunct="1">
      <a:defRPr sz="1200" kern="1200">
        <a:solidFill>
          <a:schemeClr val="tx1"/>
        </a:solidFill>
        <a:latin typeface="+mn-lt"/>
        <a:ea typeface="+mn-ea"/>
        <a:cs typeface="+mn-cs"/>
      </a:defRPr>
    </a:lvl5pPr>
    <a:lvl6pPr marL="2285565" algn="l" defTabSz="914227" rtl="0" eaLnBrk="1" latinLnBrk="0" hangingPunct="1">
      <a:defRPr sz="1200" kern="1200">
        <a:solidFill>
          <a:schemeClr val="tx1"/>
        </a:solidFill>
        <a:latin typeface="+mn-lt"/>
        <a:ea typeface="+mn-ea"/>
        <a:cs typeface="+mn-cs"/>
      </a:defRPr>
    </a:lvl6pPr>
    <a:lvl7pPr marL="2742680" algn="l" defTabSz="914227" rtl="0" eaLnBrk="1" latinLnBrk="0" hangingPunct="1">
      <a:defRPr sz="1200" kern="1200">
        <a:solidFill>
          <a:schemeClr val="tx1"/>
        </a:solidFill>
        <a:latin typeface="+mn-lt"/>
        <a:ea typeface="+mn-ea"/>
        <a:cs typeface="+mn-cs"/>
      </a:defRPr>
    </a:lvl7pPr>
    <a:lvl8pPr marL="3199791" algn="l" defTabSz="914227" rtl="0" eaLnBrk="1" latinLnBrk="0" hangingPunct="1">
      <a:defRPr sz="1200" kern="1200">
        <a:solidFill>
          <a:schemeClr val="tx1"/>
        </a:solidFill>
        <a:latin typeface="+mn-lt"/>
        <a:ea typeface="+mn-ea"/>
        <a:cs typeface="+mn-cs"/>
      </a:defRPr>
    </a:lvl8pPr>
    <a:lvl9pPr marL="3656905" algn="l" defTabSz="9142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0C6D591-7625-4AA0-85F4-1F87F713F58A}" type="slidenum">
              <a:rPr lang="en-AU" smtClean="0"/>
              <a:pPr/>
              <a:t>4</a:t>
            </a:fld>
            <a:endParaRPr lang="en-AU"/>
          </a:p>
        </p:txBody>
      </p:sp>
    </p:spTree>
    <p:extLst>
      <p:ext uri="{BB962C8B-B14F-4D97-AF65-F5344CB8AC3E}">
        <p14:creationId xmlns:p14="http://schemas.microsoft.com/office/powerpoint/2010/main" val="292557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SCM Plan:</a:t>
            </a:r>
          </a:p>
          <a:p>
            <a:pPr lvl="0"/>
            <a:r>
              <a:rPr lang="en-US" sz="700" dirty="0" smtClean="0"/>
              <a:t>Formal document and plan to guide CM programs that includes</a:t>
            </a:r>
          </a:p>
          <a:p>
            <a:pPr lvl="0"/>
            <a:endParaRPr lang="en-US" sz="700" dirty="0" smtClean="0"/>
          </a:p>
          <a:p>
            <a:pPr lvl="1"/>
            <a:r>
              <a:rPr lang="en-US" sz="700" dirty="0" smtClean="0"/>
              <a:t>SCM Tools strategy</a:t>
            </a:r>
          </a:p>
          <a:p>
            <a:pPr lvl="1"/>
            <a:r>
              <a:rPr lang="en-US" sz="700" dirty="0" smtClean="0"/>
              <a:t>Manage source code</a:t>
            </a:r>
          </a:p>
          <a:p>
            <a:pPr lvl="1"/>
            <a:r>
              <a:rPr lang="en-US" sz="700" dirty="0" smtClean="0"/>
              <a:t>Baselining procedures</a:t>
            </a:r>
          </a:p>
          <a:p>
            <a:pPr lvl="1"/>
            <a:r>
              <a:rPr lang="en-US" sz="700" dirty="0" smtClean="0"/>
              <a:t>Branching &amp; Merging strategy</a:t>
            </a:r>
          </a:p>
          <a:p>
            <a:pPr lvl="1"/>
            <a:r>
              <a:rPr lang="en-US" sz="700" dirty="0" smtClean="0"/>
              <a:t>Roles &amp; Responsibilities, resources</a:t>
            </a:r>
          </a:p>
          <a:p>
            <a:pPr lvl="1"/>
            <a:r>
              <a:rPr lang="en-US" sz="700" dirty="0" smtClean="0"/>
              <a:t>Configuration Control &amp; status reporting</a:t>
            </a:r>
          </a:p>
          <a:p>
            <a:pPr lvl="1"/>
            <a:r>
              <a:rPr lang="en-US" sz="700" dirty="0" smtClean="0"/>
              <a:t>Naming conventions</a:t>
            </a:r>
          </a:p>
          <a:p>
            <a:pPr lvl="1"/>
            <a:r>
              <a:rPr lang="en-US" sz="700" dirty="0" smtClean="0"/>
              <a:t>SCM Audits</a:t>
            </a:r>
          </a:p>
          <a:p>
            <a:pPr lvl="1"/>
            <a:r>
              <a:rPr lang="en-US" sz="700" dirty="0" smtClean="0"/>
              <a:t>Artefact Management</a:t>
            </a:r>
          </a:p>
          <a:p>
            <a:pPr lvl="1"/>
            <a:r>
              <a:rPr lang="en-US" sz="700" dirty="0" smtClean="0"/>
              <a:t>Deployment Automation</a:t>
            </a:r>
          </a:p>
          <a:p>
            <a:pPr lvl="1"/>
            <a:r>
              <a:rPr lang="en-US" sz="700" dirty="0" smtClean="0"/>
              <a:t>Normal change process</a:t>
            </a:r>
          </a:p>
          <a:p>
            <a:pPr lvl="1"/>
            <a:r>
              <a:rPr lang="en-US" sz="700" dirty="0" smtClean="0"/>
              <a:t>Emergency change process</a:t>
            </a:r>
          </a:p>
          <a:p>
            <a:endParaRPr lang="en-US" dirty="0" smtClean="0"/>
          </a:p>
          <a:p>
            <a:r>
              <a:rPr lang="en-US" dirty="0" smtClean="0"/>
              <a:t>Configuration Identification:</a:t>
            </a:r>
          </a:p>
          <a:p>
            <a:endParaRPr lang="en-US" dirty="0" smtClean="0"/>
          </a:p>
          <a:p>
            <a:endParaRPr lang="en-US" dirty="0" smtClean="0"/>
          </a:p>
          <a:p>
            <a:pPr lvl="0"/>
            <a:r>
              <a:rPr lang="en-US" sz="800" dirty="0" smtClean="0"/>
              <a:t>Consists of setting and maintaining baselines, which define the system or subsystem architecture, components, and any developments at any point in time		</a:t>
            </a:r>
          </a:p>
          <a:p>
            <a:pPr lvl="1"/>
            <a:r>
              <a:rPr lang="en-US" sz="800" dirty="0" smtClean="0"/>
              <a:t>Manage Source code</a:t>
            </a:r>
          </a:p>
          <a:p>
            <a:pPr lvl="1"/>
            <a:r>
              <a:rPr lang="en-US" sz="800" dirty="0" smtClean="0"/>
              <a:t>Source naming convention</a:t>
            </a:r>
          </a:p>
          <a:p>
            <a:pPr lvl="1"/>
            <a:r>
              <a:rPr lang="en-US" sz="800" dirty="0" smtClean="0"/>
              <a:t>Baseline &amp; Branching strategy</a:t>
            </a:r>
          </a:p>
          <a:p>
            <a:pPr lvl="1"/>
            <a:r>
              <a:rPr lang="en-US" sz="800" dirty="0" smtClean="0"/>
              <a:t>Artefact Management</a:t>
            </a:r>
          </a:p>
          <a:p>
            <a:pPr lvl="1"/>
            <a:r>
              <a:rPr lang="en-US" sz="800" dirty="0" smtClean="0"/>
              <a:t>Asset naming convention</a:t>
            </a:r>
          </a:p>
          <a:p>
            <a:pPr lvl="1"/>
            <a:r>
              <a:rPr lang="en-US" sz="800" dirty="0" smtClean="0"/>
              <a:t>Deployment Automation</a:t>
            </a:r>
          </a:p>
          <a:p>
            <a:endParaRPr lang="en-US" dirty="0" smtClean="0"/>
          </a:p>
          <a:p>
            <a:r>
              <a:rPr lang="en-US" dirty="0" smtClean="0"/>
              <a:t>Configuration Control:</a:t>
            </a:r>
          </a:p>
          <a:p>
            <a:endParaRPr lang="en-US" dirty="0" smtClean="0"/>
          </a:p>
          <a:p>
            <a:pPr lvl="0"/>
            <a:r>
              <a:rPr lang="en-US" sz="1200" dirty="0" smtClean="0"/>
              <a:t>Baseline control procedure</a:t>
            </a:r>
          </a:p>
          <a:p>
            <a:pPr lvl="0"/>
            <a:r>
              <a:rPr lang="en-US" sz="1200" dirty="0" smtClean="0"/>
              <a:t>Changes via review process</a:t>
            </a:r>
          </a:p>
          <a:p>
            <a:pPr lvl="0"/>
            <a:r>
              <a:rPr lang="en-US" sz="1200" dirty="0" smtClean="0"/>
              <a:t>Change via Change Management process</a:t>
            </a:r>
          </a:p>
          <a:p>
            <a:pPr lvl="0"/>
            <a:r>
              <a:rPr lang="en-US" sz="1200" dirty="0" smtClean="0"/>
              <a:t>Vendor changes control</a:t>
            </a:r>
          </a:p>
          <a:p>
            <a:pPr lvl="0"/>
            <a:r>
              <a:rPr lang="en-US" sz="1200" dirty="0" smtClean="0"/>
              <a:t>Normal Change process</a:t>
            </a:r>
          </a:p>
          <a:p>
            <a:pPr lvl="0"/>
            <a:r>
              <a:rPr lang="en-US" sz="1200" dirty="0" smtClean="0"/>
              <a:t>Emergency Change process</a:t>
            </a:r>
          </a:p>
          <a:p>
            <a:endParaRPr lang="en-US" dirty="0" smtClean="0"/>
          </a:p>
          <a:p>
            <a:r>
              <a:rPr lang="en-US" dirty="0" smtClean="0"/>
              <a:t>Configuration Status Accounting:</a:t>
            </a:r>
          </a:p>
          <a:p>
            <a:pPr lvl="0"/>
            <a:r>
              <a:rPr lang="en-US" sz="1200" dirty="0" smtClean="0"/>
              <a:t>Process of recording and reporting configuration items</a:t>
            </a:r>
          </a:p>
          <a:p>
            <a:pPr lvl="0"/>
            <a:r>
              <a:rPr lang="en-US" sz="1200" dirty="0" smtClean="0"/>
              <a:t>Tracking from design phase to production</a:t>
            </a:r>
          </a:p>
          <a:p>
            <a:pPr lvl="0"/>
            <a:r>
              <a:rPr lang="en-US" sz="1200" dirty="0" smtClean="0"/>
              <a:t>Release status</a:t>
            </a:r>
          </a:p>
          <a:p>
            <a:pPr lvl="0"/>
            <a:r>
              <a:rPr lang="en-US" sz="1200" dirty="0" smtClean="0"/>
              <a:t>Configuration Management  Report (Code changes, revisions, Baselines, branches </a:t>
            </a:r>
            <a:r>
              <a:rPr lang="en-US" sz="1200" dirty="0" err="1" smtClean="0"/>
              <a:t>etc</a:t>
            </a:r>
            <a:r>
              <a:rPr lang="en-US" sz="1200" dirty="0" smtClean="0"/>
              <a:t>)</a:t>
            </a:r>
          </a:p>
          <a:p>
            <a:endParaRPr lang="en-US" dirty="0" smtClean="0"/>
          </a:p>
          <a:p>
            <a:r>
              <a:rPr lang="en-US" dirty="0" smtClean="0"/>
              <a:t>SCM Audits:</a:t>
            </a:r>
          </a:p>
          <a:p>
            <a:endParaRPr lang="en-US" dirty="0" smtClean="0"/>
          </a:p>
          <a:p>
            <a:pPr lvl="0"/>
            <a:r>
              <a:rPr lang="en-US" sz="1200" dirty="0" smtClean="0"/>
              <a:t>Conduct Internal and External Audit review to assess the maturity of the SCM Process</a:t>
            </a:r>
          </a:p>
          <a:p>
            <a:pPr lvl="0"/>
            <a:r>
              <a:rPr lang="en-US" sz="1200" dirty="0" smtClean="0"/>
              <a:t>Produce the Audit report and target to close the identified noncompliance with a target date</a:t>
            </a:r>
          </a:p>
          <a:p>
            <a:pPr lvl="0"/>
            <a:r>
              <a:rPr lang="en-US" sz="1200" dirty="0" smtClean="0"/>
              <a:t>Provide the scope for improvement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0C6D591-7625-4AA0-85F4-1F87F713F58A}" type="slidenum">
              <a:rPr lang="en-AU" smtClean="0"/>
              <a:pPr/>
              <a:t>5</a:t>
            </a:fld>
            <a:endParaRPr lang="en-AU"/>
          </a:p>
        </p:txBody>
      </p:sp>
    </p:spTree>
    <p:extLst>
      <p:ext uri="{BB962C8B-B14F-4D97-AF65-F5344CB8AC3E}">
        <p14:creationId xmlns:p14="http://schemas.microsoft.com/office/powerpoint/2010/main" val="413708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fontScale="85000" lnSpcReduction="20000"/>
          </a:bodyPr>
          <a:lstStyle/>
          <a:p>
            <a:r>
              <a:rPr lang="en-AU" b="1" u="sng" dirty="0" smtClean="0"/>
              <a:t>Control:</a:t>
            </a:r>
          </a:p>
          <a:p>
            <a:pPr lvl="0" rtl="0"/>
            <a:r>
              <a:rPr lang="en-US" sz="800" dirty="0" smtClean="0"/>
              <a:t>Track/Review &amp; Approve/Reject the changes. Deploy &amp; test the changes in the environment post the changes are approved</a:t>
            </a:r>
          </a:p>
          <a:p>
            <a:pPr lvl="0" rtl="0"/>
            <a:r>
              <a:rPr lang="en-US" sz="800" dirty="0" smtClean="0"/>
              <a:t>SCM Tool to be one set of source which permits only controlled changes to be baselined </a:t>
            </a:r>
          </a:p>
          <a:p>
            <a:pPr lvl="0" rtl="0"/>
            <a:r>
              <a:rPr lang="en-US" sz="800" dirty="0" smtClean="0"/>
              <a:t>Standardized &amp; measurable process for the change are tracked through SCM Tool</a:t>
            </a:r>
          </a:p>
          <a:p>
            <a:pPr lvl="0" rtl="0"/>
            <a:r>
              <a:rPr lang="en-US" sz="800" b="0" i="0" dirty="0" smtClean="0"/>
              <a:t>Increased efficiencies, stability and control by improving visibility and tracking</a:t>
            </a:r>
            <a:endParaRPr lang="en-US" sz="800" dirty="0" smtClean="0"/>
          </a:p>
          <a:p>
            <a:pPr lvl="0"/>
            <a:r>
              <a:rPr lang="en-US" sz="800" dirty="0" smtClean="0"/>
              <a:t>More transparent process which allows the changes to be less error prone &amp; faster to implement</a:t>
            </a:r>
          </a:p>
          <a:p>
            <a:pPr lvl="0"/>
            <a:endParaRPr lang="en-US" sz="800" dirty="0" smtClean="0"/>
          </a:p>
          <a:p>
            <a:pPr lvl="0"/>
            <a:r>
              <a:rPr lang="en-US" sz="800" b="1" u="sng" dirty="0" smtClean="0"/>
              <a:t>Cost</a:t>
            </a:r>
            <a:r>
              <a:rPr lang="en-US" sz="800" b="1" u="sng" baseline="0" dirty="0" smtClean="0"/>
              <a:t> Savings:</a:t>
            </a:r>
          </a:p>
          <a:p>
            <a:pPr lvl="0"/>
            <a:endParaRPr lang="en-US" sz="800" baseline="0" dirty="0" smtClean="0"/>
          </a:p>
          <a:p>
            <a:pPr lvl="0" rtl="0"/>
            <a:r>
              <a:rPr lang="en-US" sz="1200" b="0" i="0" dirty="0" smtClean="0"/>
              <a:t>Cost reduction by having detailed knowledge of all the elements of the configuration which allows for unnecessary duplication to be avoided</a:t>
            </a:r>
            <a:endParaRPr lang="en-US" sz="1200" dirty="0" smtClean="0"/>
          </a:p>
          <a:p>
            <a:pPr lvl="0" rtl="0"/>
            <a:r>
              <a:rPr lang="en-US" sz="1200" dirty="0" smtClean="0"/>
              <a:t>Maintaining changes integrity through defined, tracked &amp; review CI’s provides the managed bill of materials for the changes</a:t>
            </a:r>
          </a:p>
          <a:p>
            <a:pPr lvl="0" rtl="0"/>
            <a:r>
              <a:rPr lang="en-US" sz="1200" dirty="0" smtClean="0"/>
              <a:t>Accurate and repeatable release control is produced in a repeated fashion </a:t>
            </a:r>
          </a:p>
          <a:p>
            <a:pPr lvl="0" rtl="0"/>
            <a:r>
              <a:rPr lang="en-US" sz="1200" dirty="0" smtClean="0"/>
              <a:t>Reduces the rework(code reviews, package creation, package deployment </a:t>
            </a:r>
            <a:r>
              <a:rPr lang="en-US" sz="1200" dirty="0" err="1" smtClean="0"/>
              <a:t>etc</a:t>
            </a:r>
            <a:r>
              <a:rPr lang="en-US" sz="1200" dirty="0" smtClean="0"/>
              <a:t>) &amp; ability to reproduce the code at any point</a:t>
            </a:r>
          </a:p>
          <a:p>
            <a:pPr lvl="0" rtl="0"/>
            <a:r>
              <a:rPr lang="en-US" sz="1200" b="0" i="0" dirty="0" smtClean="0"/>
              <a:t>Faster restoration of service. If you know the desired state of the configuration and how they are interrelated, recovering the live configuration will be much easier and quicker.</a:t>
            </a:r>
            <a:r>
              <a:rPr lang="en-US" sz="1200" dirty="0" smtClean="0"/>
              <a:t>	</a:t>
            </a:r>
          </a:p>
          <a:p>
            <a:pPr lvl="0"/>
            <a:endParaRPr lang="en-US" dirty="0" smtClean="0"/>
          </a:p>
          <a:p>
            <a:r>
              <a:rPr lang="en-AU" b="1" u="sng" dirty="0" smtClean="0"/>
              <a:t>Management:</a:t>
            </a:r>
          </a:p>
          <a:p>
            <a:pPr lvl="0" rtl="0"/>
            <a:r>
              <a:rPr lang="en-US" sz="1200" dirty="0" smtClean="0"/>
              <a:t>Identifying &amp; guiding the configuration Item through a unique naming conventions allows version, release, update &amp; full change tracking</a:t>
            </a:r>
          </a:p>
          <a:p>
            <a:pPr lvl="0" rtl="0"/>
            <a:r>
              <a:rPr lang="en-US" sz="1200" dirty="0" smtClean="0"/>
              <a:t>Tool based Metrics &amp; Reporting</a:t>
            </a:r>
          </a:p>
          <a:p>
            <a:pPr lvl="0" rtl="0"/>
            <a:r>
              <a:rPr lang="en-US" sz="1200" dirty="0" smtClean="0"/>
              <a:t>Change details &amp; status of the changes in the environment</a:t>
            </a:r>
          </a:p>
          <a:p>
            <a:pPr lvl="0" rtl="0"/>
            <a:r>
              <a:rPr lang="en-US" sz="1200" dirty="0" smtClean="0"/>
              <a:t>SCM Audits provides the maturity &amp; delivers the scope for the improvement</a:t>
            </a:r>
          </a:p>
          <a:p>
            <a:pPr lvl="0" rtl="0"/>
            <a:r>
              <a:rPr lang="en-US" sz="1200" b="0" i="0" dirty="0" smtClean="0"/>
              <a:t>The ability to define and enforce formal policies and procedures that govern asset identification, status monitoring, and auditing</a:t>
            </a:r>
            <a:endParaRPr lang="en-US" sz="1200" dirty="0" smtClean="0"/>
          </a:p>
          <a:p>
            <a:endParaRPr lang="en-AU" b="1" u="sng" dirty="0" smtClean="0"/>
          </a:p>
          <a:p>
            <a:r>
              <a:rPr lang="en-AU" b="0" u="none" dirty="0" smtClean="0"/>
              <a:t>Quality:</a:t>
            </a:r>
          </a:p>
          <a:p>
            <a:pPr lvl="0" rtl="0"/>
            <a:r>
              <a:rPr lang="en-US" sz="1200" dirty="0" smtClean="0"/>
              <a:t>Through SCM Automation process managing and building the software that improves the quality</a:t>
            </a:r>
          </a:p>
          <a:p>
            <a:pPr lvl="0" rtl="0"/>
            <a:r>
              <a:rPr lang="en-US" sz="1200" dirty="0" smtClean="0"/>
              <a:t>Measuring the high quality is done  through tracking the changes through out its life cycle</a:t>
            </a:r>
          </a:p>
          <a:p>
            <a:pPr lvl="0" rtl="0"/>
            <a:r>
              <a:rPr lang="en-US" sz="1200" dirty="0" smtClean="0"/>
              <a:t>Repeated management and change control in a systematic fashion allows the accurate estimation of the future efforts</a:t>
            </a:r>
          </a:p>
          <a:p>
            <a:pPr lvl="0" rtl="0"/>
            <a:r>
              <a:rPr lang="en-US" sz="1200" b="0" i="0" dirty="0" smtClean="0"/>
              <a:t>Enhanced system reliability through more rapid detection and correction of improper configurations that could negatively impact performance</a:t>
            </a:r>
            <a:endParaRPr lang="en-US" sz="1200" dirty="0" smtClean="0"/>
          </a:p>
          <a:p>
            <a:pPr lvl="0" rtl="0"/>
            <a:r>
              <a:rPr lang="en-US" sz="1200" b="0" i="0" dirty="0" smtClean="0"/>
              <a:t>Decreased risk and greater levels of security</a:t>
            </a:r>
            <a:endParaRPr lang="en-US" sz="1200" dirty="0" smtClean="0"/>
          </a:p>
          <a:p>
            <a:pPr lvl="0" rtl="0"/>
            <a:r>
              <a:rPr lang="en-US" sz="1200" b="0" i="0" dirty="0" smtClean="0"/>
              <a:t>Greater agility and faster problem resolution, thus giving better quality of service</a:t>
            </a:r>
            <a:r>
              <a:rPr lang="en-US" sz="800" b="0" i="0" dirty="0" smtClean="0"/>
              <a:t>.</a:t>
            </a:r>
            <a:endParaRPr lang="en-US" sz="800" dirty="0" smtClean="0"/>
          </a:p>
          <a:p>
            <a:endParaRPr lang="en-AU" b="0" u="none" dirty="0" smtClean="0"/>
          </a:p>
        </p:txBody>
      </p:sp>
      <p:sp>
        <p:nvSpPr>
          <p:cNvPr id="4" name="Slide Number Placeholder 3"/>
          <p:cNvSpPr>
            <a:spLocks noGrp="1"/>
          </p:cNvSpPr>
          <p:nvPr>
            <p:ph type="sldNum" sz="quarter" idx="10"/>
          </p:nvPr>
        </p:nvSpPr>
        <p:spPr/>
        <p:txBody>
          <a:bodyPr/>
          <a:lstStyle/>
          <a:p>
            <a:fld id="{20C6D591-7625-4AA0-85F4-1F87F713F58A}" type="slidenum">
              <a:rPr lang="en-AU" smtClean="0"/>
              <a:pPr/>
              <a:t>6</a:t>
            </a:fld>
            <a:endParaRPr lang="en-AU"/>
          </a:p>
        </p:txBody>
      </p:sp>
    </p:spTree>
    <p:extLst>
      <p:ext uri="{BB962C8B-B14F-4D97-AF65-F5344CB8AC3E}">
        <p14:creationId xmlns:p14="http://schemas.microsoft.com/office/powerpoint/2010/main" val="336661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6D591-7625-4AA0-85F4-1F87F713F58A}" type="slidenum">
              <a:rPr lang="en-AU" smtClean="0"/>
              <a:pPr/>
              <a:t>13</a:t>
            </a:fld>
            <a:endParaRPr lang="en-AU"/>
          </a:p>
        </p:txBody>
      </p:sp>
    </p:spTree>
    <p:extLst>
      <p:ext uri="{BB962C8B-B14F-4D97-AF65-F5344CB8AC3E}">
        <p14:creationId xmlns:p14="http://schemas.microsoft.com/office/powerpoint/2010/main" val="408544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6D591-7625-4AA0-85F4-1F87F713F58A}" type="slidenum">
              <a:rPr lang="en-AU" smtClean="0"/>
              <a:pPr/>
              <a:t>15</a:t>
            </a:fld>
            <a:endParaRPr lang="en-AU"/>
          </a:p>
        </p:txBody>
      </p:sp>
    </p:spTree>
    <p:extLst>
      <p:ext uri="{BB962C8B-B14F-4D97-AF65-F5344CB8AC3E}">
        <p14:creationId xmlns:p14="http://schemas.microsoft.com/office/powerpoint/2010/main" val="124882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6D591-7625-4AA0-85F4-1F87F713F58A}" type="slidenum">
              <a:rPr lang="en-AU" smtClean="0"/>
              <a:pPr/>
              <a:t>17</a:t>
            </a:fld>
            <a:endParaRPr lang="en-AU"/>
          </a:p>
        </p:txBody>
      </p:sp>
    </p:spTree>
    <p:extLst>
      <p:ext uri="{BB962C8B-B14F-4D97-AF65-F5344CB8AC3E}">
        <p14:creationId xmlns:p14="http://schemas.microsoft.com/office/powerpoint/2010/main" val="114572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6D591-7625-4AA0-85F4-1F87F713F58A}" type="slidenum">
              <a:rPr lang="en-AU" smtClean="0"/>
              <a:pPr/>
              <a:t>18</a:t>
            </a:fld>
            <a:endParaRPr lang="en-AU"/>
          </a:p>
        </p:txBody>
      </p:sp>
    </p:spTree>
    <p:extLst>
      <p:ext uri="{BB962C8B-B14F-4D97-AF65-F5344CB8AC3E}">
        <p14:creationId xmlns:p14="http://schemas.microsoft.com/office/powerpoint/2010/main" val="254849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6D591-7625-4AA0-85F4-1F87F713F58A}" type="slidenum">
              <a:rPr lang="en-AU" smtClean="0"/>
              <a:pPr/>
              <a:t>30</a:t>
            </a:fld>
            <a:endParaRPr lang="en-AU"/>
          </a:p>
        </p:txBody>
      </p:sp>
    </p:spTree>
    <p:extLst>
      <p:ext uri="{BB962C8B-B14F-4D97-AF65-F5344CB8AC3E}">
        <p14:creationId xmlns:p14="http://schemas.microsoft.com/office/powerpoint/2010/main" val="2286955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Whale">
    <p:spTree>
      <p:nvGrpSpPr>
        <p:cNvPr id="1" name=""/>
        <p:cNvGrpSpPr/>
        <p:nvPr/>
      </p:nvGrpSpPr>
      <p:grpSpPr>
        <a:xfrm>
          <a:off x="0" y="0"/>
          <a:ext cx="0" cy="0"/>
          <a:chOff x="0" y="0"/>
          <a:chExt cx="0" cy="0"/>
        </a:xfrm>
      </p:grpSpPr>
      <p:pic>
        <p:nvPicPr>
          <p:cNvPr id="7" name="Picture 6" descr="whale-150dpi.jpg"/>
          <p:cNvPicPr>
            <a:picLocks noChangeAspect="1"/>
          </p:cNvPicPr>
          <p:nvPr userDrawn="1"/>
        </p:nvPicPr>
        <p:blipFill>
          <a:blip r:embed="rId2" cstate="print"/>
          <a:stretch>
            <a:fillRect/>
          </a:stretch>
        </p:blipFill>
        <p:spPr>
          <a:xfrm>
            <a:off x="180000" y="180000"/>
            <a:ext cx="8782660" cy="4784400"/>
          </a:xfrm>
          <a:prstGeom prst="rect">
            <a:avLst/>
          </a:prstGeom>
        </p:spPr>
      </p:pic>
      <p:sp>
        <p:nvSpPr>
          <p:cNvPr id="2" name="Title 1"/>
          <p:cNvSpPr>
            <a:spLocks noGrp="1"/>
          </p:cNvSpPr>
          <p:nvPr>
            <p:ph type="ctrTitle"/>
          </p:nvPr>
        </p:nvSpPr>
        <p:spPr bwMode="white">
          <a:xfrm>
            <a:off x="558000" y="532804"/>
            <a:ext cx="4104000" cy="872034"/>
          </a:xfrm>
        </p:spPr>
        <p:txBody>
          <a:bodyPr wrap="square">
            <a:spAutoFit/>
          </a:bodyPr>
          <a:lstStyle>
            <a:lvl1pPr>
              <a:lnSpc>
                <a:spcPts val="3399"/>
              </a:lnSpc>
              <a:defRPr>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bwMode="white">
          <a:xfrm>
            <a:off x="558000" y="3143257"/>
            <a:ext cx="4104000" cy="1310543"/>
          </a:xfrm>
        </p:spPr>
        <p:txBody>
          <a:bodyPr rIns="0" anchor="b" anchorCtr="0">
            <a:noAutofit/>
          </a:bodyPr>
          <a:lstStyle>
            <a:lvl1pPr marL="0" indent="0" algn="l" defTabSz="179971">
              <a:lnSpc>
                <a:spcPts val="1450"/>
              </a:lnSpc>
              <a:buNone/>
              <a:defRPr sz="1600">
                <a:solidFill>
                  <a:schemeClr val="bg1"/>
                </a:solidFill>
              </a:defRPr>
            </a:lvl1pPr>
            <a:lvl2pPr marL="0" indent="0" algn="l">
              <a:lnSpc>
                <a:spcPts val="1250"/>
              </a:lnSpc>
              <a:spcAft>
                <a:spcPts val="0"/>
              </a:spcAft>
              <a:buNone/>
              <a:tabLst/>
              <a:defRPr sz="1300">
                <a:solidFill>
                  <a:schemeClr val="bg1"/>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8" indent="0" algn="ctr">
              <a:buNone/>
              <a:defRPr>
                <a:solidFill>
                  <a:schemeClr val="tx1">
                    <a:tint val="75000"/>
                  </a:schemeClr>
                </a:solidFill>
              </a:defRPr>
            </a:lvl5pPr>
            <a:lvl6pPr marL="2285623"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r>
              <a:rPr lang="en-US" smtClean="0"/>
              <a:t>Click to edit Master subtitle style</a:t>
            </a:r>
            <a:endParaRPr lang="en-US" dirty="0" smtClean="0"/>
          </a:p>
        </p:txBody>
      </p:sp>
      <p:sp>
        <p:nvSpPr>
          <p:cNvPr id="12" name="Date Placeholder 11"/>
          <p:cNvSpPr>
            <a:spLocks noGrp="1"/>
          </p:cNvSpPr>
          <p:nvPr>
            <p:ph type="dt" sz="half" idx="11"/>
          </p:nvPr>
        </p:nvSpPr>
        <p:spPr bwMode="white">
          <a:xfrm>
            <a:off x="558000" y="4474800"/>
            <a:ext cx="4104000" cy="252000"/>
          </a:xfrm>
        </p:spPr>
        <p:txBody>
          <a:bodyPr anchor="t" anchorCtr="0"/>
          <a:lstStyle>
            <a:lvl1pPr>
              <a:lnSpc>
                <a:spcPts val="1250"/>
              </a:lnSpc>
              <a:defRPr sz="1300">
                <a:latin typeface="Arial" pitchFamily="34" charset="0"/>
                <a:cs typeface="Arial" pitchFamily="34" charset="0"/>
              </a:defRPr>
            </a:lvl1pPr>
          </a:lstStyle>
          <a:p>
            <a:endParaRPr lang="en-AU" dirty="0"/>
          </a:p>
        </p:txBody>
      </p:sp>
      <p:sp>
        <p:nvSpPr>
          <p:cNvPr id="18" name="Freeform 5"/>
          <p:cNvSpPr>
            <a:spLocks noEditPoints="1"/>
          </p:cNvSpPr>
          <p:nvPr userDrawn="1"/>
        </p:nvSpPr>
        <p:spPr bwMode="white">
          <a:xfrm>
            <a:off x="7819200" y="511200"/>
            <a:ext cx="777600" cy="7776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bg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
        <p:nvSpPr>
          <p:cNvPr id="20" name="Slide Number Placeholder 19"/>
          <p:cNvSpPr>
            <a:spLocks noGrp="1"/>
          </p:cNvSpPr>
          <p:nvPr>
            <p:ph type="sldNum" sz="quarter" idx="12"/>
          </p:nvPr>
        </p:nvSpPr>
        <p:spPr/>
        <p:txBody>
          <a:bodyPr/>
          <a:lstStyle/>
          <a:p>
            <a:fld id="{1B6EA4F2-8EEE-4D61-87B7-83F6FACCE61E}" type="slidenum">
              <a:rPr lang="en-AU" smtClean="0"/>
              <a:pPr/>
              <a:t>‹#›</a:t>
            </a:fld>
            <a:endParaRPr lang="en-AU" dirty="0"/>
          </a:p>
        </p:txBody>
      </p:sp>
      <p:sp>
        <p:nvSpPr>
          <p:cNvPr id="21" name="Footer Placeholder 20"/>
          <p:cNvSpPr>
            <a:spLocks noGrp="1"/>
          </p:cNvSpPr>
          <p:nvPr>
            <p:ph type="ftr" sz="quarter" idx="13"/>
          </p:nvPr>
        </p:nvSpPr>
        <p:spPr/>
        <p:txBody>
          <a:bodyPr/>
          <a:lstStyle/>
          <a:p>
            <a:endParaRPr lang="en-AU"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Break - Broccoli">
    <p:spTree>
      <p:nvGrpSpPr>
        <p:cNvPr id="1" name=""/>
        <p:cNvGrpSpPr/>
        <p:nvPr/>
      </p:nvGrpSpPr>
      <p:grpSpPr>
        <a:xfrm>
          <a:off x="0" y="0"/>
          <a:ext cx="0" cy="0"/>
          <a:chOff x="0" y="0"/>
          <a:chExt cx="0" cy="0"/>
        </a:xfrm>
      </p:grpSpPr>
      <p:pic>
        <p:nvPicPr>
          <p:cNvPr id="6" name="Picture 5" descr="broccoli-150dpi.jpg"/>
          <p:cNvPicPr>
            <a:picLocks noChangeAspect="1"/>
          </p:cNvPicPr>
          <p:nvPr userDrawn="1"/>
        </p:nvPicPr>
        <p:blipFill>
          <a:blip r:embed="rId2" cstate="print"/>
          <a:stretch>
            <a:fillRect/>
          </a:stretch>
        </p:blipFill>
        <p:spPr bwMode="gray">
          <a:xfrm>
            <a:off x="180000" y="180002"/>
            <a:ext cx="8784000" cy="4785177"/>
          </a:xfrm>
          <a:prstGeom prst="rect">
            <a:avLst/>
          </a:prstGeom>
        </p:spPr>
      </p:pic>
      <p:sp>
        <p:nvSpPr>
          <p:cNvPr id="2" name="Title 1"/>
          <p:cNvSpPr>
            <a:spLocks noGrp="1"/>
          </p:cNvSpPr>
          <p:nvPr>
            <p:ph type="title"/>
          </p:nvPr>
        </p:nvSpPr>
        <p:spPr bwMode="white">
          <a:xfrm>
            <a:off x="720000" y="900004"/>
            <a:ext cx="7704000" cy="3457700"/>
          </a:xfrm>
        </p:spPr>
        <p:txBody>
          <a:bodyPr>
            <a:noAutofit/>
          </a:bodyPr>
          <a:lstStyle>
            <a:lvl1pPr algn="ctr" defTabSz="179971">
              <a:defRPr sz="5400">
                <a:solidFill>
                  <a:schemeClr val="bg1"/>
                </a:solidFill>
              </a:defRPr>
            </a:lvl1pPr>
          </a:lstStyle>
          <a:p>
            <a:r>
              <a:rPr lang="en-US" smtClean="0"/>
              <a:t>Click to edit Master title style</a:t>
            </a:r>
            <a:endParaRPr lang="en-AU" dirty="0"/>
          </a:p>
        </p:txBody>
      </p:sp>
      <p:sp>
        <p:nvSpPr>
          <p:cNvPr id="8" name="Freeform 5"/>
          <p:cNvSpPr>
            <a:spLocks noEditPoints="1"/>
          </p:cNvSpPr>
          <p:nvPr userDrawn="1"/>
        </p:nvSpPr>
        <p:spPr bwMode="white">
          <a:xfrm>
            <a:off x="8358214" y="43488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Break - Vegetables Icon">
    <p:spTree>
      <p:nvGrpSpPr>
        <p:cNvPr id="1" name=""/>
        <p:cNvGrpSpPr/>
        <p:nvPr/>
      </p:nvGrpSpPr>
      <p:grpSpPr>
        <a:xfrm>
          <a:off x="0" y="0"/>
          <a:ext cx="0" cy="0"/>
          <a:chOff x="0" y="0"/>
          <a:chExt cx="0" cy="0"/>
        </a:xfrm>
      </p:grpSpPr>
      <p:sp>
        <p:nvSpPr>
          <p:cNvPr id="4" name="Rectangle 3"/>
          <p:cNvSpPr/>
          <p:nvPr userDrawn="1"/>
        </p:nvSpPr>
        <p:spPr bwMode="hidden">
          <a:xfrm>
            <a:off x="180000" y="180000"/>
            <a:ext cx="8784000" cy="47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pic>
        <p:nvPicPr>
          <p:cNvPr id="7" name="Picture 6" descr="vegetables.emf"/>
          <p:cNvPicPr>
            <a:picLocks noChangeAspect="1"/>
          </p:cNvPicPr>
          <p:nvPr userDrawn="1"/>
        </p:nvPicPr>
        <p:blipFill>
          <a:blip r:embed="rId2" cstate="print"/>
          <a:stretch>
            <a:fillRect/>
          </a:stretch>
        </p:blipFill>
        <p:spPr>
          <a:xfrm>
            <a:off x="2797200" y="1116006"/>
            <a:ext cx="3384000" cy="2077955"/>
          </a:xfrm>
          <a:prstGeom prst="rect">
            <a:avLst/>
          </a:prstGeom>
        </p:spPr>
      </p:pic>
      <p:sp>
        <p:nvSpPr>
          <p:cNvPr id="2" name="Title 1"/>
          <p:cNvSpPr>
            <a:spLocks noGrp="1"/>
          </p:cNvSpPr>
          <p:nvPr>
            <p:ph type="title"/>
          </p:nvPr>
        </p:nvSpPr>
        <p:spPr>
          <a:xfrm>
            <a:off x="720000" y="3500447"/>
            <a:ext cx="7704000" cy="1214446"/>
          </a:xfrm>
        </p:spPr>
        <p:txBody>
          <a:bodyPr>
            <a:noAutofit/>
          </a:bodyPr>
          <a:lstStyle>
            <a:lvl1pPr algn="ctr" defTabSz="179971">
              <a:lnSpc>
                <a:spcPts val="3600"/>
              </a:lnSpc>
              <a:defRPr sz="3600">
                <a:solidFill>
                  <a:schemeClr val="tx1"/>
                </a:solidFill>
              </a:defRPr>
            </a:lvl1pPr>
          </a:lstStyle>
          <a:p>
            <a:r>
              <a:rPr lang="en-US" smtClean="0"/>
              <a:t>Click to edit Master title style</a:t>
            </a:r>
            <a:endParaRPr lang="en-AU" dirty="0"/>
          </a:p>
        </p:txBody>
      </p:sp>
      <p:sp>
        <p:nvSpPr>
          <p:cNvPr id="9" name="Freeform 5"/>
          <p:cNvSpPr>
            <a:spLocks noEditPoints="1"/>
          </p:cNvSpPr>
          <p:nvPr userDrawn="1"/>
        </p:nvSpPr>
        <p:spPr bwMode="black">
          <a:xfrm>
            <a:off x="8391600" y="4417200"/>
            <a:ext cx="396000" cy="3960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ection Break - Target Icon">
    <p:spTree>
      <p:nvGrpSpPr>
        <p:cNvPr id="1" name=""/>
        <p:cNvGrpSpPr/>
        <p:nvPr/>
      </p:nvGrpSpPr>
      <p:grpSpPr>
        <a:xfrm>
          <a:off x="0" y="0"/>
          <a:ext cx="0" cy="0"/>
          <a:chOff x="0" y="0"/>
          <a:chExt cx="0" cy="0"/>
        </a:xfrm>
      </p:grpSpPr>
      <p:sp>
        <p:nvSpPr>
          <p:cNvPr id="4" name="Rectangle 3"/>
          <p:cNvSpPr/>
          <p:nvPr userDrawn="1"/>
        </p:nvSpPr>
        <p:spPr bwMode="hidden">
          <a:xfrm>
            <a:off x="180000" y="180000"/>
            <a:ext cx="8784000" cy="478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a:xfrm>
            <a:off x="720000" y="3500447"/>
            <a:ext cx="7704000" cy="1214446"/>
          </a:xfrm>
        </p:spPr>
        <p:txBody>
          <a:bodyPr>
            <a:noAutofit/>
          </a:bodyPr>
          <a:lstStyle>
            <a:lvl1pPr algn="ctr" defTabSz="179971">
              <a:lnSpc>
                <a:spcPts val="3600"/>
              </a:lnSpc>
              <a:defRPr sz="3600">
                <a:solidFill>
                  <a:schemeClr val="tx1"/>
                </a:solidFill>
              </a:defRPr>
            </a:lvl1pPr>
          </a:lstStyle>
          <a:p>
            <a:r>
              <a:rPr lang="en-US" smtClean="0"/>
              <a:t>Click to edit Master title style</a:t>
            </a:r>
            <a:endParaRPr lang="en-AU" dirty="0"/>
          </a:p>
        </p:txBody>
      </p:sp>
      <p:sp>
        <p:nvSpPr>
          <p:cNvPr id="9" name="Freeform 5"/>
          <p:cNvSpPr>
            <a:spLocks noEditPoints="1"/>
          </p:cNvSpPr>
          <p:nvPr userDrawn="1"/>
        </p:nvSpPr>
        <p:spPr bwMode="black">
          <a:xfrm>
            <a:off x="8391600" y="4417200"/>
            <a:ext cx="396000" cy="3960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3201" y="783462"/>
            <a:ext cx="2463384" cy="2595600"/>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ection Break - Lego Men Icon">
    <p:spTree>
      <p:nvGrpSpPr>
        <p:cNvPr id="1" name=""/>
        <p:cNvGrpSpPr/>
        <p:nvPr/>
      </p:nvGrpSpPr>
      <p:grpSpPr>
        <a:xfrm>
          <a:off x="0" y="0"/>
          <a:ext cx="0" cy="0"/>
          <a:chOff x="0" y="0"/>
          <a:chExt cx="0" cy="0"/>
        </a:xfrm>
      </p:grpSpPr>
      <p:sp>
        <p:nvSpPr>
          <p:cNvPr id="4" name="Rectangle 3"/>
          <p:cNvSpPr/>
          <p:nvPr userDrawn="1"/>
        </p:nvSpPr>
        <p:spPr bwMode="hidden">
          <a:xfrm>
            <a:off x="180000" y="180000"/>
            <a:ext cx="8784000" cy="47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a:xfrm>
            <a:off x="720000" y="3500447"/>
            <a:ext cx="7704000" cy="1214446"/>
          </a:xfrm>
        </p:spPr>
        <p:txBody>
          <a:bodyPr>
            <a:noAutofit/>
          </a:bodyPr>
          <a:lstStyle>
            <a:lvl1pPr algn="ctr" defTabSz="179971">
              <a:lnSpc>
                <a:spcPts val="3600"/>
              </a:lnSpc>
              <a:defRPr sz="3600">
                <a:solidFill>
                  <a:schemeClr val="tx1"/>
                </a:solidFill>
              </a:defRPr>
            </a:lvl1pPr>
          </a:lstStyle>
          <a:p>
            <a:r>
              <a:rPr lang="en-US" smtClean="0"/>
              <a:t>Click to edit Master title style</a:t>
            </a:r>
            <a:endParaRPr lang="en-AU" dirty="0"/>
          </a:p>
        </p:txBody>
      </p:sp>
      <p:sp>
        <p:nvSpPr>
          <p:cNvPr id="9" name="Freeform 5"/>
          <p:cNvSpPr>
            <a:spLocks noEditPoints="1"/>
          </p:cNvSpPr>
          <p:nvPr userDrawn="1"/>
        </p:nvSpPr>
        <p:spPr bwMode="black">
          <a:xfrm>
            <a:off x="8391600" y="4417200"/>
            <a:ext cx="396000" cy="3960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9488" y="1000118"/>
            <a:ext cx="4364306" cy="2201350"/>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ection Break - Bar Chart Icon">
    <p:spTree>
      <p:nvGrpSpPr>
        <p:cNvPr id="1" name=""/>
        <p:cNvGrpSpPr/>
        <p:nvPr/>
      </p:nvGrpSpPr>
      <p:grpSpPr>
        <a:xfrm>
          <a:off x="0" y="0"/>
          <a:ext cx="0" cy="0"/>
          <a:chOff x="0" y="0"/>
          <a:chExt cx="0" cy="0"/>
        </a:xfrm>
      </p:grpSpPr>
      <p:sp>
        <p:nvSpPr>
          <p:cNvPr id="4" name="Rectangle 3"/>
          <p:cNvSpPr/>
          <p:nvPr userDrawn="1"/>
        </p:nvSpPr>
        <p:spPr bwMode="hidden">
          <a:xfrm>
            <a:off x="180000" y="180000"/>
            <a:ext cx="8784000" cy="478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a:xfrm>
            <a:off x="720000" y="3500447"/>
            <a:ext cx="7704000" cy="1214446"/>
          </a:xfrm>
        </p:spPr>
        <p:txBody>
          <a:bodyPr>
            <a:noAutofit/>
          </a:bodyPr>
          <a:lstStyle>
            <a:lvl1pPr algn="ctr" defTabSz="179971">
              <a:lnSpc>
                <a:spcPts val="3600"/>
              </a:lnSpc>
              <a:defRPr sz="3600">
                <a:solidFill>
                  <a:schemeClr val="tx1"/>
                </a:solidFill>
              </a:defRPr>
            </a:lvl1pPr>
          </a:lstStyle>
          <a:p>
            <a:r>
              <a:rPr lang="en-US" smtClean="0"/>
              <a:t>Click to edit Master title style</a:t>
            </a:r>
            <a:endParaRPr lang="en-AU" dirty="0"/>
          </a:p>
        </p:txBody>
      </p:sp>
      <p:sp>
        <p:nvSpPr>
          <p:cNvPr id="9" name="Freeform 5"/>
          <p:cNvSpPr>
            <a:spLocks noEditPoints="1"/>
          </p:cNvSpPr>
          <p:nvPr userDrawn="1"/>
        </p:nvSpPr>
        <p:spPr bwMode="black">
          <a:xfrm>
            <a:off x="8391600" y="4417200"/>
            <a:ext cx="396000" cy="3960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0000" y="714365"/>
            <a:ext cx="2321121" cy="25452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ection Break - Diamond Icon">
    <p:spTree>
      <p:nvGrpSpPr>
        <p:cNvPr id="1" name=""/>
        <p:cNvGrpSpPr/>
        <p:nvPr/>
      </p:nvGrpSpPr>
      <p:grpSpPr>
        <a:xfrm>
          <a:off x="0" y="0"/>
          <a:ext cx="0" cy="0"/>
          <a:chOff x="0" y="0"/>
          <a:chExt cx="0" cy="0"/>
        </a:xfrm>
      </p:grpSpPr>
      <p:sp>
        <p:nvSpPr>
          <p:cNvPr id="4" name="Rectangle 3"/>
          <p:cNvSpPr/>
          <p:nvPr userDrawn="1"/>
        </p:nvSpPr>
        <p:spPr bwMode="hidden">
          <a:xfrm>
            <a:off x="180000" y="180000"/>
            <a:ext cx="8784000" cy="47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a:xfrm>
            <a:off x="720000" y="3500447"/>
            <a:ext cx="7704000" cy="1214446"/>
          </a:xfrm>
        </p:spPr>
        <p:txBody>
          <a:bodyPr>
            <a:noAutofit/>
          </a:bodyPr>
          <a:lstStyle>
            <a:lvl1pPr algn="ctr" defTabSz="179971">
              <a:lnSpc>
                <a:spcPts val="3600"/>
              </a:lnSpc>
              <a:defRPr sz="3600">
                <a:solidFill>
                  <a:schemeClr val="tx1"/>
                </a:solidFill>
              </a:defRPr>
            </a:lvl1pPr>
          </a:lstStyle>
          <a:p>
            <a:r>
              <a:rPr lang="en-US" smtClean="0"/>
              <a:t>Click to edit Master title style</a:t>
            </a:r>
            <a:endParaRPr lang="en-AU" dirty="0"/>
          </a:p>
        </p:txBody>
      </p:sp>
      <p:sp>
        <p:nvSpPr>
          <p:cNvPr id="9" name="Freeform 5"/>
          <p:cNvSpPr>
            <a:spLocks noEditPoints="1"/>
          </p:cNvSpPr>
          <p:nvPr userDrawn="1"/>
        </p:nvSpPr>
        <p:spPr bwMode="black">
          <a:xfrm>
            <a:off x="8391600" y="4417200"/>
            <a:ext cx="396000" cy="3960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1204" y="857242"/>
            <a:ext cx="2356511" cy="2356511"/>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ection Break - Boom Box Icon">
    <p:spTree>
      <p:nvGrpSpPr>
        <p:cNvPr id="1" name=""/>
        <p:cNvGrpSpPr/>
        <p:nvPr/>
      </p:nvGrpSpPr>
      <p:grpSpPr>
        <a:xfrm>
          <a:off x="0" y="0"/>
          <a:ext cx="0" cy="0"/>
          <a:chOff x="0" y="0"/>
          <a:chExt cx="0" cy="0"/>
        </a:xfrm>
      </p:grpSpPr>
      <p:sp>
        <p:nvSpPr>
          <p:cNvPr id="4" name="Rectangle 3"/>
          <p:cNvSpPr/>
          <p:nvPr userDrawn="1"/>
        </p:nvSpPr>
        <p:spPr bwMode="hidden">
          <a:xfrm>
            <a:off x="180000" y="180000"/>
            <a:ext cx="8784000" cy="47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a:xfrm>
            <a:off x="720000" y="3500447"/>
            <a:ext cx="7704000" cy="1214446"/>
          </a:xfrm>
        </p:spPr>
        <p:txBody>
          <a:bodyPr>
            <a:noAutofit/>
          </a:bodyPr>
          <a:lstStyle>
            <a:lvl1pPr algn="ctr" defTabSz="179971">
              <a:lnSpc>
                <a:spcPts val="3600"/>
              </a:lnSpc>
              <a:defRPr sz="3600">
                <a:solidFill>
                  <a:schemeClr val="tx1"/>
                </a:solidFill>
              </a:defRPr>
            </a:lvl1pPr>
          </a:lstStyle>
          <a:p>
            <a:r>
              <a:rPr lang="en-US" smtClean="0"/>
              <a:t>Click to edit Master title style</a:t>
            </a:r>
            <a:endParaRPr lang="en-AU" dirty="0"/>
          </a:p>
        </p:txBody>
      </p:sp>
      <p:sp>
        <p:nvSpPr>
          <p:cNvPr id="9" name="Freeform 5"/>
          <p:cNvSpPr>
            <a:spLocks noEditPoints="1"/>
          </p:cNvSpPr>
          <p:nvPr userDrawn="1"/>
        </p:nvSpPr>
        <p:spPr bwMode="black">
          <a:xfrm>
            <a:off x="8391600" y="4417200"/>
            <a:ext cx="396000" cy="3960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8474" y="951387"/>
            <a:ext cx="3276600" cy="226695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1 Column">
    <p:spTree>
      <p:nvGrpSpPr>
        <p:cNvPr id="1" name=""/>
        <p:cNvGrpSpPr/>
        <p:nvPr/>
      </p:nvGrpSpPr>
      <p:grpSpPr>
        <a:xfrm>
          <a:off x="0" y="0"/>
          <a:ext cx="0" cy="0"/>
          <a:chOff x="0" y="0"/>
          <a:chExt cx="0" cy="0"/>
        </a:xfrm>
      </p:grpSpPr>
      <p:sp>
        <p:nvSpPr>
          <p:cNvPr id="7" name="Rectangle 6"/>
          <p:cNvSpPr/>
          <p:nvPr userDrawn="1"/>
        </p:nvSpPr>
        <p:spPr bwMode="hidden">
          <a:xfrm>
            <a:off x="0" y="4965700"/>
            <a:ext cx="9144000" cy="180000"/>
          </a:xfrm>
          <a:prstGeom prst="rect">
            <a:avLst/>
          </a:prstGeom>
          <a:solidFill>
            <a:srgbClr val="15151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p:txBody>
          <a:bodyPr/>
          <a:lstStyle>
            <a:lvl1pPr>
              <a:defRPr lang="en-US" sz="2600" kern="1200" spc="-150" baseline="0" dirty="0" smtClean="0">
                <a:solidFill>
                  <a:srgbClr val="000000"/>
                </a:solidFill>
                <a:latin typeface="Arial (body)"/>
                <a:ea typeface="+mj-ea"/>
                <a:cs typeface="+mj-cs"/>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Slide Number Placeholder 5"/>
          <p:cNvSpPr>
            <a:spLocks noGrp="1"/>
          </p:cNvSpPr>
          <p:nvPr>
            <p:ph type="sldNum" sz="quarter" idx="12"/>
          </p:nvPr>
        </p:nvSpPr>
        <p:spPr/>
        <p:txBody>
          <a:bodyPr/>
          <a:lstStyle/>
          <a:p>
            <a:fld id="{1B6EA4F2-8EEE-4D61-87B7-83F6FACCE61E}" type="slidenum">
              <a:rPr lang="en-AU" smtClean="0"/>
              <a:pPr/>
              <a:t>‹#›</a:t>
            </a:fld>
            <a:endParaRPr lang="en-AU"/>
          </a:p>
        </p:txBody>
      </p:sp>
      <p:sp>
        <p:nvSpPr>
          <p:cNvPr id="8" name="Footer Placeholder 6"/>
          <p:cNvSpPr txBox="1">
            <a:spLocks/>
          </p:cNvSpPr>
          <p:nvPr userDrawn="1"/>
        </p:nvSpPr>
        <p:spPr>
          <a:xfrm>
            <a:off x="414002" y="4964400"/>
            <a:ext cx="6301140" cy="179100"/>
          </a:xfrm>
          <a:prstGeom prst="rect">
            <a:avLst/>
          </a:prstGeom>
        </p:spPr>
        <p:txBody>
          <a:bodyPr vert="horz" lIns="0" tIns="0" rIns="0" bIns="0" rtlCol="0" anchor="ctr" anchorCtr="0"/>
          <a:lstStyle>
            <a:defPPr>
              <a:defRPr lang="en-US"/>
            </a:defPPr>
            <a:lvl1pPr marL="0" algn="l" defTabSz="1072866" rtl="0" eaLnBrk="1" latinLnBrk="0" hangingPunct="1">
              <a:defRPr sz="900" kern="1200">
                <a:solidFill>
                  <a:schemeClr val="bg1"/>
                </a:solidFill>
                <a:latin typeface="Arial Black" pitchFamily="34" charset="0"/>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a:lstStyle>
          <a:p>
            <a:r>
              <a:rPr lang="en-US" dirty="0">
                <a:latin typeface="+mj-lt"/>
              </a:rPr>
              <a:t>ME in collaboration with  </a:t>
            </a:r>
          </a:p>
        </p:txBody>
      </p:sp>
      <p:pic>
        <p:nvPicPr>
          <p:cNvPr id="10" name="Shape 183" descr="whiye-logo.png"/>
          <p:cNvPicPr preferRelativeResize="0"/>
          <p:nvPr userDrawn="1"/>
        </p:nvPicPr>
        <p:blipFill rotWithShape="1">
          <a:blip r:embed="rId2" cstate="screen">
            <a:alphaModFix/>
            <a:extLst>
              <a:ext uri="{28A0092B-C50C-407E-A947-70E740481C1C}">
                <a14:useLocalDpi xmlns:a14="http://schemas.microsoft.com/office/drawing/2010/main"/>
              </a:ext>
            </a:extLst>
          </a:blip>
          <a:srcRect b="33279"/>
          <a:stretch/>
        </p:blipFill>
        <p:spPr>
          <a:xfrm>
            <a:off x="1660100" y="4957954"/>
            <a:ext cx="684000" cy="159895"/>
          </a:xfrm>
          <a:prstGeom prst="rect">
            <a:avLst/>
          </a:prstGeom>
          <a:noFill/>
          <a:ln>
            <a:noFill/>
          </a:ln>
        </p:spPr>
      </p:pic>
      <p:sp>
        <p:nvSpPr>
          <p:cNvPr id="11" name="Freeform 5"/>
          <p:cNvSpPr>
            <a:spLocks noEditPoints="1"/>
          </p:cNvSpPr>
          <p:nvPr userDrawn="1"/>
        </p:nvSpPr>
        <p:spPr bwMode="black">
          <a:xfrm>
            <a:off x="8397480" y="2772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7" name="Rectangle 6"/>
          <p:cNvSpPr/>
          <p:nvPr userDrawn="1"/>
        </p:nvSpPr>
        <p:spPr bwMode="hidden">
          <a:xfrm>
            <a:off x="0" y="4965700"/>
            <a:ext cx="9144000" cy="180000"/>
          </a:xfrm>
          <a:prstGeom prst="rect">
            <a:avLst/>
          </a:prstGeom>
          <a:solidFill>
            <a:srgbClr val="15151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a:xfrm>
            <a:off x="414000" y="1008002"/>
            <a:ext cx="4032000" cy="38497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Slide Number Placeholder 5"/>
          <p:cNvSpPr>
            <a:spLocks noGrp="1"/>
          </p:cNvSpPr>
          <p:nvPr>
            <p:ph type="sldNum" sz="quarter" idx="12"/>
          </p:nvPr>
        </p:nvSpPr>
        <p:spPr/>
        <p:txBody>
          <a:bodyPr/>
          <a:lstStyle/>
          <a:p>
            <a:fld id="{1B6EA4F2-8EEE-4D61-87B7-83F6FACCE61E}" type="slidenum">
              <a:rPr lang="en-AU" smtClean="0"/>
              <a:pPr/>
              <a:t>‹#›</a:t>
            </a:fld>
            <a:endParaRPr lang="en-AU"/>
          </a:p>
        </p:txBody>
      </p:sp>
      <p:sp>
        <p:nvSpPr>
          <p:cNvPr id="9" name="Content Placeholder 8"/>
          <p:cNvSpPr>
            <a:spLocks noGrp="1"/>
          </p:cNvSpPr>
          <p:nvPr>
            <p:ph sz="quarter" idx="13"/>
          </p:nvPr>
        </p:nvSpPr>
        <p:spPr>
          <a:xfrm>
            <a:off x="4705200" y="1008000"/>
            <a:ext cx="40320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0" name="Freeform 5"/>
          <p:cNvSpPr>
            <a:spLocks noEditPoints="1"/>
          </p:cNvSpPr>
          <p:nvPr userDrawn="1"/>
        </p:nvSpPr>
        <p:spPr bwMode="black">
          <a:xfrm>
            <a:off x="8397480" y="2772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
        <p:nvSpPr>
          <p:cNvPr id="13" name="Footer Placeholder 6"/>
          <p:cNvSpPr txBox="1">
            <a:spLocks/>
          </p:cNvSpPr>
          <p:nvPr userDrawn="1"/>
        </p:nvSpPr>
        <p:spPr>
          <a:xfrm>
            <a:off x="414002" y="4964400"/>
            <a:ext cx="6301140" cy="179100"/>
          </a:xfrm>
          <a:prstGeom prst="rect">
            <a:avLst/>
          </a:prstGeom>
        </p:spPr>
        <p:txBody>
          <a:bodyPr vert="horz" lIns="0" tIns="0" rIns="0" bIns="0" rtlCol="0" anchor="ctr" anchorCtr="0"/>
          <a:lstStyle>
            <a:defPPr>
              <a:defRPr lang="en-US"/>
            </a:defPPr>
            <a:lvl1pPr marL="0" algn="l" defTabSz="1072866" rtl="0" eaLnBrk="1" latinLnBrk="0" hangingPunct="1">
              <a:defRPr sz="900" kern="1200">
                <a:solidFill>
                  <a:schemeClr val="bg1"/>
                </a:solidFill>
                <a:latin typeface="Arial Black" pitchFamily="34" charset="0"/>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a:lstStyle>
          <a:p>
            <a:r>
              <a:rPr lang="en-US" dirty="0">
                <a:latin typeface="+mj-lt"/>
              </a:rPr>
              <a:t>ME in collaboration with  </a:t>
            </a:r>
          </a:p>
        </p:txBody>
      </p:sp>
      <p:pic>
        <p:nvPicPr>
          <p:cNvPr id="14" name="Shape 183" descr="whiye-logo.png"/>
          <p:cNvPicPr preferRelativeResize="0"/>
          <p:nvPr userDrawn="1"/>
        </p:nvPicPr>
        <p:blipFill rotWithShape="1">
          <a:blip r:embed="rId2" cstate="screen">
            <a:alphaModFix/>
            <a:extLst>
              <a:ext uri="{28A0092B-C50C-407E-A947-70E740481C1C}">
                <a14:useLocalDpi xmlns:a14="http://schemas.microsoft.com/office/drawing/2010/main"/>
              </a:ext>
            </a:extLst>
          </a:blip>
          <a:srcRect b="33279"/>
          <a:stretch/>
        </p:blipFill>
        <p:spPr>
          <a:xfrm>
            <a:off x="1660100" y="4957954"/>
            <a:ext cx="684000" cy="159895"/>
          </a:xfrm>
          <a:prstGeom prst="rect">
            <a:avLst/>
          </a:prstGeom>
          <a:noFill/>
          <a:ln>
            <a:noFill/>
          </a:ln>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and 1 Chart">
    <p:spTree>
      <p:nvGrpSpPr>
        <p:cNvPr id="1" name=""/>
        <p:cNvGrpSpPr/>
        <p:nvPr/>
      </p:nvGrpSpPr>
      <p:grpSpPr>
        <a:xfrm>
          <a:off x="0" y="0"/>
          <a:ext cx="0" cy="0"/>
          <a:chOff x="0" y="0"/>
          <a:chExt cx="0" cy="0"/>
        </a:xfrm>
      </p:grpSpPr>
      <p:sp>
        <p:nvSpPr>
          <p:cNvPr id="7" name="Rectangle 6"/>
          <p:cNvSpPr/>
          <p:nvPr userDrawn="1"/>
        </p:nvSpPr>
        <p:spPr bwMode="hidden">
          <a:xfrm>
            <a:off x="0" y="4965700"/>
            <a:ext cx="9144000" cy="180000"/>
          </a:xfrm>
          <a:prstGeom prst="rect">
            <a:avLst/>
          </a:prstGeom>
          <a:solidFill>
            <a:srgbClr val="15151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a:xfrm>
            <a:off x="414001" y="1008002"/>
            <a:ext cx="3372182" cy="38497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Slide Number Placeholder 5"/>
          <p:cNvSpPr>
            <a:spLocks noGrp="1"/>
          </p:cNvSpPr>
          <p:nvPr>
            <p:ph type="sldNum" sz="quarter" idx="12"/>
          </p:nvPr>
        </p:nvSpPr>
        <p:spPr/>
        <p:txBody>
          <a:bodyPr/>
          <a:lstStyle/>
          <a:p>
            <a:fld id="{1B6EA4F2-8EEE-4D61-87B7-83F6FACCE61E}" type="slidenum">
              <a:rPr lang="en-AU" smtClean="0"/>
              <a:pPr/>
              <a:t>‹#›</a:t>
            </a:fld>
            <a:endParaRPr lang="en-AU"/>
          </a:p>
        </p:txBody>
      </p:sp>
      <p:sp>
        <p:nvSpPr>
          <p:cNvPr id="9" name="Content Placeholder 8"/>
          <p:cNvSpPr>
            <a:spLocks noGrp="1"/>
          </p:cNvSpPr>
          <p:nvPr>
            <p:ph sz="quarter" idx="13"/>
          </p:nvPr>
        </p:nvSpPr>
        <p:spPr>
          <a:xfrm>
            <a:off x="4071934" y="1008000"/>
            <a:ext cx="4665266" cy="366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0" name="Freeform 5"/>
          <p:cNvSpPr>
            <a:spLocks noEditPoints="1"/>
          </p:cNvSpPr>
          <p:nvPr userDrawn="1"/>
        </p:nvSpPr>
        <p:spPr bwMode="black">
          <a:xfrm>
            <a:off x="8397480" y="2772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
        <p:nvSpPr>
          <p:cNvPr id="11" name="Footer Placeholder 6"/>
          <p:cNvSpPr txBox="1">
            <a:spLocks/>
          </p:cNvSpPr>
          <p:nvPr userDrawn="1"/>
        </p:nvSpPr>
        <p:spPr>
          <a:xfrm>
            <a:off x="414002" y="4964400"/>
            <a:ext cx="6301140" cy="179100"/>
          </a:xfrm>
          <a:prstGeom prst="rect">
            <a:avLst/>
          </a:prstGeom>
        </p:spPr>
        <p:txBody>
          <a:bodyPr vert="horz" lIns="0" tIns="0" rIns="0" bIns="0" rtlCol="0" anchor="ctr" anchorCtr="0"/>
          <a:lstStyle>
            <a:defPPr>
              <a:defRPr lang="en-US"/>
            </a:defPPr>
            <a:lvl1pPr marL="0" algn="l" defTabSz="1072866" rtl="0" eaLnBrk="1" latinLnBrk="0" hangingPunct="1">
              <a:defRPr sz="900" kern="1200">
                <a:solidFill>
                  <a:schemeClr val="bg1"/>
                </a:solidFill>
                <a:latin typeface="Arial Black" pitchFamily="34" charset="0"/>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a:lstStyle>
          <a:p>
            <a:r>
              <a:rPr lang="en-US" dirty="0">
                <a:latin typeface="+mj-lt"/>
              </a:rPr>
              <a:t>ME in collaboration with  </a:t>
            </a:r>
          </a:p>
        </p:txBody>
      </p:sp>
      <p:pic>
        <p:nvPicPr>
          <p:cNvPr id="12" name="Shape 183" descr="whiye-logo.png"/>
          <p:cNvPicPr preferRelativeResize="0"/>
          <p:nvPr userDrawn="1"/>
        </p:nvPicPr>
        <p:blipFill rotWithShape="1">
          <a:blip r:embed="rId2" cstate="screen">
            <a:alphaModFix/>
            <a:extLst>
              <a:ext uri="{28A0092B-C50C-407E-A947-70E740481C1C}">
                <a14:useLocalDpi xmlns:a14="http://schemas.microsoft.com/office/drawing/2010/main"/>
              </a:ext>
            </a:extLst>
          </a:blip>
          <a:srcRect b="33279"/>
          <a:stretch/>
        </p:blipFill>
        <p:spPr>
          <a:xfrm>
            <a:off x="1660100" y="4957954"/>
            <a:ext cx="684000" cy="159895"/>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Chicken &amp; Egg">
    <p:spTree>
      <p:nvGrpSpPr>
        <p:cNvPr id="1" name=""/>
        <p:cNvGrpSpPr/>
        <p:nvPr/>
      </p:nvGrpSpPr>
      <p:grpSpPr>
        <a:xfrm>
          <a:off x="0" y="0"/>
          <a:ext cx="0" cy="0"/>
          <a:chOff x="0" y="0"/>
          <a:chExt cx="0" cy="0"/>
        </a:xfrm>
      </p:grpSpPr>
      <p:pic>
        <p:nvPicPr>
          <p:cNvPr id="10" name="Picture 9" descr="egg-150dpi.jpg"/>
          <p:cNvPicPr>
            <a:picLocks noChangeAspect="1"/>
          </p:cNvPicPr>
          <p:nvPr userDrawn="1"/>
        </p:nvPicPr>
        <p:blipFill rotWithShape="1">
          <a:blip r:embed="rId2" cstate="print"/>
          <a:srcRect r="6206"/>
          <a:stretch/>
        </p:blipFill>
        <p:spPr>
          <a:xfrm>
            <a:off x="180001" y="180009"/>
            <a:ext cx="8751350" cy="4785182"/>
          </a:xfrm>
          <a:prstGeom prst="rect">
            <a:avLst/>
          </a:prstGeom>
        </p:spPr>
      </p:pic>
      <p:sp>
        <p:nvSpPr>
          <p:cNvPr id="2" name="Title 1"/>
          <p:cNvSpPr>
            <a:spLocks noGrp="1"/>
          </p:cNvSpPr>
          <p:nvPr>
            <p:ph type="ctrTitle"/>
          </p:nvPr>
        </p:nvSpPr>
        <p:spPr>
          <a:xfrm>
            <a:off x="558000" y="532804"/>
            <a:ext cx="4104000" cy="872034"/>
          </a:xfrm>
        </p:spPr>
        <p:txBody>
          <a:bodyPr wrap="square">
            <a:spAutoFit/>
          </a:bodyPr>
          <a:lstStyle>
            <a:lvl1pPr>
              <a:lnSpc>
                <a:spcPts val="3399"/>
              </a:lnSpc>
              <a:defRPr>
                <a:solidFill>
                  <a:schemeClr val="tx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558000" y="3143257"/>
            <a:ext cx="4104000" cy="1310543"/>
          </a:xfrm>
        </p:spPr>
        <p:txBody>
          <a:bodyPr rIns="0" anchor="b" anchorCtr="0">
            <a:noAutofit/>
          </a:bodyPr>
          <a:lstStyle>
            <a:lvl1pPr marL="0" indent="0" algn="l" defTabSz="179971">
              <a:lnSpc>
                <a:spcPts val="1450"/>
              </a:lnSpc>
              <a:buNone/>
              <a:defRPr sz="1600">
                <a:solidFill>
                  <a:schemeClr val="tx1"/>
                </a:solidFill>
              </a:defRPr>
            </a:lvl1pPr>
            <a:lvl2pPr marL="0" indent="0" algn="l">
              <a:lnSpc>
                <a:spcPts val="1250"/>
              </a:lnSpc>
              <a:spcAft>
                <a:spcPts val="0"/>
              </a:spcAft>
              <a:buNone/>
              <a:tabLst/>
              <a:defRPr sz="1300">
                <a:solidFill>
                  <a:schemeClr val="bg1"/>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8" indent="0" algn="ctr">
              <a:buNone/>
              <a:defRPr>
                <a:solidFill>
                  <a:schemeClr val="tx1">
                    <a:tint val="75000"/>
                  </a:schemeClr>
                </a:solidFill>
              </a:defRPr>
            </a:lvl5pPr>
            <a:lvl6pPr marL="2285623"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r>
              <a:rPr lang="en-US" smtClean="0"/>
              <a:t>Click to edit Master subtitle style</a:t>
            </a:r>
            <a:endParaRPr lang="en-US" dirty="0" smtClean="0"/>
          </a:p>
        </p:txBody>
      </p:sp>
      <p:sp>
        <p:nvSpPr>
          <p:cNvPr id="12" name="Date Placeholder 11"/>
          <p:cNvSpPr>
            <a:spLocks noGrp="1"/>
          </p:cNvSpPr>
          <p:nvPr>
            <p:ph type="dt" sz="half" idx="11"/>
          </p:nvPr>
        </p:nvSpPr>
        <p:spPr>
          <a:xfrm>
            <a:off x="558000" y="4474800"/>
            <a:ext cx="4104000" cy="252000"/>
          </a:xfrm>
        </p:spPr>
        <p:txBody>
          <a:bodyPr anchor="t" anchorCtr="0"/>
          <a:lstStyle>
            <a:lvl1pPr>
              <a:lnSpc>
                <a:spcPts val="1250"/>
              </a:lnSpc>
              <a:defRPr sz="1300">
                <a:solidFill>
                  <a:schemeClr val="tx1"/>
                </a:solidFill>
                <a:latin typeface="Arial" pitchFamily="34" charset="0"/>
                <a:cs typeface="Arial" pitchFamily="34" charset="0"/>
              </a:defRPr>
            </a:lvl1pPr>
          </a:lstStyle>
          <a:p>
            <a:endParaRPr lang="en-AU" dirty="0"/>
          </a:p>
        </p:txBody>
      </p:sp>
      <p:sp>
        <p:nvSpPr>
          <p:cNvPr id="20" name="Slide Number Placeholder 19"/>
          <p:cNvSpPr>
            <a:spLocks noGrp="1"/>
          </p:cNvSpPr>
          <p:nvPr>
            <p:ph type="sldNum" sz="quarter" idx="12"/>
          </p:nvPr>
        </p:nvSpPr>
        <p:spPr/>
        <p:txBody>
          <a:bodyPr/>
          <a:lstStyle/>
          <a:p>
            <a:fld id="{1B6EA4F2-8EEE-4D61-87B7-83F6FACCE61E}" type="slidenum">
              <a:rPr lang="en-AU" smtClean="0"/>
              <a:pPr/>
              <a:t>‹#›</a:t>
            </a:fld>
            <a:endParaRPr lang="en-AU" dirty="0"/>
          </a:p>
        </p:txBody>
      </p:sp>
      <p:sp>
        <p:nvSpPr>
          <p:cNvPr id="21" name="Footer Placeholder 20"/>
          <p:cNvSpPr>
            <a:spLocks noGrp="1"/>
          </p:cNvSpPr>
          <p:nvPr>
            <p:ph type="ftr" sz="quarter" idx="13"/>
          </p:nvPr>
        </p:nvSpPr>
        <p:spPr/>
        <p:txBody>
          <a:bodyPr/>
          <a:lstStyle/>
          <a:p>
            <a:endParaRPr lang="en-AU" dirty="0"/>
          </a:p>
        </p:txBody>
      </p:sp>
      <p:sp>
        <p:nvSpPr>
          <p:cNvPr id="11" name="Freeform 5"/>
          <p:cNvSpPr>
            <a:spLocks noEditPoints="1"/>
          </p:cNvSpPr>
          <p:nvPr userDrawn="1"/>
        </p:nvSpPr>
        <p:spPr bwMode="white">
          <a:xfrm>
            <a:off x="6325780" y="3396834"/>
            <a:ext cx="544491"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and 2 Chart">
    <p:spTree>
      <p:nvGrpSpPr>
        <p:cNvPr id="1" name=""/>
        <p:cNvGrpSpPr/>
        <p:nvPr/>
      </p:nvGrpSpPr>
      <p:grpSpPr>
        <a:xfrm>
          <a:off x="0" y="0"/>
          <a:ext cx="0" cy="0"/>
          <a:chOff x="0" y="0"/>
          <a:chExt cx="0" cy="0"/>
        </a:xfrm>
      </p:grpSpPr>
      <p:sp>
        <p:nvSpPr>
          <p:cNvPr id="7" name="Rectangle 6"/>
          <p:cNvSpPr/>
          <p:nvPr userDrawn="1"/>
        </p:nvSpPr>
        <p:spPr bwMode="hidden">
          <a:xfrm>
            <a:off x="0" y="4965700"/>
            <a:ext cx="9144000" cy="180000"/>
          </a:xfrm>
          <a:prstGeom prst="rect">
            <a:avLst/>
          </a:prstGeom>
          <a:solidFill>
            <a:srgbClr val="15151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a:xfrm>
            <a:off x="414001" y="1008002"/>
            <a:ext cx="3372182" cy="38497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Slide Number Placeholder 5"/>
          <p:cNvSpPr>
            <a:spLocks noGrp="1"/>
          </p:cNvSpPr>
          <p:nvPr>
            <p:ph type="sldNum" sz="quarter" idx="12"/>
          </p:nvPr>
        </p:nvSpPr>
        <p:spPr/>
        <p:txBody>
          <a:bodyPr/>
          <a:lstStyle/>
          <a:p>
            <a:fld id="{1B6EA4F2-8EEE-4D61-87B7-83F6FACCE61E}" type="slidenum">
              <a:rPr lang="en-AU" smtClean="0"/>
              <a:pPr/>
              <a:t>‹#›</a:t>
            </a:fld>
            <a:endParaRPr lang="en-AU"/>
          </a:p>
        </p:txBody>
      </p:sp>
      <p:sp>
        <p:nvSpPr>
          <p:cNvPr id="9" name="Content Placeholder 8"/>
          <p:cNvSpPr>
            <a:spLocks noGrp="1"/>
          </p:cNvSpPr>
          <p:nvPr>
            <p:ph sz="quarter" idx="13"/>
          </p:nvPr>
        </p:nvSpPr>
        <p:spPr>
          <a:xfrm>
            <a:off x="4071934" y="1008000"/>
            <a:ext cx="4665266" cy="162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0" name="Freeform 5"/>
          <p:cNvSpPr>
            <a:spLocks noEditPoints="1"/>
          </p:cNvSpPr>
          <p:nvPr userDrawn="1"/>
        </p:nvSpPr>
        <p:spPr bwMode="black">
          <a:xfrm>
            <a:off x="8397480" y="2772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
        <p:nvSpPr>
          <p:cNvPr id="11" name="Content Placeholder 8"/>
          <p:cNvSpPr>
            <a:spLocks noGrp="1"/>
          </p:cNvSpPr>
          <p:nvPr>
            <p:ph sz="quarter" idx="14"/>
          </p:nvPr>
        </p:nvSpPr>
        <p:spPr>
          <a:xfrm>
            <a:off x="4071934" y="3056400"/>
            <a:ext cx="4665266" cy="162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Footer Placeholder 6"/>
          <p:cNvSpPr txBox="1">
            <a:spLocks/>
          </p:cNvSpPr>
          <p:nvPr userDrawn="1"/>
        </p:nvSpPr>
        <p:spPr>
          <a:xfrm>
            <a:off x="414002" y="4964400"/>
            <a:ext cx="6301140" cy="179100"/>
          </a:xfrm>
          <a:prstGeom prst="rect">
            <a:avLst/>
          </a:prstGeom>
        </p:spPr>
        <p:txBody>
          <a:bodyPr vert="horz" lIns="0" tIns="0" rIns="0" bIns="0" rtlCol="0" anchor="ctr" anchorCtr="0"/>
          <a:lstStyle>
            <a:defPPr>
              <a:defRPr lang="en-US"/>
            </a:defPPr>
            <a:lvl1pPr marL="0" algn="l" defTabSz="1072866" rtl="0" eaLnBrk="1" latinLnBrk="0" hangingPunct="1">
              <a:defRPr sz="900" kern="1200">
                <a:solidFill>
                  <a:schemeClr val="bg1"/>
                </a:solidFill>
                <a:latin typeface="Arial Black" pitchFamily="34" charset="0"/>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a:lstStyle>
          <a:p>
            <a:r>
              <a:rPr lang="en-US" dirty="0">
                <a:latin typeface="+mj-lt"/>
              </a:rPr>
              <a:t>ME in collaboration with  </a:t>
            </a:r>
          </a:p>
        </p:txBody>
      </p:sp>
      <p:pic>
        <p:nvPicPr>
          <p:cNvPr id="13" name="Shape 183" descr="whiye-logo.png"/>
          <p:cNvPicPr preferRelativeResize="0"/>
          <p:nvPr userDrawn="1"/>
        </p:nvPicPr>
        <p:blipFill rotWithShape="1">
          <a:blip r:embed="rId2" cstate="screen">
            <a:alphaModFix/>
            <a:extLst>
              <a:ext uri="{28A0092B-C50C-407E-A947-70E740481C1C}">
                <a14:useLocalDpi xmlns:a14="http://schemas.microsoft.com/office/drawing/2010/main"/>
              </a:ext>
            </a:extLst>
          </a:blip>
          <a:srcRect b="33279"/>
          <a:stretch/>
        </p:blipFill>
        <p:spPr>
          <a:xfrm>
            <a:off x="1660100" y="4957954"/>
            <a:ext cx="684000" cy="159895"/>
          </a:xfrm>
          <a:prstGeom prst="rect">
            <a:avLst/>
          </a:prstGeom>
          <a:noFill/>
          <a:ln>
            <a:noFill/>
          </a:ln>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and 4 Chart">
    <p:spTree>
      <p:nvGrpSpPr>
        <p:cNvPr id="1" name=""/>
        <p:cNvGrpSpPr/>
        <p:nvPr/>
      </p:nvGrpSpPr>
      <p:grpSpPr>
        <a:xfrm>
          <a:off x="0" y="0"/>
          <a:ext cx="0" cy="0"/>
          <a:chOff x="0" y="0"/>
          <a:chExt cx="0" cy="0"/>
        </a:xfrm>
      </p:grpSpPr>
      <p:sp>
        <p:nvSpPr>
          <p:cNvPr id="7" name="Rectangle 6"/>
          <p:cNvSpPr/>
          <p:nvPr userDrawn="1"/>
        </p:nvSpPr>
        <p:spPr bwMode="hidden">
          <a:xfrm>
            <a:off x="0" y="4965700"/>
            <a:ext cx="9144000" cy="180000"/>
          </a:xfrm>
          <a:prstGeom prst="rect">
            <a:avLst/>
          </a:prstGeom>
          <a:solidFill>
            <a:srgbClr val="15151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3" name="Content Placeholder 2"/>
          <p:cNvSpPr>
            <a:spLocks noGrp="1"/>
          </p:cNvSpPr>
          <p:nvPr>
            <p:ph idx="1"/>
          </p:nvPr>
        </p:nvSpPr>
        <p:spPr>
          <a:xfrm>
            <a:off x="414000" y="1008002"/>
            <a:ext cx="2160000" cy="38497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Slide Number Placeholder 5"/>
          <p:cNvSpPr>
            <a:spLocks noGrp="1"/>
          </p:cNvSpPr>
          <p:nvPr>
            <p:ph type="sldNum" sz="quarter" idx="12"/>
          </p:nvPr>
        </p:nvSpPr>
        <p:spPr/>
        <p:txBody>
          <a:bodyPr/>
          <a:lstStyle/>
          <a:p>
            <a:fld id="{1B6EA4F2-8EEE-4D61-87B7-83F6FACCE61E}" type="slidenum">
              <a:rPr lang="en-AU" smtClean="0"/>
              <a:pPr/>
              <a:t>‹#›</a:t>
            </a:fld>
            <a:endParaRPr lang="en-AU"/>
          </a:p>
        </p:txBody>
      </p:sp>
      <p:sp>
        <p:nvSpPr>
          <p:cNvPr id="9" name="Content Placeholder 8"/>
          <p:cNvSpPr>
            <a:spLocks noGrp="1"/>
          </p:cNvSpPr>
          <p:nvPr>
            <p:ph sz="quarter" idx="13"/>
          </p:nvPr>
        </p:nvSpPr>
        <p:spPr>
          <a:xfrm>
            <a:off x="5925600" y="1008000"/>
            <a:ext cx="2811600" cy="162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0" name="Freeform 5"/>
          <p:cNvSpPr>
            <a:spLocks noEditPoints="1"/>
          </p:cNvSpPr>
          <p:nvPr userDrawn="1"/>
        </p:nvSpPr>
        <p:spPr bwMode="black">
          <a:xfrm>
            <a:off x="8397480" y="2772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
        <p:nvSpPr>
          <p:cNvPr id="11" name="Content Placeholder 8"/>
          <p:cNvSpPr>
            <a:spLocks noGrp="1"/>
          </p:cNvSpPr>
          <p:nvPr>
            <p:ph sz="quarter" idx="14"/>
          </p:nvPr>
        </p:nvSpPr>
        <p:spPr>
          <a:xfrm>
            <a:off x="5925600" y="3056400"/>
            <a:ext cx="2811600" cy="162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8"/>
          <p:cNvSpPr>
            <a:spLocks noGrp="1"/>
          </p:cNvSpPr>
          <p:nvPr>
            <p:ph sz="quarter" idx="15"/>
          </p:nvPr>
        </p:nvSpPr>
        <p:spPr>
          <a:xfrm>
            <a:off x="2851200" y="1008000"/>
            <a:ext cx="2811600" cy="162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8"/>
          <p:cNvSpPr>
            <a:spLocks noGrp="1"/>
          </p:cNvSpPr>
          <p:nvPr>
            <p:ph sz="quarter" idx="16"/>
          </p:nvPr>
        </p:nvSpPr>
        <p:spPr>
          <a:xfrm>
            <a:off x="2851200" y="3056400"/>
            <a:ext cx="2811600" cy="162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4" name="Footer Placeholder 6"/>
          <p:cNvSpPr txBox="1">
            <a:spLocks/>
          </p:cNvSpPr>
          <p:nvPr userDrawn="1"/>
        </p:nvSpPr>
        <p:spPr>
          <a:xfrm>
            <a:off x="414002" y="4964400"/>
            <a:ext cx="6301140" cy="179100"/>
          </a:xfrm>
          <a:prstGeom prst="rect">
            <a:avLst/>
          </a:prstGeom>
        </p:spPr>
        <p:txBody>
          <a:bodyPr vert="horz" lIns="0" tIns="0" rIns="0" bIns="0" rtlCol="0" anchor="ctr" anchorCtr="0"/>
          <a:lstStyle>
            <a:defPPr>
              <a:defRPr lang="en-US"/>
            </a:defPPr>
            <a:lvl1pPr marL="0" algn="l" defTabSz="1072866" rtl="0" eaLnBrk="1" latinLnBrk="0" hangingPunct="1">
              <a:defRPr sz="900" kern="1200">
                <a:solidFill>
                  <a:schemeClr val="bg1"/>
                </a:solidFill>
                <a:latin typeface="Arial Black" pitchFamily="34" charset="0"/>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a:lstStyle>
          <a:p>
            <a:r>
              <a:rPr lang="en-US" dirty="0">
                <a:latin typeface="+mj-lt"/>
              </a:rPr>
              <a:t>ME in collaboration with  </a:t>
            </a:r>
          </a:p>
        </p:txBody>
      </p:sp>
      <p:pic>
        <p:nvPicPr>
          <p:cNvPr id="15" name="Shape 183" descr="whiye-logo.png"/>
          <p:cNvPicPr preferRelativeResize="0"/>
          <p:nvPr userDrawn="1"/>
        </p:nvPicPr>
        <p:blipFill rotWithShape="1">
          <a:blip r:embed="rId2" cstate="screen">
            <a:alphaModFix/>
            <a:extLst>
              <a:ext uri="{28A0092B-C50C-407E-A947-70E740481C1C}">
                <a14:useLocalDpi xmlns:a14="http://schemas.microsoft.com/office/drawing/2010/main"/>
              </a:ext>
            </a:extLst>
          </a:blip>
          <a:srcRect b="33279"/>
          <a:stretch/>
        </p:blipFill>
        <p:spPr>
          <a:xfrm>
            <a:off x="1660100" y="4957954"/>
            <a:ext cx="684000" cy="159895"/>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8" name="Rectangle 7"/>
          <p:cNvSpPr/>
          <p:nvPr userDrawn="1"/>
        </p:nvSpPr>
        <p:spPr bwMode="hidden">
          <a:xfrm>
            <a:off x="180000" y="180000"/>
            <a:ext cx="8784000" cy="47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6" name="Title 1"/>
          <p:cNvSpPr txBox="1">
            <a:spLocks/>
          </p:cNvSpPr>
          <p:nvPr userDrawn="1"/>
        </p:nvSpPr>
        <p:spPr bwMode="black">
          <a:xfrm>
            <a:off x="2757168" y="2289600"/>
            <a:ext cx="3815100" cy="553998"/>
          </a:xfrm>
          <a:prstGeom prst="rect">
            <a:avLst/>
          </a:prstGeom>
        </p:spPr>
        <p:txBody>
          <a:bodyPr lIns="91422" tIns="45711" rIns="91422" bIns="45711"/>
          <a:lstStyle/>
          <a:p>
            <a:pPr marL="0" marR="0" lvl="0" indent="0" algn="l" defTabSz="914249" rtl="0" eaLnBrk="1" fontAlgn="base" latinLnBrk="0" hangingPunct="1">
              <a:lnSpc>
                <a:spcPct val="80000"/>
              </a:lnSpc>
              <a:spcBef>
                <a:spcPct val="0"/>
              </a:spcBef>
              <a:spcAft>
                <a:spcPct val="0"/>
              </a:spcAft>
              <a:buClrTx/>
              <a:buSzTx/>
              <a:buFontTx/>
              <a:buNone/>
              <a:tabLst/>
              <a:defRPr/>
            </a:pPr>
            <a:r>
              <a:rPr kumimoji="0" lang="en-US" sz="3200" b="1" i="0" u="none" strike="noStrike" kern="0" spc="-50" normalizeH="0" noProof="0" dirty="0" smtClean="0">
                <a:ln>
                  <a:noFill/>
                </a:ln>
                <a:solidFill>
                  <a:schemeClr val="bg1"/>
                </a:solidFill>
                <a:effectLst/>
                <a:uLnTx/>
                <a:uFillTx/>
                <a:latin typeface="Arial Black" pitchFamily="34" charset="0"/>
                <a:ea typeface="+mj-ea"/>
                <a:cs typeface="+mj-cs"/>
              </a:rPr>
              <a:t>that’s</a:t>
            </a:r>
            <a:r>
              <a:rPr kumimoji="0" lang="en-US" sz="3200" b="1" i="0" u="none" strike="noStrike" kern="0" spc="30" normalizeH="0" noProof="0" dirty="0" smtClean="0">
                <a:ln>
                  <a:noFill/>
                </a:ln>
                <a:solidFill>
                  <a:schemeClr val="bg1"/>
                </a:solidFill>
                <a:effectLst/>
                <a:uLnTx/>
                <a:uFillTx/>
                <a:latin typeface="Arial Black" pitchFamily="34" charset="0"/>
                <a:ea typeface="+mj-ea"/>
                <a:cs typeface="+mj-cs"/>
              </a:rPr>
              <a:t>       </a:t>
            </a:r>
            <a:r>
              <a:rPr kumimoji="0" lang="en-US" sz="3200" b="1" i="0" u="none" strike="noStrike" kern="0" spc="-50" normalizeH="0" noProof="0" dirty="0" smtClean="0">
                <a:ln>
                  <a:noFill/>
                </a:ln>
                <a:solidFill>
                  <a:schemeClr val="bg1"/>
                </a:solidFill>
                <a:effectLst/>
                <a:uLnTx/>
                <a:uFillTx/>
                <a:latin typeface="Arial Black" pitchFamily="34" charset="0"/>
                <a:ea typeface="+mj-ea"/>
                <a:cs typeface="+mj-cs"/>
              </a:rPr>
              <a:t>done.</a:t>
            </a:r>
            <a:endParaRPr kumimoji="0" lang="en-AU" sz="3200" b="1" i="0" u="none" strike="noStrike" kern="0" spc="-50" normalizeH="0" noProof="0" dirty="0">
              <a:ln>
                <a:noFill/>
              </a:ln>
              <a:solidFill>
                <a:schemeClr val="bg1"/>
              </a:solidFill>
              <a:effectLst/>
              <a:uLnTx/>
              <a:uFillTx/>
              <a:latin typeface="Arial Black" pitchFamily="34" charset="0"/>
              <a:ea typeface="+mj-ea"/>
              <a:cs typeface="+mj-cs"/>
            </a:endParaRPr>
          </a:p>
        </p:txBody>
      </p:sp>
      <p:sp>
        <p:nvSpPr>
          <p:cNvPr id="7" name="Freeform 6"/>
          <p:cNvSpPr>
            <a:spLocks noEditPoints="1"/>
          </p:cNvSpPr>
          <p:nvPr userDrawn="1"/>
        </p:nvSpPr>
        <p:spPr bwMode="black">
          <a:xfrm>
            <a:off x="4161614" y="2178075"/>
            <a:ext cx="777600" cy="7776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bg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grpSp>
        <p:nvGrpSpPr>
          <p:cNvPr id="2" name="Group 1"/>
          <p:cNvGrpSpPr/>
          <p:nvPr userDrawn="1"/>
        </p:nvGrpSpPr>
        <p:grpSpPr>
          <a:xfrm>
            <a:off x="2757168" y="2168280"/>
            <a:ext cx="3815100" cy="792089"/>
            <a:chOff x="2757164" y="2168277"/>
            <a:chExt cx="3815100" cy="792088"/>
          </a:xfrm>
        </p:grpSpPr>
        <p:sp>
          <p:nvSpPr>
            <p:cNvPr id="6" name="Title 1"/>
            <p:cNvSpPr txBox="1">
              <a:spLocks/>
            </p:cNvSpPr>
            <p:nvPr userDrawn="1"/>
          </p:nvSpPr>
          <p:spPr bwMode="black">
            <a:xfrm>
              <a:off x="2757164" y="2289600"/>
              <a:ext cx="3815100" cy="553998"/>
            </a:xfrm>
            <a:prstGeom prst="rect">
              <a:avLst/>
            </a:prstGeom>
          </p:spPr>
          <p:txBody>
            <a:bodyPr/>
            <a:lstStyle/>
            <a:p>
              <a:pPr marL="0" marR="0" lvl="0" indent="0" algn="l" defTabSz="914249" rtl="0" eaLnBrk="1" fontAlgn="base" latinLnBrk="0" hangingPunct="1">
                <a:lnSpc>
                  <a:spcPct val="80000"/>
                </a:lnSpc>
                <a:spcBef>
                  <a:spcPct val="0"/>
                </a:spcBef>
                <a:spcAft>
                  <a:spcPct val="0"/>
                </a:spcAft>
                <a:buClrTx/>
                <a:buSzTx/>
                <a:buFontTx/>
                <a:buNone/>
                <a:tabLst/>
                <a:defRPr/>
              </a:pPr>
              <a:r>
                <a:rPr kumimoji="0" lang="en-US" sz="3200" b="1" i="0" u="none" strike="noStrike" kern="0" spc="-50" normalizeH="0" noProof="0" dirty="0" smtClean="0">
                  <a:ln>
                    <a:noFill/>
                  </a:ln>
                  <a:solidFill>
                    <a:schemeClr val="tx1"/>
                  </a:solidFill>
                  <a:effectLst/>
                  <a:uLnTx/>
                  <a:uFillTx/>
                  <a:latin typeface="Arial Black" pitchFamily="34" charset="0"/>
                  <a:ea typeface="+mj-ea"/>
                  <a:cs typeface="+mj-cs"/>
                </a:rPr>
                <a:t>that’s</a:t>
              </a:r>
              <a:r>
                <a:rPr kumimoji="0" lang="en-US" sz="3200" b="1" i="0" u="none" strike="noStrike" kern="0" spc="30" normalizeH="0" noProof="0" dirty="0" smtClean="0">
                  <a:ln>
                    <a:noFill/>
                  </a:ln>
                  <a:solidFill>
                    <a:schemeClr val="tx1"/>
                  </a:solidFill>
                  <a:effectLst/>
                  <a:uLnTx/>
                  <a:uFillTx/>
                  <a:latin typeface="Arial Black" pitchFamily="34" charset="0"/>
                  <a:ea typeface="+mj-ea"/>
                  <a:cs typeface="+mj-cs"/>
                </a:rPr>
                <a:t>       </a:t>
              </a:r>
              <a:r>
                <a:rPr kumimoji="0" lang="en-US" sz="3200" b="1" i="0" u="none" strike="noStrike" kern="0" spc="-50" normalizeH="0" noProof="0" dirty="0" smtClean="0">
                  <a:ln>
                    <a:noFill/>
                  </a:ln>
                  <a:solidFill>
                    <a:schemeClr val="tx1"/>
                  </a:solidFill>
                  <a:effectLst/>
                  <a:uLnTx/>
                  <a:uFillTx/>
                  <a:latin typeface="Arial Black" pitchFamily="34" charset="0"/>
                  <a:ea typeface="+mj-ea"/>
                  <a:cs typeface="+mj-cs"/>
                </a:rPr>
                <a:t>done.</a:t>
              </a:r>
              <a:endParaRPr kumimoji="0" lang="en-AU" sz="3200" b="1" i="0" u="none" strike="noStrike" kern="0" spc="-50" normalizeH="0" noProof="0" dirty="0">
                <a:ln>
                  <a:noFill/>
                </a:ln>
                <a:solidFill>
                  <a:schemeClr val="tx1"/>
                </a:solidFill>
                <a:effectLst/>
                <a:uLnTx/>
                <a:uFillTx/>
                <a:latin typeface="Arial Black" pitchFamily="34" charset="0"/>
                <a:ea typeface="+mj-ea"/>
                <a:cs typeface="+mj-cs"/>
              </a:endParaRPr>
            </a:p>
          </p:txBody>
        </p:sp>
        <p:sp>
          <p:nvSpPr>
            <p:cNvPr id="9" name="Freeform 5"/>
            <p:cNvSpPr>
              <a:spLocks noEditPoints="1"/>
            </p:cNvSpPr>
            <p:nvPr userDrawn="1"/>
          </p:nvSpPr>
          <p:spPr bwMode="black">
            <a:xfrm>
              <a:off x="4159002" y="2168277"/>
              <a:ext cx="792088" cy="792088"/>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AU" sz="1800"/>
            </a:p>
          </p:txBody>
        </p:sp>
      </p:grpSp>
    </p:spTree>
    <p:extLst>
      <p:ext uri="{BB962C8B-B14F-4D97-AF65-F5344CB8AC3E}">
        <p14:creationId xmlns:p14="http://schemas.microsoft.com/office/powerpoint/2010/main" val="21021872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userDrawn="1"/>
        </p:nvSpPr>
        <p:spPr bwMode="hidden">
          <a:xfrm>
            <a:off x="0" y="4965700"/>
            <a:ext cx="9144000" cy="180000"/>
          </a:xfrm>
          <a:prstGeom prst="rect">
            <a:avLst/>
          </a:prstGeom>
          <a:solidFill>
            <a:srgbClr val="15151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6EA4F2-8EEE-4D61-87B7-83F6FACCE61E}" type="slidenum">
              <a:rPr lang="en-AU" smtClean="0"/>
              <a:pPr/>
              <a:t>‹#›</a:t>
            </a:fld>
            <a:endParaRPr lang="en-AU"/>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Custom page with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Text Placeholder 4"/>
          <p:cNvSpPr>
            <a:spLocks noGrp="1"/>
          </p:cNvSpPr>
          <p:nvPr>
            <p:ph type="body" sz="quarter" idx="11"/>
          </p:nvPr>
        </p:nvSpPr>
        <p:spPr>
          <a:xfrm>
            <a:off x="323853" y="1344730"/>
            <a:ext cx="8313058" cy="3441266"/>
          </a:xfrm>
        </p:spPr>
        <p:txBody>
          <a:bodyPr/>
          <a:lstStyle>
            <a:lvl1pPr algn="l">
              <a:defRPr>
                <a:solidFill>
                  <a:schemeClr val="tx1">
                    <a:lumMod val="85000"/>
                    <a:lumOff val="15000"/>
                  </a:schemeClr>
                </a:solidFill>
              </a:defRPr>
            </a:lvl1pPr>
            <a:lvl2pPr>
              <a:defRPr lang="en-US" sz="1000" kern="1200" dirty="0" smtClean="0">
                <a:solidFill>
                  <a:schemeClr val="tx1">
                    <a:lumMod val="85000"/>
                    <a:lumOff val="15000"/>
                  </a:schemeClr>
                </a:solidFill>
                <a:latin typeface="Calibri" pitchFamily="34" charset="0"/>
                <a:ea typeface="+mn-ea"/>
                <a:cs typeface="Calibri" pitchFamily="34" charset="0"/>
              </a:defRPr>
            </a:lvl2pPr>
            <a:lvl3pPr marL="607406" indent="-154220">
              <a:defRPr>
                <a:solidFill>
                  <a:schemeClr val="tx1">
                    <a:lumMod val="85000"/>
                    <a:lumOff val="15000"/>
                  </a:schemeClr>
                </a:solidFill>
              </a:defRPr>
            </a:lvl3pPr>
            <a:lvl4pPr marL="761626" indent="-154220">
              <a:defRPr>
                <a:solidFill>
                  <a:schemeClr val="tx1">
                    <a:lumMod val="85000"/>
                    <a:lumOff val="15000"/>
                  </a:schemeClr>
                </a:solidFill>
              </a:defRPr>
            </a:lvl4pPr>
            <a:lvl5pPr marL="915845" indent="-154220">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Content Placeholder 6"/>
          <p:cNvSpPr>
            <a:spLocks noGrp="1"/>
          </p:cNvSpPr>
          <p:nvPr>
            <p:ph sz="quarter" idx="12"/>
          </p:nvPr>
        </p:nvSpPr>
        <p:spPr>
          <a:xfrm>
            <a:off x="323851" y="774029"/>
            <a:ext cx="8568630" cy="296466"/>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1400" kern="1200" baseline="0" dirty="0">
                <a:solidFill>
                  <a:schemeClr val="accent2"/>
                </a:solidFill>
                <a:latin typeface="Calibri" pitchFamily="34" charset="0"/>
                <a:ea typeface="+mj-ea"/>
                <a:cs typeface="Calibri" pitchFamily="34" charset="0"/>
              </a:defRPr>
            </a:lvl1pPr>
          </a:lstStyle>
          <a:p>
            <a:pPr lvl="0"/>
            <a:r>
              <a:rPr lang="en-US" smtClean="0"/>
              <a:t>Click to edit Master text styles</a:t>
            </a:r>
          </a:p>
        </p:txBody>
      </p:sp>
      <p:sp>
        <p:nvSpPr>
          <p:cNvPr id="6" name="Slide Number Placeholder 2"/>
          <p:cNvSpPr>
            <a:spLocks noGrp="1"/>
          </p:cNvSpPr>
          <p:nvPr>
            <p:ph type="sldNum" sz="quarter" idx="14"/>
          </p:nvPr>
        </p:nvSpPr>
        <p:spPr>
          <a:xfrm>
            <a:off x="7010400" y="5035158"/>
            <a:ext cx="2133600" cy="111919"/>
          </a:xfrm>
        </p:spPr>
        <p:txBody>
          <a:bodyPr/>
          <a:lstStyle>
            <a:lvl1pPr>
              <a:defRPr/>
            </a:lvl1pPr>
          </a:lstStyle>
          <a:p>
            <a:pPr>
              <a:defRPr/>
            </a:pPr>
            <a:fld id="{34211778-EA23-4E20-B132-9C34FEA3DAAF}" type="slidenum">
              <a:rPr lang="en-GB"/>
              <a:pPr>
                <a:defRPr/>
              </a:pPr>
              <a:t>‹#›</a:t>
            </a:fld>
            <a:endParaRPr lang="en-GB" dirty="0"/>
          </a:p>
        </p:txBody>
      </p:sp>
      <p:sp>
        <p:nvSpPr>
          <p:cNvPr id="8" name="Text Placeholder 10"/>
          <p:cNvSpPr>
            <a:spLocks noGrp="1"/>
          </p:cNvSpPr>
          <p:nvPr>
            <p:ph type="body" sz="quarter" idx="13"/>
          </p:nvPr>
        </p:nvSpPr>
        <p:spPr>
          <a:xfrm>
            <a:off x="3" y="1"/>
            <a:ext cx="1609969" cy="194480"/>
          </a:xfrm>
        </p:spPr>
        <p:txBody>
          <a:bodyPr/>
          <a:lstStyle>
            <a:lvl1pPr algn="l" rtl="0" fontAlgn="base">
              <a:lnSpc>
                <a:spcPct val="90000"/>
              </a:lnSpc>
              <a:spcBef>
                <a:spcPct val="0"/>
              </a:spcBef>
              <a:spcAft>
                <a:spcPct val="0"/>
              </a:spcAft>
              <a:buNone/>
              <a:defRPr lang="en-US" sz="700" kern="1200" cap="small" dirty="0" smtClean="0">
                <a:solidFill>
                  <a:schemeClr val="tx1">
                    <a:lumMod val="85000"/>
                    <a:lumOff val="15000"/>
                  </a:schemeClr>
                </a:solidFill>
                <a:latin typeface="Calibri" pitchFamily="34" charset="0"/>
                <a:ea typeface="+mn-ea"/>
                <a:cs typeface="Calibri" pitchFamily="34" charset="0"/>
              </a:defRPr>
            </a:lvl1pPr>
            <a:lvl2pPr algn="l" rtl="0" fontAlgn="base">
              <a:lnSpc>
                <a:spcPct val="90000"/>
              </a:lnSpc>
              <a:spcBef>
                <a:spcPct val="0"/>
              </a:spcBef>
              <a:spcAft>
                <a:spcPct val="0"/>
              </a:spcAft>
              <a:defRPr lang="en-US" sz="900" kern="1200" cap="small" dirty="0" smtClean="0">
                <a:solidFill>
                  <a:schemeClr val="tx1">
                    <a:lumMod val="85000"/>
                    <a:lumOff val="15000"/>
                  </a:schemeClr>
                </a:solidFill>
                <a:latin typeface="Calibri" pitchFamily="34" charset="0"/>
                <a:ea typeface="+mn-ea"/>
                <a:cs typeface="Calibri" pitchFamily="34" charset="0"/>
              </a:defRPr>
            </a:lvl2pPr>
            <a:lvl3pPr algn="l" rtl="0" fontAlgn="base">
              <a:lnSpc>
                <a:spcPct val="90000"/>
              </a:lnSpc>
              <a:spcBef>
                <a:spcPct val="0"/>
              </a:spcBef>
              <a:spcAft>
                <a:spcPct val="0"/>
              </a:spcAft>
              <a:defRPr lang="en-US" sz="900" kern="1200" cap="small" dirty="0" smtClean="0">
                <a:solidFill>
                  <a:schemeClr val="tx1">
                    <a:lumMod val="85000"/>
                    <a:lumOff val="15000"/>
                  </a:schemeClr>
                </a:solidFill>
                <a:latin typeface="Calibri" pitchFamily="34" charset="0"/>
                <a:ea typeface="+mn-ea"/>
                <a:cs typeface="Calibri" pitchFamily="34" charset="0"/>
              </a:defRPr>
            </a:lvl3pPr>
            <a:lvl4pPr algn="l" rtl="0" fontAlgn="base">
              <a:lnSpc>
                <a:spcPct val="90000"/>
              </a:lnSpc>
              <a:spcBef>
                <a:spcPct val="0"/>
              </a:spcBef>
              <a:spcAft>
                <a:spcPct val="0"/>
              </a:spcAft>
              <a:defRPr lang="en-US" sz="900" kern="1200" cap="small" dirty="0" smtClean="0">
                <a:solidFill>
                  <a:schemeClr val="tx1">
                    <a:lumMod val="85000"/>
                    <a:lumOff val="15000"/>
                  </a:schemeClr>
                </a:solidFill>
                <a:latin typeface="Calibri" pitchFamily="34" charset="0"/>
                <a:ea typeface="+mn-ea"/>
                <a:cs typeface="Calibri" pitchFamily="34" charset="0"/>
              </a:defRPr>
            </a:lvl4pPr>
            <a:lvl5pPr algn="l" rtl="0" fontAlgn="base">
              <a:lnSpc>
                <a:spcPct val="90000"/>
              </a:lnSpc>
              <a:spcBef>
                <a:spcPct val="0"/>
              </a:spcBef>
              <a:spcAft>
                <a:spcPct val="0"/>
              </a:spcAft>
              <a:defRPr lang="en-AU" sz="900" kern="1200" cap="small" dirty="0" smtClean="0">
                <a:solidFill>
                  <a:schemeClr val="tx1">
                    <a:lumMod val="85000"/>
                    <a:lumOff val="15000"/>
                  </a:schemeClr>
                </a:solidFill>
                <a:latin typeface="Calibri" pitchFamily="34" charset="0"/>
                <a:ea typeface="+mn-ea"/>
                <a:cs typeface="Calibri" pitchFamily="34" charset="0"/>
              </a:defRPr>
            </a:lvl5pPr>
          </a:lstStyle>
          <a:p>
            <a:pPr lvl="0"/>
            <a:r>
              <a:rPr lang="en-US" dirty="0" smtClean="0"/>
              <a:t>Click to edit Master text styles</a:t>
            </a:r>
          </a:p>
        </p:txBody>
      </p:sp>
    </p:spTree>
    <p:extLst>
      <p:ext uri="{BB962C8B-B14F-4D97-AF65-F5344CB8AC3E}">
        <p14:creationId xmlns:p14="http://schemas.microsoft.com/office/powerpoint/2010/main" val="2253420018"/>
      </p:ext>
    </p:extLst>
  </p:cSld>
  <p:clrMapOvr>
    <a:masterClrMapping/>
  </p:clrMapOvr>
  <p:transition spd="med"/>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89606" indent="0" algn="ctr">
              <a:buNone/>
              <a:defRPr>
                <a:solidFill>
                  <a:schemeClr val="tx1">
                    <a:tint val="75000"/>
                  </a:schemeClr>
                </a:solidFill>
              </a:defRPr>
            </a:lvl2pPr>
            <a:lvl3pPr marL="779212" indent="0" algn="ctr">
              <a:buNone/>
              <a:defRPr>
                <a:solidFill>
                  <a:schemeClr val="tx1">
                    <a:tint val="75000"/>
                  </a:schemeClr>
                </a:solidFill>
              </a:defRPr>
            </a:lvl3pPr>
            <a:lvl4pPr marL="1168817" indent="0" algn="ctr">
              <a:buNone/>
              <a:defRPr>
                <a:solidFill>
                  <a:schemeClr val="tx1">
                    <a:tint val="75000"/>
                  </a:schemeClr>
                </a:solidFill>
              </a:defRPr>
            </a:lvl4pPr>
            <a:lvl5pPr marL="1558423" indent="0" algn="ctr">
              <a:buNone/>
              <a:defRPr>
                <a:solidFill>
                  <a:schemeClr val="tx1">
                    <a:tint val="75000"/>
                  </a:schemeClr>
                </a:solidFill>
              </a:defRPr>
            </a:lvl5pPr>
            <a:lvl6pPr marL="1948029" indent="0" algn="ctr">
              <a:buNone/>
              <a:defRPr>
                <a:solidFill>
                  <a:schemeClr val="tx1">
                    <a:tint val="75000"/>
                  </a:schemeClr>
                </a:solidFill>
              </a:defRPr>
            </a:lvl6pPr>
            <a:lvl7pPr marL="2337635" indent="0" algn="ctr">
              <a:buNone/>
              <a:defRPr>
                <a:solidFill>
                  <a:schemeClr val="tx1">
                    <a:tint val="75000"/>
                  </a:schemeClr>
                </a:solidFill>
              </a:defRPr>
            </a:lvl7pPr>
            <a:lvl8pPr marL="2727240" indent="0" algn="ctr">
              <a:buNone/>
              <a:defRPr>
                <a:solidFill>
                  <a:schemeClr val="tx1">
                    <a:tint val="75000"/>
                  </a:schemeClr>
                </a:solidFill>
              </a:defRPr>
            </a:lvl8pPr>
            <a:lvl9pPr marL="3116847"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259289786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25548751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3305178"/>
            <a:ext cx="7772400" cy="1021557"/>
          </a:xfrm>
        </p:spPr>
        <p:txBody>
          <a:bodyPr anchor="t"/>
          <a:lstStyle>
            <a:lvl1pPr algn="l">
              <a:defRPr sz="3300" b="1" cap="all"/>
            </a:lvl1pPr>
          </a:lstStyle>
          <a:p>
            <a:r>
              <a:rPr lang="en-US" smtClean="0"/>
              <a:t>Click to edit Master title style</a:t>
            </a:r>
            <a:endParaRPr lang="en-AU"/>
          </a:p>
        </p:txBody>
      </p:sp>
      <p:sp>
        <p:nvSpPr>
          <p:cNvPr id="3" name="Text Placeholder 2"/>
          <p:cNvSpPr>
            <a:spLocks noGrp="1"/>
          </p:cNvSpPr>
          <p:nvPr>
            <p:ph type="body" idx="1"/>
          </p:nvPr>
        </p:nvSpPr>
        <p:spPr>
          <a:xfrm>
            <a:off x="722435" y="2180035"/>
            <a:ext cx="7772400" cy="1125140"/>
          </a:xfrm>
        </p:spPr>
        <p:txBody>
          <a:bodyPr anchor="b"/>
          <a:lstStyle>
            <a:lvl1pPr marL="0" indent="0">
              <a:buNone/>
              <a:defRPr sz="1700">
                <a:solidFill>
                  <a:schemeClr val="tx1">
                    <a:tint val="75000"/>
                  </a:schemeClr>
                </a:solidFill>
              </a:defRPr>
            </a:lvl1pPr>
            <a:lvl2pPr marL="389606" indent="0">
              <a:buNone/>
              <a:defRPr sz="1500">
                <a:solidFill>
                  <a:schemeClr val="tx1">
                    <a:tint val="75000"/>
                  </a:schemeClr>
                </a:solidFill>
              </a:defRPr>
            </a:lvl2pPr>
            <a:lvl3pPr marL="779212" indent="0">
              <a:buNone/>
              <a:defRPr sz="1400">
                <a:solidFill>
                  <a:schemeClr val="tx1">
                    <a:tint val="75000"/>
                  </a:schemeClr>
                </a:solidFill>
              </a:defRPr>
            </a:lvl3pPr>
            <a:lvl4pPr marL="1168817" indent="0">
              <a:buNone/>
              <a:defRPr sz="1200">
                <a:solidFill>
                  <a:schemeClr val="tx1">
                    <a:tint val="75000"/>
                  </a:schemeClr>
                </a:solidFill>
              </a:defRPr>
            </a:lvl4pPr>
            <a:lvl5pPr marL="1558423" indent="0">
              <a:buNone/>
              <a:defRPr sz="1200">
                <a:solidFill>
                  <a:schemeClr val="tx1">
                    <a:tint val="75000"/>
                  </a:schemeClr>
                </a:solidFill>
              </a:defRPr>
            </a:lvl5pPr>
            <a:lvl6pPr marL="1948029" indent="0">
              <a:buNone/>
              <a:defRPr sz="1200">
                <a:solidFill>
                  <a:schemeClr val="tx1">
                    <a:tint val="75000"/>
                  </a:schemeClr>
                </a:solidFill>
              </a:defRPr>
            </a:lvl6pPr>
            <a:lvl7pPr marL="2337635" indent="0">
              <a:buNone/>
              <a:defRPr sz="1200">
                <a:solidFill>
                  <a:schemeClr val="tx1">
                    <a:tint val="75000"/>
                  </a:schemeClr>
                </a:solidFill>
              </a:defRPr>
            </a:lvl7pPr>
            <a:lvl8pPr marL="2727240" indent="0">
              <a:buNone/>
              <a:defRPr sz="1200">
                <a:solidFill>
                  <a:schemeClr val="tx1">
                    <a:tint val="75000"/>
                  </a:schemeClr>
                </a:solidFill>
              </a:defRPr>
            </a:lvl8pPr>
            <a:lvl9pPr marL="3116847"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401205779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1" y="1200154"/>
            <a:ext cx="4044462" cy="3394472"/>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2339" y="1200154"/>
            <a:ext cx="4044462" cy="3394472"/>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3242072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Arrows">
    <p:spTree>
      <p:nvGrpSpPr>
        <p:cNvPr id="1" name=""/>
        <p:cNvGrpSpPr/>
        <p:nvPr/>
      </p:nvGrpSpPr>
      <p:grpSpPr>
        <a:xfrm>
          <a:off x="0" y="0"/>
          <a:ext cx="0" cy="0"/>
          <a:chOff x="0" y="0"/>
          <a:chExt cx="0" cy="0"/>
        </a:xfrm>
      </p:grpSpPr>
      <p:pic>
        <p:nvPicPr>
          <p:cNvPr id="9" name="Picture 8" descr="arrows-150dpi.jpg"/>
          <p:cNvPicPr>
            <a:picLocks noChangeAspect="1"/>
          </p:cNvPicPr>
          <p:nvPr userDrawn="1"/>
        </p:nvPicPr>
        <p:blipFill>
          <a:blip r:embed="rId2" cstate="print"/>
          <a:stretch>
            <a:fillRect/>
          </a:stretch>
        </p:blipFill>
        <p:spPr>
          <a:xfrm>
            <a:off x="180000" y="180009"/>
            <a:ext cx="8784000" cy="4785182"/>
          </a:xfrm>
          <a:prstGeom prst="rect">
            <a:avLst/>
          </a:prstGeom>
        </p:spPr>
      </p:pic>
      <p:sp>
        <p:nvSpPr>
          <p:cNvPr id="2" name="Title 1"/>
          <p:cNvSpPr>
            <a:spLocks noGrp="1"/>
          </p:cNvSpPr>
          <p:nvPr>
            <p:ph type="ctrTitle"/>
          </p:nvPr>
        </p:nvSpPr>
        <p:spPr>
          <a:xfrm>
            <a:off x="558000" y="532804"/>
            <a:ext cx="4104000" cy="872034"/>
          </a:xfrm>
        </p:spPr>
        <p:txBody>
          <a:bodyPr wrap="square">
            <a:spAutoFit/>
          </a:bodyPr>
          <a:lstStyle>
            <a:lvl1pPr>
              <a:lnSpc>
                <a:spcPts val="3399"/>
              </a:lnSpc>
              <a:defRPr>
                <a:solidFill>
                  <a:schemeClr val="tx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558000" y="3143257"/>
            <a:ext cx="4104000" cy="1310543"/>
          </a:xfrm>
        </p:spPr>
        <p:txBody>
          <a:bodyPr rIns="0" anchor="b" anchorCtr="0">
            <a:noAutofit/>
          </a:bodyPr>
          <a:lstStyle>
            <a:lvl1pPr marL="0" indent="0" algn="l" defTabSz="179971">
              <a:lnSpc>
                <a:spcPts val="1450"/>
              </a:lnSpc>
              <a:buNone/>
              <a:defRPr sz="1600">
                <a:solidFill>
                  <a:schemeClr val="tx1"/>
                </a:solidFill>
              </a:defRPr>
            </a:lvl1pPr>
            <a:lvl2pPr marL="0" indent="0" algn="l">
              <a:lnSpc>
                <a:spcPts val="1250"/>
              </a:lnSpc>
              <a:spcAft>
                <a:spcPts val="0"/>
              </a:spcAft>
              <a:buNone/>
              <a:tabLst/>
              <a:defRPr sz="1300">
                <a:solidFill>
                  <a:schemeClr val="bg1"/>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8" indent="0" algn="ctr">
              <a:buNone/>
              <a:defRPr>
                <a:solidFill>
                  <a:schemeClr val="tx1">
                    <a:tint val="75000"/>
                  </a:schemeClr>
                </a:solidFill>
              </a:defRPr>
            </a:lvl5pPr>
            <a:lvl6pPr marL="2285623"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r>
              <a:rPr lang="en-US" smtClean="0"/>
              <a:t>Click to edit Master subtitle style</a:t>
            </a:r>
            <a:endParaRPr lang="en-US" dirty="0" smtClean="0"/>
          </a:p>
        </p:txBody>
      </p:sp>
      <p:sp>
        <p:nvSpPr>
          <p:cNvPr id="12" name="Date Placeholder 11"/>
          <p:cNvSpPr>
            <a:spLocks noGrp="1"/>
          </p:cNvSpPr>
          <p:nvPr>
            <p:ph type="dt" sz="half" idx="11"/>
          </p:nvPr>
        </p:nvSpPr>
        <p:spPr>
          <a:xfrm>
            <a:off x="558000" y="4474800"/>
            <a:ext cx="4104000" cy="252000"/>
          </a:xfrm>
        </p:spPr>
        <p:txBody>
          <a:bodyPr anchor="t" anchorCtr="0"/>
          <a:lstStyle>
            <a:lvl1pPr>
              <a:lnSpc>
                <a:spcPts val="1250"/>
              </a:lnSpc>
              <a:defRPr sz="1300">
                <a:solidFill>
                  <a:schemeClr val="tx1"/>
                </a:solidFill>
                <a:latin typeface="Arial" pitchFamily="34" charset="0"/>
                <a:cs typeface="Arial" pitchFamily="34" charset="0"/>
              </a:defRPr>
            </a:lvl1pPr>
          </a:lstStyle>
          <a:p>
            <a:endParaRPr lang="en-AU" dirty="0"/>
          </a:p>
        </p:txBody>
      </p:sp>
      <p:sp>
        <p:nvSpPr>
          <p:cNvPr id="20" name="Slide Number Placeholder 19"/>
          <p:cNvSpPr>
            <a:spLocks noGrp="1"/>
          </p:cNvSpPr>
          <p:nvPr>
            <p:ph type="sldNum" sz="quarter" idx="12"/>
          </p:nvPr>
        </p:nvSpPr>
        <p:spPr/>
        <p:txBody>
          <a:bodyPr/>
          <a:lstStyle/>
          <a:p>
            <a:fld id="{1B6EA4F2-8EEE-4D61-87B7-83F6FACCE61E}" type="slidenum">
              <a:rPr lang="en-AU" smtClean="0"/>
              <a:pPr/>
              <a:t>‹#›</a:t>
            </a:fld>
            <a:endParaRPr lang="en-AU" dirty="0"/>
          </a:p>
        </p:txBody>
      </p:sp>
      <p:sp>
        <p:nvSpPr>
          <p:cNvPr id="21" name="Footer Placeholder 20"/>
          <p:cNvSpPr>
            <a:spLocks noGrp="1"/>
          </p:cNvSpPr>
          <p:nvPr>
            <p:ph type="ftr" sz="quarter" idx="13"/>
          </p:nvPr>
        </p:nvSpPr>
        <p:spPr/>
        <p:txBody>
          <a:bodyPr/>
          <a:lstStyle/>
          <a:p>
            <a:endParaRPr lang="en-AU" dirty="0"/>
          </a:p>
        </p:txBody>
      </p:sp>
      <p:sp>
        <p:nvSpPr>
          <p:cNvPr id="11" name="Freeform 5"/>
          <p:cNvSpPr>
            <a:spLocks noEditPoints="1"/>
          </p:cNvSpPr>
          <p:nvPr userDrawn="1"/>
        </p:nvSpPr>
        <p:spPr bwMode="black">
          <a:xfrm>
            <a:off x="7468786" y="2000246"/>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151335"/>
            <a:ext cx="4040066" cy="479822"/>
          </a:xfrm>
        </p:spPr>
        <p:txBody>
          <a:bodyPr anchor="b"/>
          <a:lstStyle>
            <a:lvl1pPr marL="0" indent="0">
              <a:buNone/>
              <a:defRPr sz="2000" b="1"/>
            </a:lvl1pPr>
            <a:lvl2pPr marL="389606" indent="0">
              <a:buNone/>
              <a:defRPr sz="1700" b="1"/>
            </a:lvl2pPr>
            <a:lvl3pPr marL="779212" indent="0">
              <a:buNone/>
              <a:defRPr sz="1500" b="1"/>
            </a:lvl3pPr>
            <a:lvl4pPr marL="1168817" indent="0">
              <a:buNone/>
              <a:defRPr sz="1400" b="1"/>
            </a:lvl4pPr>
            <a:lvl5pPr marL="1558423" indent="0">
              <a:buNone/>
              <a:defRPr sz="1400" b="1"/>
            </a:lvl5pPr>
            <a:lvl6pPr marL="1948029" indent="0">
              <a:buNone/>
              <a:defRPr sz="1400" b="1"/>
            </a:lvl6pPr>
            <a:lvl7pPr marL="2337635" indent="0">
              <a:buNone/>
              <a:defRPr sz="1400" b="1"/>
            </a:lvl7pPr>
            <a:lvl8pPr marL="2727240" indent="0">
              <a:buNone/>
              <a:defRPr sz="1400" b="1"/>
            </a:lvl8pPr>
            <a:lvl9pPr marL="3116847"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066" cy="2963466"/>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272" y="1151335"/>
            <a:ext cx="4041531" cy="479822"/>
          </a:xfrm>
        </p:spPr>
        <p:txBody>
          <a:bodyPr anchor="b"/>
          <a:lstStyle>
            <a:lvl1pPr marL="0" indent="0">
              <a:buNone/>
              <a:defRPr sz="2000" b="1"/>
            </a:lvl1pPr>
            <a:lvl2pPr marL="389606" indent="0">
              <a:buNone/>
              <a:defRPr sz="1700" b="1"/>
            </a:lvl2pPr>
            <a:lvl3pPr marL="779212" indent="0">
              <a:buNone/>
              <a:defRPr sz="1500" b="1"/>
            </a:lvl3pPr>
            <a:lvl4pPr marL="1168817" indent="0">
              <a:buNone/>
              <a:defRPr sz="1400" b="1"/>
            </a:lvl4pPr>
            <a:lvl5pPr marL="1558423" indent="0">
              <a:buNone/>
              <a:defRPr sz="1400" b="1"/>
            </a:lvl5pPr>
            <a:lvl6pPr marL="1948029" indent="0">
              <a:buNone/>
              <a:defRPr sz="1400" b="1"/>
            </a:lvl6pPr>
            <a:lvl7pPr marL="2337635" indent="0">
              <a:buNone/>
              <a:defRPr sz="1400" b="1"/>
            </a:lvl7pPr>
            <a:lvl8pPr marL="2727240" indent="0">
              <a:buNone/>
              <a:defRPr sz="1400" b="1"/>
            </a:lvl8pPr>
            <a:lvl9pPr marL="3116847"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272" y="1631156"/>
            <a:ext cx="4041531" cy="2963466"/>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232550773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218124403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149486537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435" cy="871538"/>
          </a:xfrm>
        </p:spPr>
        <p:txBody>
          <a:bodyPr anchor="b"/>
          <a:lstStyle>
            <a:lvl1pPr algn="l">
              <a:defRPr sz="1700" b="1"/>
            </a:lvl1pPr>
          </a:lstStyle>
          <a:p>
            <a:r>
              <a:rPr lang="en-US" smtClean="0"/>
              <a:t>Click to edit Master title style</a:t>
            </a:r>
            <a:endParaRPr lang="en-AU"/>
          </a:p>
        </p:txBody>
      </p:sp>
      <p:sp>
        <p:nvSpPr>
          <p:cNvPr id="3" name="Content Placeholder 2"/>
          <p:cNvSpPr>
            <a:spLocks noGrp="1"/>
          </p:cNvSpPr>
          <p:nvPr>
            <p:ph idx="1"/>
          </p:nvPr>
        </p:nvSpPr>
        <p:spPr>
          <a:xfrm>
            <a:off x="3575539" y="204791"/>
            <a:ext cx="5111262" cy="4389835"/>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2" y="1076328"/>
            <a:ext cx="3008435" cy="3518297"/>
          </a:xfrm>
        </p:spPr>
        <p:txBody>
          <a:bodyPr/>
          <a:lstStyle>
            <a:lvl1pPr marL="0" indent="0">
              <a:buNone/>
              <a:defRPr sz="1200"/>
            </a:lvl1pPr>
            <a:lvl2pPr marL="389606" indent="0">
              <a:buNone/>
              <a:defRPr sz="1000"/>
            </a:lvl2pPr>
            <a:lvl3pPr marL="779212" indent="0">
              <a:buNone/>
              <a:defRPr sz="900"/>
            </a:lvl3pPr>
            <a:lvl4pPr marL="1168817" indent="0">
              <a:buNone/>
              <a:defRPr sz="800"/>
            </a:lvl4pPr>
            <a:lvl5pPr marL="1558423" indent="0">
              <a:buNone/>
              <a:defRPr sz="800"/>
            </a:lvl5pPr>
            <a:lvl6pPr marL="1948029" indent="0">
              <a:buNone/>
              <a:defRPr sz="800"/>
            </a:lvl6pPr>
            <a:lvl7pPr marL="2337635" indent="0">
              <a:buNone/>
              <a:defRPr sz="800"/>
            </a:lvl7pPr>
            <a:lvl8pPr marL="2727240" indent="0">
              <a:buNone/>
              <a:defRPr sz="800"/>
            </a:lvl8pPr>
            <a:lvl9pPr marL="3116847"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239904031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3600450"/>
            <a:ext cx="5486400" cy="425054"/>
          </a:xfrm>
        </p:spPr>
        <p:txBody>
          <a:bodyPr anchor="b"/>
          <a:lstStyle>
            <a:lvl1pPr algn="l">
              <a:defRPr sz="1700" b="1"/>
            </a:lvl1pPr>
          </a:lstStyle>
          <a:p>
            <a:r>
              <a:rPr lang="en-US" smtClean="0"/>
              <a:t>Click to edit Master title style</a:t>
            </a:r>
            <a:endParaRPr lang="en-AU"/>
          </a:p>
        </p:txBody>
      </p:sp>
      <p:sp>
        <p:nvSpPr>
          <p:cNvPr id="3" name="Picture Placeholder 2"/>
          <p:cNvSpPr>
            <a:spLocks noGrp="1"/>
          </p:cNvSpPr>
          <p:nvPr>
            <p:ph type="pic" idx="1"/>
          </p:nvPr>
        </p:nvSpPr>
        <p:spPr>
          <a:xfrm>
            <a:off x="1792166" y="459581"/>
            <a:ext cx="5486400" cy="3086100"/>
          </a:xfrm>
        </p:spPr>
        <p:txBody>
          <a:bodyPr/>
          <a:lstStyle>
            <a:lvl1pPr marL="0" indent="0">
              <a:buNone/>
              <a:defRPr sz="2700"/>
            </a:lvl1pPr>
            <a:lvl2pPr marL="389606" indent="0">
              <a:buNone/>
              <a:defRPr sz="2400"/>
            </a:lvl2pPr>
            <a:lvl3pPr marL="779212" indent="0">
              <a:buNone/>
              <a:defRPr sz="2000"/>
            </a:lvl3pPr>
            <a:lvl4pPr marL="1168817" indent="0">
              <a:buNone/>
              <a:defRPr sz="1700"/>
            </a:lvl4pPr>
            <a:lvl5pPr marL="1558423" indent="0">
              <a:buNone/>
              <a:defRPr sz="1700"/>
            </a:lvl5pPr>
            <a:lvl6pPr marL="1948029" indent="0">
              <a:buNone/>
              <a:defRPr sz="1700"/>
            </a:lvl6pPr>
            <a:lvl7pPr marL="2337635" indent="0">
              <a:buNone/>
              <a:defRPr sz="1700"/>
            </a:lvl7pPr>
            <a:lvl8pPr marL="2727240" indent="0">
              <a:buNone/>
              <a:defRPr sz="1700"/>
            </a:lvl8pPr>
            <a:lvl9pPr marL="3116847" indent="0">
              <a:buNone/>
              <a:defRPr sz="1700"/>
            </a:lvl9pPr>
          </a:lstStyle>
          <a:p>
            <a:endParaRPr lang="en-AU"/>
          </a:p>
        </p:txBody>
      </p:sp>
      <p:sp>
        <p:nvSpPr>
          <p:cNvPr id="4" name="Text Placeholder 3"/>
          <p:cNvSpPr>
            <a:spLocks noGrp="1"/>
          </p:cNvSpPr>
          <p:nvPr>
            <p:ph type="body" sz="half" idx="2"/>
          </p:nvPr>
        </p:nvSpPr>
        <p:spPr>
          <a:xfrm>
            <a:off x="1792166" y="4025503"/>
            <a:ext cx="5486400" cy="603647"/>
          </a:xfrm>
        </p:spPr>
        <p:txBody>
          <a:bodyPr/>
          <a:lstStyle>
            <a:lvl1pPr marL="0" indent="0">
              <a:buNone/>
              <a:defRPr sz="1200"/>
            </a:lvl1pPr>
            <a:lvl2pPr marL="389606" indent="0">
              <a:buNone/>
              <a:defRPr sz="1000"/>
            </a:lvl2pPr>
            <a:lvl3pPr marL="779212" indent="0">
              <a:buNone/>
              <a:defRPr sz="900"/>
            </a:lvl3pPr>
            <a:lvl4pPr marL="1168817" indent="0">
              <a:buNone/>
              <a:defRPr sz="800"/>
            </a:lvl4pPr>
            <a:lvl5pPr marL="1558423" indent="0">
              <a:buNone/>
              <a:defRPr sz="800"/>
            </a:lvl5pPr>
            <a:lvl6pPr marL="1948029" indent="0">
              <a:buNone/>
              <a:defRPr sz="800"/>
            </a:lvl6pPr>
            <a:lvl7pPr marL="2337635" indent="0">
              <a:buNone/>
              <a:defRPr sz="800"/>
            </a:lvl7pPr>
            <a:lvl8pPr marL="2727240" indent="0">
              <a:buNone/>
              <a:defRPr sz="800"/>
            </a:lvl8pPr>
            <a:lvl9pPr marL="3116847"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358932342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33845442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2"/>
            <a:ext cx="2057400" cy="4388644"/>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2" y="205982"/>
            <a:ext cx="6031523"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011A200-4BC4-4C15-887A-260D98E33FB8}" type="slidenum">
              <a:rPr lang="en-AU" smtClean="0"/>
              <a:pPr/>
              <a:t>‹#›</a:t>
            </a:fld>
            <a:endParaRPr lang="en-AU"/>
          </a:p>
        </p:txBody>
      </p:sp>
    </p:spTree>
    <p:extLst>
      <p:ext uri="{BB962C8B-B14F-4D97-AF65-F5344CB8AC3E}">
        <p14:creationId xmlns:p14="http://schemas.microsoft.com/office/powerpoint/2010/main" val="18043215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Sneakers">
    <p:spTree>
      <p:nvGrpSpPr>
        <p:cNvPr id="1" name=""/>
        <p:cNvGrpSpPr/>
        <p:nvPr/>
      </p:nvGrpSpPr>
      <p:grpSpPr>
        <a:xfrm>
          <a:off x="0" y="0"/>
          <a:ext cx="0" cy="0"/>
          <a:chOff x="0" y="0"/>
          <a:chExt cx="0" cy="0"/>
        </a:xfrm>
      </p:grpSpPr>
      <p:pic>
        <p:nvPicPr>
          <p:cNvPr id="10" name="Picture 9" descr="sneakers-150dpi.jpg"/>
          <p:cNvPicPr>
            <a:picLocks noChangeAspect="1"/>
          </p:cNvPicPr>
          <p:nvPr userDrawn="1"/>
        </p:nvPicPr>
        <p:blipFill>
          <a:blip r:embed="rId2" cstate="print"/>
          <a:stretch>
            <a:fillRect/>
          </a:stretch>
        </p:blipFill>
        <p:spPr>
          <a:xfrm>
            <a:off x="180000" y="180009"/>
            <a:ext cx="8784000" cy="4785182"/>
          </a:xfrm>
          <a:prstGeom prst="rect">
            <a:avLst/>
          </a:prstGeom>
        </p:spPr>
      </p:pic>
      <p:sp>
        <p:nvSpPr>
          <p:cNvPr id="2" name="Title 1"/>
          <p:cNvSpPr>
            <a:spLocks noGrp="1"/>
          </p:cNvSpPr>
          <p:nvPr>
            <p:ph type="ctrTitle"/>
          </p:nvPr>
        </p:nvSpPr>
        <p:spPr>
          <a:xfrm>
            <a:off x="558000" y="532804"/>
            <a:ext cx="4104000" cy="872034"/>
          </a:xfrm>
        </p:spPr>
        <p:txBody>
          <a:bodyPr wrap="square">
            <a:spAutoFit/>
          </a:bodyPr>
          <a:lstStyle>
            <a:lvl1pPr>
              <a:lnSpc>
                <a:spcPts val="3399"/>
              </a:lnSpc>
              <a:defRPr>
                <a:solidFill>
                  <a:schemeClr val="tx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558000" y="3143257"/>
            <a:ext cx="4104000" cy="1310543"/>
          </a:xfrm>
        </p:spPr>
        <p:txBody>
          <a:bodyPr rIns="0" anchor="b" anchorCtr="0">
            <a:noAutofit/>
          </a:bodyPr>
          <a:lstStyle>
            <a:lvl1pPr marL="0" indent="0" algn="l" defTabSz="179971">
              <a:lnSpc>
                <a:spcPts val="1450"/>
              </a:lnSpc>
              <a:buNone/>
              <a:defRPr sz="1600">
                <a:solidFill>
                  <a:schemeClr val="tx1"/>
                </a:solidFill>
              </a:defRPr>
            </a:lvl1pPr>
            <a:lvl2pPr marL="0" indent="0" algn="l">
              <a:lnSpc>
                <a:spcPts val="1250"/>
              </a:lnSpc>
              <a:spcAft>
                <a:spcPts val="0"/>
              </a:spcAft>
              <a:buNone/>
              <a:tabLst/>
              <a:defRPr sz="1300">
                <a:solidFill>
                  <a:schemeClr val="bg1"/>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8" indent="0" algn="ctr">
              <a:buNone/>
              <a:defRPr>
                <a:solidFill>
                  <a:schemeClr val="tx1">
                    <a:tint val="75000"/>
                  </a:schemeClr>
                </a:solidFill>
              </a:defRPr>
            </a:lvl5pPr>
            <a:lvl6pPr marL="2285623"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r>
              <a:rPr lang="en-US" smtClean="0"/>
              <a:t>Click to edit Master subtitle style</a:t>
            </a:r>
            <a:endParaRPr lang="en-US" dirty="0" smtClean="0"/>
          </a:p>
        </p:txBody>
      </p:sp>
      <p:sp>
        <p:nvSpPr>
          <p:cNvPr id="12" name="Date Placeholder 11"/>
          <p:cNvSpPr>
            <a:spLocks noGrp="1"/>
          </p:cNvSpPr>
          <p:nvPr>
            <p:ph type="dt" sz="half" idx="11"/>
          </p:nvPr>
        </p:nvSpPr>
        <p:spPr>
          <a:xfrm>
            <a:off x="558000" y="4474800"/>
            <a:ext cx="4104000" cy="252000"/>
          </a:xfrm>
        </p:spPr>
        <p:txBody>
          <a:bodyPr anchor="t" anchorCtr="0"/>
          <a:lstStyle>
            <a:lvl1pPr>
              <a:lnSpc>
                <a:spcPts val="1250"/>
              </a:lnSpc>
              <a:defRPr sz="1300">
                <a:solidFill>
                  <a:schemeClr val="tx1"/>
                </a:solidFill>
                <a:latin typeface="Arial" pitchFamily="34" charset="0"/>
                <a:cs typeface="Arial" pitchFamily="34" charset="0"/>
              </a:defRPr>
            </a:lvl1pPr>
          </a:lstStyle>
          <a:p>
            <a:endParaRPr lang="en-AU" dirty="0"/>
          </a:p>
        </p:txBody>
      </p:sp>
      <p:sp>
        <p:nvSpPr>
          <p:cNvPr id="20" name="Slide Number Placeholder 19"/>
          <p:cNvSpPr>
            <a:spLocks noGrp="1"/>
          </p:cNvSpPr>
          <p:nvPr>
            <p:ph type="sldNum" sz="quarter" idx="12"/>
          </p:nvPr>
        </p:nvSpPr>
        <p:spPr/>
        <p:txBody>
          <a:bodyPr/>
          <a:lstStyle/>
          <a:p>
            <a:fld id="{1B6EA4F2-8EEE-4D61-87B7-83F6FACCE61E}" type="slidenum">
              <a:rPr lang="en-AU" smtClean="0"/>
              <a:pPr/>
              <a:t>‹#›</a:t>
            </a:fld>
            <a:endParaRPr lang="en-AU" dirty="0"/>
          </a:p>
        </p:txBody>
      </p:sp>
      <p:sp>
        <p:nvSpPr>
          <p:cNvPr id="21" name="Footer Placeholder 20"/>
          <p:cNvSpPr>
            <a:spLocks noGrp="1"/>
          </p:cNvSpPr>
          <p:nvPr>
            <p:ph type="ftr" sz="quarter" idx="13"/>
          </p:nvPr>
        </p:nvSpPr>
        <p:spPr/>
        <p:txBody>
          <a:bodyPr/>
          <a:lstStyle/>
          <a:p>
            <a:endParaRPr lang="en-AU"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9" name="Rectangle 8"/>
          <p:cNvSpPr/>
          <p:nvPr userDrawn="1"/>
        </p:nvSpPr>
        <p:spPr bwMode="black">
          <a:xfrm>
            <a:off x="180000" y="180000"/>
            <a:ext cx="8784000" cy="47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en-AU" sz="1800"/>
          </a:p>
        </p:txBody>
      </p:sp>
      <p:sp>
        <p:nvSpPr>
          <p:cNvPr id="2" name="Title 1"/>
          <p:cNvSpPr>
            <a:spLocks noGrp="1"/>
          </p:cNvSpPr>
          <p:nvPr>
            <p:ph type="ctrTitle"/>
          </p:nvPr>
        </p:nvSpPr>
        <p:spPr bwMode="white">
          <a:xfrm>
            <a:off x="558000" y="532804"/>
            <a:ext cx="4104000" cy="872034"/>
          </a:xfrm>
        </p:spPr>
        <p:txBody>
          <a:bodyPr wrap="square">
            <a:spAutoFit/>
          </a:bodyPr>
          <a:lstStyle>
            <a:lvl1pPr>
              <a:lnSpc>
                <a:spcPts val="3399"/>
              </a:lnSpc>
              <a:defRPr>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bwMode="white">
          <a:xfrm>
            <a:off x="558000" y="3143257"/>
            <a:ext cx="4104000" cy="1310543"/>
          </a:xfrm>
        </p:spPr>
        <p:txBody>
          <a:bodyPr rIns="0" anchor="b" anchorCtr="0">
            <a:noAutofit/>
          </a:bodyPr>
          <a:lstStyle>
            <a:lvl1pPr marL="0" indent="0" algn="l" defTabSz="179971">
              <a:lnSpc>
                <a:spcPts val="1450"/>
              </a:lnSpc>
              <a:buNone/>
              <a:defRPr sz="1600">
                <a:solidFill>
                  <a:schemeClr val="bg1"/>
                </a:solidFill>
              </a:defRPr>
            </a:lvl1pPr>
            <a:lvl2pPr marL="0" indent="0" algn="l">
              <a:lnSpc>
                <a:spcPts val="1250"/>
              </a:lnSpc>
              <a:spcAft>
                <a:spcPts val="0"/>
              </a:spcAft>
              <a:buNone/>
              <a:tabLst/>
              <a:defRPr sz="1300">
                <a:solidFill>
                  <a:schemeClr val="bg1"/>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8" indent="0" algn="ctr">
              <a:buNone/>
              <a:defRPr>
                <a:solidFill>
                  <a:schemeClr val="tx1">
                    <a:tint val="75000"/>
                  </a:schemeClr>
                </a:solidFill>
              </a:defRPr>
            </a:lvl5pPr>
            <a:lvl6pPr marL="2285623"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r>
              <a:rPr lang="en-US" smtClean="0"/>
              <a:t>Click to edit Master subtitle style</a:t>
            </a:r>
            <a:endParaRPr lang="en-US" dirty="0" smtClean="0"/>
          </a:p>
        </p:txBody>
      </p:sp>
      <p:sp>
        <p:nvSpPr>
          <p:cNvPr id="12" name="Date Placeholder 11"/>
          <p:cNvSpPr>
            <a:spLocks noGrp="1"/>
          </p:cNvSpPr>
          <p:nvPr>
            <p:ph type="dt" sz="half" idx="11"/>
          </p:nvPr>
        </p:nvSpPr>
        <p:spPr bwMode="white">
          <a:xfrm>
            <a:off x="558000" y="4474800"/>
            <a:ext cx="4104000" cy="252000"/>
          </a:xfrm>
        </p:spPr>
        <p:txBody>
          <a:bodyPr anchor="t" anchorCtr="0"/>
          <a:lstStyle>
            <a:lvl1pPr>
              <a:lnSpc>
                <a:spcPts val="1250"/>
              </a:lnSpc>
              <a:defRPr sz="1300">
                <a:latin typeface="Arial" pitchFamily="34" charset="0"/>
                <a:cs typeface="Arial" pitchFamily="34" charset="0"/>
              </a:defRPr>
            </a:lvl1pPr>
          </a:lstStyle>
          <a:p>
            <a:endParaRPr lang="en-AU" dirty="0"/>
          </a:p>
        </p:txBody>
      </p:sp>
      <p:sp>
        <p:nvSpPr>
          <p:cNvPr id="18" name="Freeform 5"/>
          <p:cNvSpPr>
            <a:spLocks noEditPoints="1"/>
          </p:cNvSpPr>
          <p:nvPr userDrawn="1"/>
        </p:nvSpPr>
        <p:spPr bwMode="white">
          <a:xfrm>
            <a:off x="7819200" y="511200"/>
            <a:ext cx="777600" cy="7776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bg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
        <p:nvSpPr>
          <p:cNvPr id="20" name="Slide Number Placeholder 19"/>
          <p:cNvSpPr>
            <a:spLocks noGrp="1"/>
          </p:cNvSpPr>
          <p:nvPr>
            <p:ph type="sldNum" sz="quarter" idx="12"/>
          </p:nvPr>
        </p:nvSpPr>
        <p:spPr/>
        <p:txBody>
          <a:bodyPr/>
          <a:lstStyle/>
          <a:p>
            <a:fld id="{1B6EA4F2-8EEE-4D61-87B7-83F6FACCE61E}" type="slidenum">
              <a:rPr lang="en-AU" smtClean="0"/>
              <a:pPr/>
              <a:t>‹#›</a:t>
            </a:fld>
            <a:endParaRPr lang="en-AU" dirty="0"/>
          </a:p>
        </p:txBody>
      </p:sp>
      <p:sp>
        <p:nvSpPr>
          <p:cNvPr id="21" name="Footer Placeholder 20"/>
          <p:cNvSpPr>
            <a:spLocks noGrp="1"/>
          </p:cNvSpPr>
          <p:nvPr>
            <p:ph type="ftr" sz="quarter" idx="13"/>
          </p:nvPr>
        </p:nvSpPr>
        <p:spPr/>
        <p:txBody>
          <a:bodyPr/>
          <a:lstStyle/>
          <a:p>
            <a:endParaRPr lang="en-AU"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ection Break - Moon">
    <p:spTree>
      <p:nvGrpSpPr>
        <p:cNvPr id="1" name=""/>
        <p:cNvGrpSpPr/>
        <p:nvPr/>
      </p:nvGrpSpPr>
      <p:grpSpPr>
        <a:xfrm>
          <a:off x="0" y="0"/>
          <a:ext cx="0" cy="0"/>
          <a:chOff x="0" y="0"/>
          <a:chExt cx="0" cy="0"/>
        </a:xfrm>
      </p:grpSpPr>
      <p:pic>
        <p:nvPicPr>
          <p:cNvPr id="5" name="Picture 4" descr="moon-150dpi.jpg"/>
          <p:cNvPicPr>
            <a:picLocks noChangeAspect="1"/>
          </p:cNvPicPr>
          <p:nvPr userDrawn="1"/>
        </p:nvPicPr>
        <p:blipFill>
          <a:blip r:embed="rId2" cstate="print"/>
          <a:stretch>
            <a:fillRect/>
          </a:stretch>
        </p:blipFill>
        <p:spPr>
          <a:xfrm>
            <a:off x="180000" y="180009"/>
            <a:ext cx="8784000" cy="4785182"/>
          </a:xfrm>
          <a:prstGeom prst="rect">
            <a:avLst/>
          </a:prstGeom>
        </p:spPr>
      </p:pic>
      <p:sp>
        <p:nvSpPr>
          <p:cNvPr id="2" name="Title 1"/>
          <p:cNvSpPr>
            <a:spLocks noGrp="1"/>
          </p:cNvSpPr>
          <p:nvPr>
            <p:ph type="title"/>
          </p:nvPr>
        </p:nvSpPr>
        <p:spPr bwMode="white">
          <a:xfrm>
            <a:off x="720000" y="1571621"/>
            <a:ext cx="7704000" cy="2784383"/>
          </a:xfrm>
        </p:spPr>
        <p:txBody>
          <a:bodyPr>
            <a:noAutofit/>
          </a:bodyPr>
          <a:lstStyle>
            <a:lvl1pPr algn="ctr" defTabSz="179971">
              <a:defRPr sz="5400">
                <a:solidFill>
                  <a:schemeClr val="bg1"/>
                </a:solidFill>
              </a:defRPr>
            </a:lvl1pPr>
          </a:lstStyle>
          <a:p>
            <a:r>
              <a:rPr lang="en-US" smtClean="0"/>
              <a:t>Click to edit Master title style</a:t>
            </a:r>
            <a:endParaRPr lang="en-AU" dirty="0"/>
          </a:p>
        </p:txBody>
      </p:sp>
      <p:sp>
        <p:nvSpPr>
          <p:cNvPr id="8" name="Freeform 5"/>
          <p:cNvSpPr>
            <a:spLocks noEditPoints="1"/>
          </p:cNvSpPr>
          <p:nvPr userDrawn="1"/>
        </p:nvSpPr>
        <p:spPr bwMode="white">
          <a:xfrm>
            <a:off x="8358214" y="43488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bg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Break - Lego Men">
    <p:spTree>
      <p:nvGrpSpPr>
        <p:cNvPr id="1" name=""/>
        <p:cNvGrpSpPr/>
        <p:nvPr/>
      </p:nvGrpSpPr>
      <p:grpSpPr>
        <a:xfrm>
          <a:off x="0" y="0"/>
          <a:ext cx="0" cy="0"/>
          <a:chOff x="0" y="0"/>
          <a:chExt cx="0" cy="0"/>
        </a:xfrm>
      </p:grpSpPr>
      <p:pic>
        <p:nvPicPr>
          <p:cNvPr id="5" name="Picture 4" descr="lego-150dpi.jpg"/>
          <p:cNvPicPr>
            <a:picLocks noChangeAspect="1"/>
          </p:cNvPicPr>
          <p:nvPr userDrawn="1"/>
        </p:nvPicPr>
        <p:blipFill>
          <a:blip r:embed="rId2" cstate="print"/>
          <a:stretch>
            <a:fillRect/>
          </a:stretch>
        </p:blipFill>
        <p:spPr bwMode="ltGray">
          <a:xfrm>
            <a:off x="180000" y="180009"/>
            <a:ext cx="8784000" cy="4785182"/>
          </a:xfrm>
          <a:prstGeom prst="rect">
            <a:avLst/>
          </a:prstGeom>
        </p:spPr>
      </p:pic>
      <p:sp>
        <p:nvSpPr>
          <p:cNvPr id="2" name="Title 1"/>
          <p:cNvSpPr>
            <a:spLocks noGrp="1"/>
          </p:cNvSpPr>
          <p:nvPr>
            <p:ph type="title"/>
          </p:nvPr>
        </p:nvSpPr>
        <p:spPr>
          <a:xfrm>
            <a:off x="720000" y="900004"/>
            <a:ext cx="7704000" cy="3457700"/>
          </a:xfrm>
        </p:spPr>
        <p:txBody>
          <a:bodyPr>
            <a:noAutofit/>
          </a:bodyPr>
          <a:lstStyle>
            <a:lvl1pPr algn="ctr" defTabSz="179971">
              <a:defRPr sz="5400">
                <a:solidFill>
                  <a:schemeClr val="tx1"/>
                </a:solidFill>
              </a:defRPr>
            </a:lvl1pPr>
          </a:lstStyle>
          <a:p>
            <a:r>
              <a:rPr lang="en-US" smtClean="0"/>
              <a:t>Click to edit Master title style</a:t>
            </a:r>
            <a:endParaRPr lang="en-AU" dirty="0"/>
          </a:p>
        </p:txBody>
      </p:sp>
      <p:sp>
        <p:nvSpPr>
          <p:cNvPr id="8" name="Freeform 5"/>
          <p:cNvSpPr>
            <a:spLocks noEditPoints="1"/>
          </p:cNvSpPr>
          <p:nvPr userDrawn="1"/>
        </p:nvSpPr>
        <p:spPr bwMode="black">
          <a:xfrm>
            <a:off x="8358214" y="43488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ection Break - Peacock Feather">
    <p:spTree>
      <p:nvGrpSpPr>
        <p:cNvPr id="1" name=""/>
        <p:cNvGrpSpPr/>
        <p:nvPr/>
      </p:nvGrpSpPr>
      <p:grpSpPr>
        <a:xfrm>
          <a:off x="0" y="0"/>
          <a:ext cx="0" cy="0"/>
          <a:chOff x="0" y="0"/>
          <a:chExt cx="0" cy="0"/>
        </a:xfrm>
      </p:grpSpPr>
      <p:pic>
        <p:nvPicPr>
          <p:cNvPr id="5" name="Picture 4" descr="feather-150dpi.jpg"/>
          <p:cNvPicPr>
            <a:picLocks noChangeAspect="1"/>
          </p:cNvPicPr>
          <p:nvPr userDrawn="1"/>
        </p:nvPicPr>
        <p:blipFill>
          <a:blip r:embed="rId2" cstate="print"/>
          <a:stretch>
            <a:fillRect/>
          </a:stretch>
        </p:blipFill>
        <p:spPr>
          <a:xfrm>
            <a:off x="180000" y="180009"/>
            <a:ext cx="8784000" cy="4785182"/>
          </a:xfrm>
          <a:prstGeom prst="rect">
            <a:avLst/>
          </a:prstGeom>
        </p:spPr>
      </p:pic>
      <p:sp>
        <p:nvSpPr>
          <p:cNvPr id="2" name="Title 1"/>
          <p:cNvSpPr>
            <a:spLocks noGrp="1"/>
          </p:cNvSpPr>
          <p:nvPr>
            <p:ph type="title"/>
          </p:nvPr>
        </p:nvSpPr>
        <p:spPr bwMode="white">
          <a:xfrm>
            <a:off x="720000" y="900004"/>
            <a:ext cx="7704000" cy="3457700"/>
          </a:xfrm>
        </p:spPr>
        <p:txBody>
          <a:bodyPr>
            <a:noAutofit/>
          </a:bodyPr>
          <a:lstStyle>
            <a:lvl1pPr algn="ctr" defTabSz="179971">
              <a:defRPr sz="5400">
                <a:solidFill>
                  <a:schemeClr val="bg1"/>
                </a:solidFill>
              </a:defRPr>
            </a:lvl1pPr>
          </a:lstStyle>
          <a:p>
            <a:r>
              <a:rPr lang="en-US" smtClean="0"/>
              <a:t>Click to edit Master title style</a:t>
            </a:r>
            <a:endParaRPr lang="en-AU" dirty="0"/>
          </a:p>
        </p:txBody>
      </p:sp>
      <p:sp>
        <p:nvSpPr>
          <p:cNvPr id="8" name="Freeform 5"/>
          <p:cNvSpPr>
            <a:spLocks noEditPoints="1"/>
          </p:cNvSpPr>
          <p:nvPr userDrawn="1"/>
        </p:nvSpPr>
        <p:spPr bwMode="white">
          <a:xfrm>
            <a:off x="8358214" y="43488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bg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ection Break - Boom Box">
    <p:spTree>
      <p:nvGrpSpPr>
        <p:cNvPr id="1" name=""/>
        <p:cNvGrpSpPr/>
        <p:nvPr/>
      </p:nvGrpSpPr>
      <p:grpSpPr>
        <a:xfrm>
          <a:off x="0" y="0"/>
          <a:ext cx="0" cy="0"/>
          <a:chOff x="0" y="0"/>
          <a:chExt cx="0" cy="0"/>
        </a:xfrm>
      </p:grpSpPr>
      <p:pic>
        <p:nvPicPr>
          <p:cNvPr id="5" name="Picture 4" descr="boombox-150dpi.jpg"/>
          <p:cNvPicPr>
            <a:picLocks noChangeAspect="1"/>
          </p:cNvPicPr>
          <p:nvPr userDrawn="1"/>
        </p:nvPicPr>
        <p:blipFill>
          <a:blip r:embed="rId2" cstate="print"/>
          <a:stretch>
            <a:fillRect/>
          </a:stretch>
        </p:blipFill>
        <p:spPr bwMode="ltGray">
          <a:xfrm>
            <a:off x="180000" y="180009"/>
            <a:ext cx="8784000" cy="4785182"/>
          </a:xfrm>
          <a:prstGeom prst="rect">
            <a:avLst/>
          </a:prstGeom>
        </p:spPr>
      </p:pic>
      <p:sp>
        <p:nvSpPr>
          <p:cNvPr id="2" name="Title 1"/>
          <p:cNvSpPr>
            <a:spLocks noGrp="1"/>
          </p:cNvSpPr>
          <p:nvPr>
            <p:ph type="title"/>
          </p:nvPr>
        </p:nvSpPr>
        <p:spPr>
          <a:xfrm>
            <a:off x="720000" y="900004"/>
            <a:ext cx="7704000" cy="3457700"/>
          </a:xfrm>
        </p:spPr>
        <p:txBody>
          <a:bodyPr>
            <a:noAutofit/>
          </a:bodyPr>
          <a:lstStyle>
            <a:lvl1pPr algn="ctr" defTabSz="179971">
              <a:defRPr sz="5400">
                <a:solidFill>
                  <a:schemeClr val="tx1"/>
                </a:solidFill>
              </a:defRPr>
            </a:lvl1pPr>
          </a:lstStyle>
          <a:p>
            <a:r>
              <a:rPr lang="en-US" smtClean="0"/>
              <a:t>Click to edit Master title style</a:t>
            </a:r>
            <a:endParaRPr lang="en-AU" dirty="0"/>
          </a:p>
        </p:txBody>
      </p:sp>
      <p:sp>
        <p:nvSpPr>
          <p:cNvPr id="8" name="Freeform 5"/>
          <p:cNvSpPr>
            <a:spLocks noEditPoints="1"/>
          </p:cNvSpPr>
          <p:nvPr userDrawn="1"/>
        </p:nvSpPr>
        <p:spPr bwMode="black">
          <a:xfrm>
            <a:off x="8358214" y="4348800"/>
            <a:ext cx="460800" cy="460800"/>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91422" tIns="45711" rIns="91422" bIns="45711" numCol="1" anchor="t" anchorCtr="0" compatLnSpc="1">
            <a:prstTxWarp prst="textNoShape">
              <a:avLst/>
            </a:prstTxWarp>
          </a:bodyPr>
          <a:lstStyle/>
          <a:p>
            <a:endParaRPr lang="en-AU" sz="180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4001" y="270000"/>
            <a:ext cx="7801338" cy="553998"/>
          </a:xfrm>
          <a:prstGeom prst="rect">
            <a:avLst/>
          </a:prstGeom>
        </p:spPr>
        <p:txBody>
          <a:bodyPr vert="horz" wrap="square" lIns="0" tIns="0" rIns="0" bIns="0" rtlCol="0" anchor="t" anchorCtr="0">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14000" y="1008002"/>
            <a:ext cx="8316000" cy="3849767"/>
          </a:xfrm>
          <a:prstGeom prst="rect">
            <a:avLst/>
          </a:prstGeom>
        </p:spPr>
        <p:txBody>
          <a:bodyPr vert="horz" lIns="0" tIns="0" rIns="71987"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414002" y="4964400"/>
            <a:ext cx="6301140" cy="179100"/>
          </a:xfrm>
          <a:prstGeom prst="rect">
            <a:avLst/>
          </a:prstGeom>
        </p:spPr>
        <p:txBody>
          <a:bodyPr vert="horz" lIns="0" tIns="0" rIns="0" bIns="0" rtlCol="0" anchor="ctr" anchorCtr="0"/>
          <a:lstStyle>
            <a:lvl1pPr algn="l">
              <a:defRPr sz="800">
                <a:solidFill>
                  <a:schemeClr val="bg1"/>
                </a:solidFill>
                <a:latin typeface="Arial Black" pitchFamily="34" charset="0"/>
              </a:defRPr>
            </a:lvl1pPr>
          </a:lstStyle>
          <a:p>
            <a:endParaRPr lang="en-AU" dirty="0"/>
          </a:p>
        </p:txBody>
      </p:sp>
      <p:sp>
        <p:nvSpPr>
          <p:cNvPr id="6" name="Slide Number Placeholder 5"/>
          <p:cNvSpPr>
            <a:spLocks noGrp="1"/>
          </p:cNvSpPr>
          <p:nvPr>
            <p:ph type="sldNum" sz="quarter" idx="4"/>
          </p:nvPr>
        </p:nvSpPr>
        <p:spPr>
          <a:xfrm>
            <a:off x="8372844" y="4964400"/>
            <a:ext cx="556876" cy="179100"/>
          </a:xfrm>
          <a:prstGeom prst="rect">
            <a:avLst/>
          </a:prstGeom>
        </p:spPr>
        <p:txBody>
          <a:bodyPr vert="horz" lIns="0" tIns="0" rIns="0" bIns="0" rtlCol="0" anchor="ctr"/>
          <a:lstStyle>
            <a:lvl1pPr algn="r">
              <a:defRPr sz="800">
                <a:solidFill>
                  <a:schemeClr val="bg1"/>
                </a:solidFill>
                <a:latin typeface="Arial Black" pitchFamily="34" charset="0"/>
              </a:defRPr>
            </a:lvl1pPr>
          </a:lstStyle>
          <a:p>
            <a:fld id="{1B6EA4F2-8EEE-4D61-87B7-83F6FACCE61E}" type="slidenum">
              <a:rPr lang="en-AU" smtClean="0"/>
              <a:pPr/>
              <a:t>‹#›</a:t>
            </a:fld>
            <a:endParaRPr lang="en-AU" dirty="0"/>
          </a:p>
        </p:txBody>
      </p:sp>
      <p:sp>
        <p:nvSpPr>
          <p:cNvPr id="8" name="Date Placeholder 7"/>
          <p:cNvSpPr>
            <a:spLocks noGrp="1"/>
          </p:cNvSpPr>
          <p:nvPr>
            <p:ph type="dt" sz="half" idx="2"/>
          </p:nvPr>
        </p:nvSpPr>
        <p:spPr>
          <a:xfrm>
            <a:off x="6840000" y="4964400"/>
            <a:ext cx="1296000" cy="180000"/>
          </a:xfrm>
          <a:prstGeom prst="rect">
            <a:avLst/>
          </a:prstGeom>
        </p:spPr>
        <p:txBody>
          <a:bodyPr vert="horz" lIns="0" tIns="0" rIns="0" bIns="0" rtlCol="0" anchor="ctr"/>
          <a:lstStyle>
            <a:lvl1pPr algn="l">
              <a:defRPr sz="800">
                <a:solidFill>
                  <a:schemeClr val="bg1"/>
                </a:solidFill>
                <a:latin typeface="Arial Black" pitchFamily="34" charset="0"/>
                <a:cs typeface="Arial" pitchFamily="34" charset="0"/>
              </a:defRPr>
            </a:lvl1pPr>
          </a:lstStyle>
          <a:p>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68" r:id="rId3"/>
    <p:sldLayoutId id="2147483669" r:id="rId4"/>
    <p:sldLayoutId id="2147483670" r:id="rId5"/>
    <p:sldLayoutId id="2147483666" r:id="rId6"/>
    <p:sldLayoutId id="2147483671" r:id="rId7"/>
    <p:sldLayoutId id="2147483673" r:id="rId8"/>
    <p:sldLayoutId id="2147483672" r:id="rId9"/>
    <p:sldLayoutId id="2147483654" r:id="rId10"/>
    <p:sldLayoutId id="2147483658" r:id="rId11"/>
    <p:sldLayoutId id="2147483674" r:id="rId12"/>
    <p:sldLayoutId id="2147483675" r:id="rId13"/>
    <p:sldLayoutId id="2147483676" r:id="rId14"/>
    <p:sldLayoutId id="2147483667" r:id="rId15"/>
    <p:sldLayoutId id="2147483677" r:id="rId16"/>
    <p:sldLayoutId id="2147483650" r:id="rId17"/>
    <p:sldLayoutId id="2147483659" r:id="rId18"/>
    <p:sldLayoutId id="2147483660" r:id="rId19"/>
    <p:sldLayoutId id="2147483661" r:id="rId20"/>
    <p:sldLayoutId id="2147483662" r:id="rId21"/>
    <p:sldLayoutId id="2147483663" r:id="rId22"/>
    <p:sldLayoutId id="2147483678" r:id="rId23"/>
    <p:sldLayoutId id="2147483655" r:id="rId24"/>
    <p:sldLayoutId id="2147483691" r:id="rId25"/>
  </p:sldLayoutIdLst>
  <p:timing>
    <p:tnLst>
      <p:par>
        <p:cTn id="1" dur="indefinite" restart="never" nodeType="tmRoot"/>
      </p:par>
    </p:tnLst>
  </p:timing>
  <p:hf hdr="0" ftr="0" dt="0"/>
  <p:txStyles>
    <p:titleStyle>
      <a:lvl1pPr algn="l" defTabSz="914249" rtl="0" eaLnBrk="1" latinLnBrk="0" hangingPunct="1">
        <a:spcBef>
          <a:spcPct val="0"/>
        </a:spcBef>
        <a:buNone/>
        <a:defRPr sz="3600" kern="1200" spc="-150" baseline="0">
          <a:solidFill>
            <a:schemeClr val="tx1"/>
          </a:solidFill>
          <a:latin typeface="Arial Black" pitchFamily="34" charset="0"/>
          <a:ea typeface="+mj-ea"/>
          <a:cs typeface="+mj-cs"/>
        </a:defRPr>
      </a:lvl1pPr>
    </p:titleStyle>
    <p:bodyStyle>
      <a:lvl1pPr marL="179971" indent="-179971" algn="l" defTabSz="914249" rtl="0" eaLnBrk="1" latinLnBrk="0" hangingPunct="1">
        <a:spcBef>
          <a:spcPts val="0"/>
        </a:spcBef>
        <a:buFont typeface="Arial" pitchFamily="34" charset="0"/>
        <a:buChar char="•"/>
        <a:defRPr sz="2000" kern="1200" baseline="0">
          <a:solidFill>
            <a:schemeClr val="tx1"/>
          </a:solidFill>
          <a:latin typeface="Arial Black" pitchFamily="34" charset="0"/>
          <a:ea typeface="+mn-ea"/>
          <a:cs typeface="+mn-cs"/>
        </a:defRPr>
      </a:lvl1pPr>
      <a:lvl2pPr marL="179971" indent="0" algn="l" defTabSz="179971" rtl="0" eaLnBrk="1" latinLnBrk="0" hangingPunct="1">
        <a:spcBef>
          <a:spcPts val="0"/>
        </a:spcBef>
        <a:spcAft>
          <a:spcPts val="1500"/>
        </a:spcAft>
        <a:buFont typeface="Arial" pitchFamily="34" charset="0"/>
        <a:buNone/>
        <a:tabLst>
          <a:tab pos="179971" algn="l"/>
        </a:tabLst>
        <a:defRPr sz="1800" kern="1200">
          <a:solidFill>
            <a:schemeClr val="tx1"/>
          </a:solidFill>
          <a:latin typeface="Arial" pitchFamily="34" charset="0"/>
          <a:ea typeface="+mn-ea"/>
          <a:cs typeface="Arial" pitchFamily="34" charset="0"/>
        </a:defRPr>
      </a:lvl2pPr>
      <a:lvl3pPr marL="359939" indent="-179971" algn="l" defTabSz="914249" rtl="0" eaLnBrk="1" latinLnBrk="0" hangingPunct="1">
        <a:spcBef>
          <a:spcPts val="0"/>
        </a:spcBef>
        <a:spcAft>
          <a:spcPts val="1200"/>
        </a:spcAft>
        <a:buFont typeface="Arial" pitchFamily="34" charset="0"/>
        <a:buChar char="–"/>
        <a:defRPr sz="1400" kern="1200">
          <a:solidFill>
            <a:schemeClr val="tx1"/>
          </a:solidFill>
          <a:latin typeface="Arial" pitchFamily="34" charset="0"/>
          <a:ea typeface="+mn-ea"/>
          <a:cs typeface="Arial" pitchFamily="34" charset="0"/>
        </a:defRPr>
      </a:lvl3pPr>
      <a:lvl4pPr marL="539911" indent="-179971" algn="l" defTabSz="914249" rtl="0" eaLnBrk="1" latinLnBrk="0" hangingPunct="1">
        <a:spcBef>
          <a:spcPts val="0"/>
        </a:spcBef>
        <a:spcAft>
          <a:spcPts val="1200"/>
        </a:spcAft>
        <a:buSzPct val="100000"/>
        <a:buFont typeface="Arial" pitchFamily="34" charset="0"/>
        <a:buChar char="○"/>
        <a:defRPr sz="1400" kern="1200">
          <a:solidFill>
            <a:schemeClr val="tx1"/>
          </a:solidFill>
          <a:latin typeface="Arial" pitchFamily="34" charset="0"/>
          <a:ea typeface="+mn-ea"/>
          <a:cs typeface="Arial" pitchFamily="34" charset="0"/>
        </a:defRPr>
      </a:lvl4pPr>
      <a:lvl5pPr marL="719881" indent="-179971" algn="l" defTabSz="914249" rtl="0" eaLnBrk="1" latinLnBrk="0" hangingPunct="1">
        <a:spcBef>
          <a:spcPts val="0"/>
        </a:spcBef>
        <a:spcAft>
          <a:spcPts val="1200"/>
        </a:spcAft>
        <a:buFont typeface="Arial" pitchFamily="34" charset="0"/>
        <a:buChar char="▪"/>
        <a:defRPr sz="1400" kern="1200">
          <a:solidFill>
            <a:schemeClr val="tx1"/>
          </a:solidFill>
          <a:latin typeface="Arial" pitchFamily="34" charset="0"/>
          <a:ea typeface="+mn-ea"/>
          <a:cs typeface="Arial" pitchFamily="34" charset="0"/>
        </a:defRPr>
      </a:lvl5pPr>
      <a:lvl6pPr marL="2514184" indent="-228562" algn="l" defTabSz="9142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09" indent="-228562" algn="l" defTabSz="9142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34" indent="-228562" algn="l" defTabSz="9142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58" indent="-228562" algn="l" defTabSz="9142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49" rtl="0" eaLnBrk="1" latinLnBrk="0" hangingPunct="1">
        <a:defRPr sz="1800" kern="1200">
          <a:solidFill>
            <a:schemeClr val="tx1"/>
          </a:solidFill>
          <a:latin typeface="+mn-lt"/>
          <a:ea typeface="+mn-ea"/>
          <a:cs typeface="+mn-cs"/>
        </a:defRPr>
      </a:lvl1pPr>
      <a:lvl2pPr marL="457125" algn="l" defTabSz="914249" rtl="0" eaLnBrk="1" latinLnBrk="0" hangingPunct="1">
        <a:defRPr sz="1800" kern="1200">
          <a:solidFill>
            <a:schemeClr val="tx1"/>
          </a:solidFill>
          <a:latin typeface="+mn-lt"/>
          <a:ea typeface="+mn-ea"/>
          <a:cs typeface="+mn-cs"/>
        </a:defRPr>
      </a:lvl2pPr>
      <a:lvl3pPr marL="914249" algn="l" defTabSz="914249" rtl="0" eaLnBrk="1" latinLnBrk="0" hangingPunct="1">
        <a:defRPr sz="1800" kern="1200">
          <a:solidFill>
            <a:schemeClr val="tx1"/>
          </a:solidFill>
          <a:latin typeface="+mn-lt"/>
          <a:ea typeface="+mn-ea"/>
          <a:cs typeface="+mn-cs"/>
        </a:defRPr>
      </a:lvl3pPr>
      <a:lvl4pPr marL="1371373" algn="l" defTabSz="914249" rtl="0" eaLnBrk="1" latinLnBrk="0" hangingPunct="1">
        <a:defRPr sz="1800" kern="1200">
          <a:solidFill>
            <a:schemeClr val="tx1"/>
          </a:solidFill>
          <a:latin typeface="+mn-lt"/>
          <a:ea typeface="+mn-ea"/>
          <a:cs typeface="+mn-cs"/>
        </a:defRPr>
      </a:lvl4pPr>
      <a:lvl5pPr marL="1828498" algn="l" defTabSz="914249" rtl="0" eaLnBrk="1" latinLnBrk="0" hangingPunct="1">
        <a:defRPr sz="1800" kern="1200">
          <a:solidFill>
            <a:schemeClr val="tx1"/>
          </a:solidFill>
          <a:latin typeface="+mn-lt"/>
          <a:ea typeface="+mn-ea"/>
          <a:cs typeface="+mn-cs"/>
        </a:defRPr>
      </a:lvl5pPr>
      <a:lvl6pPr marL="2285623" algn="l" defTabSz="914249" rtl="0" eaLnBrk="1" latinLnBrk="0" hangingPunct="1">
        <a:defRPr sz="1800" kern="1200">
          <a:solidFill>
            <a:schemeClr val="tx1"/>
          </a:solidFill>
          <a:latin typeface="+mn-lt"/>
          <a:ea typeface="+mn-ea"/>
          <a:cs typeface="+mn-cs"/>
        </a:defRPr>
      </a:lvl6pPr>
      <a:lvl7pPr marL="2742747" algn="l" defTabSz="914249" rtl="0" eaLnBrk="1" latinLnBrk="0" hangingPunct="1">
        <a:defRPr sz="1800" kern="1200">
          <a:solidFill>
            <a:schemeClr val="tx1"/>
          </a:solidFill>
          <a:latin typeface="+mn-lt"/>
          <a:ea typeface="+mn-ea"/>
          <a:cs typeface="+mn-cs"/>
        </a:defRPr>
      </a:lvl7pPr>
      <a:lvl8pPr marL="3199872" algn="l" defTabSz="914249" rtl="0" eaLnBrk="1" latinLnBrk="0" hangingPunct="1">
        <a:defRPr sz="1800" kern="1200">
          <a:solidFill>
            <a:schemeClr val="tx1"/>
          </a:solidFill>
          <a:latin typeface="+mn-lt"/>
          <a:ea typeface="+mn-ea"/>
          <a:cs typeface="+mn-cs"/>
        </a:defRPr>
      </a:lvl8pPr>
      <a:lvl9pPr marL="3656996" algn="l" defTabSz="91424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77919" tIns="38960" rIns="77919" bIns="3896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00154"/>
            <a:ext cx="8229600" cy="3394472"/>
          </a:xfrm>
          <a:prstGeom prst="rect">
            <a:avLst/>
          </a:prstGeom>
        </p:spPr>
        <p:txBody>
          <a:bodyPr vert="horz" lIns="77919" tIns="38960" rIns="77919" bIns="3896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4767267"/>
            <a:ext cx="2133600" cy="273844"/>
          </a:xfrm>
          <a:prstGeom prst="rect">
            <a:avLst/>
          </a:prstGeom>
        </p:spPr>
        <p:txBody>
          <a:bodyPr vert="horz" lIns="77919" tIns="38960" rIns="77919" bIns="38960" rtlCol="0" anchor="ctr"/>
          <a:lstStyle>
            <a:lvl1pPr algn="l">
              <a:defRPr sz="10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124200" y="4767267"/>
            <a:ext cx="2895600" cy="273844"/>
          </a:xfrm>
          <a:prstGeom prst="rect">
            <a:avLst/>
          </a:prstGeom>
        </p:spPr>
        <p:txBody>
          <a:bodyPr vert="horz" lIns="77919" tIns="38960" rIns="77919" bIns="38960" rtlCol="0" anchor="ctr"/>
          <a:lstStyle>
            <a:lvl1pPr algn="ctr">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77919" tIns="38960" rIns="77919" bIns="38960" rtlCol="0" anchor="ctr"/>
          <a:lstStyle>
            <a:lvl1pPr algn="r">
              <a:defRPr sz="1000">
                <a:solidFill>
                  <a:schemeClr val="tx1">
                    <a:tint val="75000"/>
                  </a:schemeClr>
                </a:solidFill>
              </a:defRPr>
            </a:lvl1pPr>
          </a:lstStyle>
          <a:p>
            <a:fld id="{E011A200-4BC4-4C15-887A-260D98E33FB8}" type="slidenum">
              <a:rPr lang="en-AU" smtClean="0"/>
              <a:pPr/>
              <a:t>‹#›</a:t>
            </a:fld>
            <a:endParaRPr lang="en-AU"/>
          </a:p>
        </p:txBody>
      </p:sp>
    </p:spTree>
    <p:extLst>
      <p:ext uri="{BB962C8B-B14F-4D97-AF65-F5344CB8AC3E}">
        <p14:creationId xmlns:p14="http://schemas.microsoft.com/office/powerpoint/2010/main" val="126463483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hf hdr="0" ftr="0" dt="0"/>
  <p:txStyles>
    <p:titleStyle>
      <a:lvl1pPr algn="ctr" defTabSz="779212" rtl="0" eaLnBrk="1" latinLnBrk="0" hangingPunct="1">
        <a:spcBef>
          <a:spcPct val="0"/>
        </a:spcBef>
        <a:buNone/>
        <a:defRPr sz="3700" kern="1200">
          <a:solidFill>
            <a:schemeClr val="tx1"/>
          </a:solidFill>
          <a:latin typeface="+mj-lt"/>
          <a:ea typeface="+mj-ea"/>
          <a:cs typeface="+mj-cs"/>
        </a:defRPr>
      </a:lvl1pPr>
    </p:titleStyle>
    <p:bodyStyle>
      <a:lvl1pPr marL="292203" indent="-292203" algn="l" defTabSz="779212"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1pPr>
      <a:lvl2pPr marL="633110" indent="-243503" algn="l" defTabSz="77921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974014" indent="-194803" algn="l" defTabSz="77921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363621" indent="-194803" algn="l" defTabSz="779212"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4pPr>
      <a:lvl5pPr marL="1753227" indent="-194803" algn="l" defTabSz="779212"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5pPr>
      <a:lvl6pPr marL="2142832" indent="-194803" algn="l" defTabSz="779212"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6pPr>
      <a:lvl7pPr marL="2532438" indent="-194803" algn="l" defTabSz="779212"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7pPr>
      <a:lvl8pPr marL="2922044" indent="-194803" algn="l" defTabSz="779212"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8pPr>
      <a:lvl9pPr marL="3311649" indent="-194803" algn="l" defTabSz="779212"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779212" rtl="0" eaLnBrk="1" latinLnBrk="0" hangingPunct="1">
        <a:defRPr sz="1500" kern="1200">
          <a:solidFill>
            <a:schemeClr val="tx1"/>
          </a:solidFill>
          <a:latin typeface="+mn-lt"/>
          <a:ea typeface="+mn-ea"/>
          <a:cs typeface="+mn-cs"/>
        </a:defRPr>
      </a:lvl1pPr>
      <a:lvl2pPr marL="389606" algn="l" defTabSz="779212" rtl="0" eaLnBrk="1" latinLnBrk="0" hangingPunct="1">
        <a:defRPr sz="1500" kern="1200">
          <a:solidFill>
            <a:schemeClr val="tx1"/>
          </a:solidFill>
          <a:latin typeface="+mn-lt"/>
          <a:ea typeface="+mn-ea"/>
          <a:cs typeface="+mn-cs"/>
        </a:defRPr>
      </a:lvl2pPr>
      <a:lvl3pPr marL="779212" algn="l" defTabSz="779212" rtl="0" eaLnBrk="1" latinLnBrk="0" hangingPunct="1">
        <a:defRPr sz="1500" kern="1200">
          <a:solidFill>
            <a:schemeClr val="tx1"/>
          </a:solidFill>
          <a:latin typeface="+mn-lt"/>
          <a:ea typeface="+mn-ea"/>
          <a:cs typeface="+mn-cs"/>
        </a:defRPr>
      </a:lvl3pPr>
      <a:lvl4pPr marL="1168817" algn="l" defTabSz="779212" rtl="0" eaLnBrk="1" latinLnBrk="0" hangingPunct="1">
        <a:defRPr sz="1500" kern="1200">
          <a:solidFill>
            <a:schemeClr val="tx1"/>
          </a:solidFill>
          <a:latin typeface="+mn-lt"/>
          <a:ea typeface="+mn-ea"/>
          <a:cs typeface="+mn-cs"/>
        </a:defRPr>
      </a:lvl4pPr>
      <a:lvl5pPr marL="1558423" algn="l" defTabSz="779212" rtl="0" eaLnBrk="1" latinLnBrk="0" hangingPunct="1">
        <a:defRPr sz="1500" kern="1200">
          <a:solidFill>
            <a:schemeClr val="tx1"/>
          </a:solidFill>
          <a:latin typeface="+mn-lt"/>
          <a:ea typeface="+mn-ea"/>
          <a:cs typeface="+mn-cs"/>
        </a:defRPr>
      </a:lvl5pPr>
      <a:lvl6pPr marL="1948029" algn="l" defTabSz="779212" rtl="0" eaLnBrk="1" latinLnBrk="0" hangingPunct="1">
        <a:defRPr sz="1500" kern="1200">
          <a:solidFill>
            <a:schemeClr val="tx1"/>
          </a:solidFill>
          <a:latin typeface="+mn-lt"/>
          <a:ea typeface="+mn-ea"/>
          <a:cs typeface="+mn-cs"/>
        </a:defRPr>
      </a:lvl6pPr>
      <a:lvl7pPr marL="2337635" algn="l" defTabSz="779212" rtl="0" eaLnBrk="1" latinLnBrk="0" hangingPunct="1">
        <a:defRPr sz="1500" kern="1200">
          <a:solidFill>
            <a:schemeClr val="tx1"/>
          </a:solidFill>
          <a:latin typeface="+mn-lt"/>
          <a:ea typeface="+mn-ea"/>
          <a:cs typeface="+mn-cs"/>
        </a:defRPr>
      </a:lvl7pPr>
      <a:lvl8pPr marL="2727240" algn="l" defTabSz="779212" rtl="0" eaLnBrk="1" latinLnBrk="0" hangingPunct="1">
        <a:defRPr sz="1500" kern="1200">
          <a:solidFill>
            <a:schemeClr val="tx1"/>
          </a:solidFill>
          <a:latin typeface="+mn-lt"/>
          <a:ea typeface="+mn-ea"/>
          <a:cs typeface="+mn-cs"/>
        </a:defRPr>
      </a:lvl8pPr>
      <a:lvl9pPr marL="3116847" algn="l" defTabSz="77921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0.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jpe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32.png"/><Relationship Id="rId2" Type="http://schemas.openxmlformats.org/officeDocument/2006/relationships/diagramData" Target="../diagrams/data11.xml"/><Relationship Id="rId1" Type="http://schemas.openxmlformats.org/officeDocument/2006/relationships/slideLayout" Target="../slideLayouts/slideLayout21.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07"/>
          <p:cNvSpPr txBox="1"/>
          <p:nvPr/>
        </p:nvSpPr>
        <p:spPr>
          <a:xfrm>
            <a:off x="795080" y="625744"/>
            <a:ext cx="8195732" cy="780302"/>
          </a:xfrm>
          <a:prstGeom prst="rect">
            <a:avLst/>
          </a:prstGeom>
          <a:noFill/>
          <a:ln>
            <a:noFill/>
          </a:ln>
        </p:spPr>
        <p:txBody>
          <a:bodyPr lIns="77906" tIns="77906" rIns="77906" bIns="77906" anchor="b" anchorCtr="0">
            <a:noAutofit/>
          </a:bodyPr>
          <a:lstStyle/>
          <a:p>
            <a:r>
              <a:rPr lang="en-US" sz="3700" b="1" dirty="0" smtClean="0">
                <a:solidFill>
                  <a:srgbClr val="FFFFFF"/>
                </a:solidFill>
                <a:latin typeface="+mj-lt"/>
                <a:ea typeface="Raleway"/>
                <a:cs typeface="Raleway"/>
              </a:rPr>
              <a:t>SCM Strategy for T24 </a:t>
            </a:r>
            <a:endParaRPr lang="en-US" sz="3700" b="1" dirty="0">
              <a:solidFill>
                <a:srgbClr val="FFFFFF"/>
              </a:solidFill>
              <a:latin typeface="+mj-lt"/>
              <a:ea typeface="Raleway"/>
              <a:cs typeface="Raleway"/>
            </a:endParaRPr>
          </a:p>
        </p:txBody>
      </p:sp>
      <p:grpSp>
        <p:nvGrpSpPr>
          <p:cNvPr id="5" name="Group 4"/>
          <p:cNvGrpSpPr/>
          <p:nvPr/>
        </p:nvGrpSpPr>
        <p:grpSpPr>
          <a:xfrm>
            <a:off x="6926013" y="366432"/>
            <a:ext cx="1710117" cy="1371600"/>
            <a:chOff x="6757949" y="380961"/>
            <a:chExt cx="2191871" cy="1828800"/>
          </a:xfrm>
        </p:grpSpPr>
        <p:sp>
          <p:nvSpPr>
            <p:cNvPr id="30" name="Oval 29"/>
            <p:cNvSpPr/>
            <p:nvPr/>
          </p:nvSpPr>
          <p:spPr>
            <a:xfrm>
              <a:off x="6757949" y="380961"/>
              <a:ext cx="2191871" cy="18288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31" name="Picture 30"/>
            <p:cNvPicPr>
              <a:picLocks noChangeAspect="1"/>
            </p:cNvPicPr>
            <p:nvPr/>
          </p:nvPicPr>
          <p:blipFill>
            <a:blip r:embed="rId2" cstate="print"/>
            <a:stretch>
              <a:fillRect/>
            </a:stretch>
          </p:blipFill>
          <p:spPr>
            <a:xfrm>
              <a:off x="6940057" y="733870"/>
              <a:ext cx="1670518" cy="998932"/>
            </a:xfrm>
            <a:prstGeom prst="rect">
              <a:avLst/>
            </a:prstGeom>
          </p:spPr>
        </p:pic>
      </p:grpSp>
    </p:spTree>
    <p:extLst>
      <p:ext uri="{BB962C8B-B14F-4D97-AF65-F5344CB8AC3E}">
        <p14:creationId xmlns:p14="http://schemas.microsoft.com/office/powerpoint/2010/main" val="3700215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4" y="141626"/>
            <a:ext cx="7801338" cy="553998"/>
          </a:xfrm>
        </p:spPr>
        <p:txBody>
          <a:bodyPr>
            <a:normAutofit/>
          </a:bodyPr>
          <a:lstStyle/>
          <a:p>
            <a:r>
              <a:rPr lang="en-US" sz="2600" dirty="0" smtClean="0">
                <a:latin typeface="+mn-lt"/>
              </a:rPr>
              <a:t>Recommended SCM Process &amp; Procedures</a:t>
            </a:r>
            <a:endParaRPr lang="en-US" sz="2600" dirty="0">
              <a:latin typeface="+mn-lt"/>
            </a:endParaRPr>
          </a:p>
        </p:txBody>
      </p:sp>
      <p:sp>
        <p:nvSpPr>
          <p:cNvPr id="5" name="Content Placeholder 4"/>
          <p:cNvSpPr>
            <a:spLocks noGrp="1"/>
          </p:cNvSpPr>
          <p:nvPr>
            <p:ph idx="1"/>
          </p:nvPr>
        </p:nvSpPr>
        <p:spPr>
          <a:xfrm>
            <a:off x="454288" y="677281"/>
            <a:ext cx="4032000" cy="3849767"/>
          </a:xfrm>
        </p:spPr>
        <p:txBody>
          <a:bodyPr>
            <a:normAutofit/>
          </a:bodyPr>
          <a:lstStyle/>
          <a:p>
            <a:pPr marL="0" indent="0">
              <a:buNone/>
            </a:pPr>
            <a:r>
              <a:rPr lang="en-US" b="1" u="sng" dirty="0" smtClean="0">
                <a:latin typeface="+mn-lt"/>
              </a:rPr>
              <a:t>Branching Strategy</a:t>
            </a:r>
          </a:p>
          <a:p>
            <a:pPr marL="0" indent="0">
              <a:buNone/>
            </a:pPr>
            <a:endParaRPr lang="en-US" sz="1100" b="1" dirty="0">
              <a:latin typeface="+mn-lt"/>
            </a:endParaRPr>
          </a:p>
          <a:p>
            <a:pPr marL="0" indent="0">
              <a:buNone/>
            </a:pP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10</a:t>
            </a:fld>
            <a:endParaRPr lang="en-AU"/>
          </a:p>
        </p:txBody>
      </p:sp>
      <p:grpSp>
        <p:nvGrpSpPr>
          <p:cNvPr id="109" name="Group 108"/>
          <p:cNvGrpSpPr/>
          <p:nvPr/>
        </p:nvGrpSpPr>
        <p:grpSpPr>
          <a:xfrm>
            <a:off x="856005" y="1231279"/>
            <a:ext cx="7109190" cy="3557997"/>
            <a:chOff x="856005" y="1231279"/>
            <a:chExt cx="5585864" cy="3557997"/>
          </a:xfrm>
        </p:grpSpPr>
        <p:sp>
          <p:nvSpPr>
            <p:cNvPr id="105" name="Rectangle 104"/>
            <p:cNvSpPr/>
            <p:nvPr/>
          </p:nvSpPr>
          <p:spPr>
            <a:xfrm>
              <a:off x="5010337" y="4574172"/>
              <a:ext cx="1429480" cy="21510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L4_DATARECORDS</a:t>
              </a:r>
              <a:endParaRPr lang="en-US" sz="900" b="1" dirty="0"/>
            </a:p>
          </p:txBody>
        </p:sp>
        <p:grpSp>
          <p:nvGrpSpPr>
            <p:cNvPr id="108" name="Group 107"/>
            <p:cNvGrpSpPr/>
            <p:nvPr/>
          </p:nvGrpSpPr>
          <p:grpSpPr>
            <a:xfrm>
              <a:off x="856005" y="1231279"/>
              <a:ext cx="5585864" cy="3450445"/>
              <a:chOff x="856005" y="1231279"/>
              <a:chExt cx="5585864" cy="3450445"/>
            </a:xfrm>
          </p:grpSpPr>
          <p:grpSp>
            <p:nvGrpSpPr>
              <p:cNvPr id="44" name="Group 43"/>
              <p:cNvGrpSpPr/>
              <p:nvPr/>
            </p:nvGrpSpPr>
            <p:grpSpPr>
              <a:xfrm>
                <a:off x="856005" y="1231279"/>
                <a:ext cx="3685942" cy="1980361"/>
                <a:chOff x="4745928" y="1163061"/>
                <a:chExt cx="2175763" cy="1980361"/>
              </a:xfrm>
            </p:grpSpPr>
            <p:sp>
              <p:nvSpPr>
                <p:cNvPr id="45" name="Rectangle 44"/>
                <p:cNvSpPr/>
                <p:nvPr/>
              </p:nvSpPr>
              <p:spPr>
                <a:xfrm>
                  <a:off x="4745928" y="1163061"/>
                  <a:ext cx="954348" cy="240695"/>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Code Repository</a:t>
                  </a:r>
                  <a:endParaRPr lang="en-US" sz="900" b="1" dirty="0"/>
                </a:p>
              </p:txBody>
            </p:sp>
            <p:sp>
              <p:nvSpPr>
                <p:cNvPr id="47" name="Rectangle 46"/>
                <p:cNvSpPr/>
                <p:nvPr/>
              </p:nvSpPr>
              <p:spPr>
                <a:xfrm>
                  <a:off x="5454225" y="1659604"/>
                  <a:ext cx="440965" cy="224639"/>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Master</a:t>
                  </a:r>
                </a:p>
              </p:txBody>
            </p:sp>
            <p:sp>
              <p:nvSpPr>
                <p:cNvPr id="49" name="Rectangle 48"/>
                <p:cNvSpPr/>
                <p:nvPr/>
              </p:nvSpPr>
              <p:spPr>
                <a:xfrm>
                  <a:off x="6067128" y="1516672"/>
                  <a:ext cx="843803" cy="21510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L3_SOURCES</a:t>
                  </a:r>
                  <a:endParaRPr lang="en-US" sz="900" b="1" dirty="0"/>
                </a:p>
              </p:txBody>
            </p:sp>
            <p:cxnSp>
              <p:nvCxnSpPr>
                <p:cNvPr id="59" name="Elbow Connector 58"/>
                <p:cNvCxnSpPr>
                  <a:stCxn id="45" idx="2"/>
                  <a:endCxn id="47" idx="1"/>
                </p:cNvCxnSpPr>
                <p:nvPr/>
              </p:nvCxnSpPr>
              <p:spPr>
                <a:xfrm rot="16200000" flipH="1">
                  <a:off x="5154579" y="1472278"/>
                  <a:ext cx="368168" cy="231123"/>
                </a:xfrm>
                <a:prstGeom prst="bentConnector2">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5" idx="2"/>
                  <a:endCxn id="79" idx="1"/>
                </p:cNvCxnSpPr>
                <p:nvPr/>
              </p:nvCxnSpPr>
              <p:spPr>
                <a:xfrm rot="16200000" flipH="1">
                  <a:off x="4466140" y="2160717"/>
                  <a:ext cx="1739667" cy="225743"/>
                </a:xfrm>
                <a:prstGeom prst="bentConnector2">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6072509" y="2257519"/>
                  <a:ext cx="849182" cy="325636"/>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Tag </a:t>
                  </a:r>
                  <a:r>
                    <a:rPr lang="en-US" sz="800" b="1" dirty="0"/>
                    <a:t>Name </a:t>
                  </a:r>
                  <a:r>
                    <a:rPr lang="en-US" sz="800" b="1" dirty="0" smtClean="0"/>
                    <a:t>&lt;delta Release Name&gt;</a:t>
                  </a:r>
                  <a:endParaRPr lang="en-US" sz="800" b="1" dirty="0"/>
                </a:p>
              </p:txBody>
            </p:sp>
            <p:cxnSp>
              <p:nvCxnSpPr>
                <p:cNvPr id="76" name="Elbow Connector 75"/>
                <p:cNvCxnSpPr/>
                <p:nvPr/>
              </p:nvCxnSpPr>
              <p:spPr>
                <a:xfrm rot="16200000" flipH="1">
                  <a:off x="4847137" y="1812772"/>
                  <a:ext cx="967949" cy="216018"/>
                </a:xfrm>
                <a:prstGeom prst="bentConnector2">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a:off x="2053570" y="2375798"/>
                <a:ext cx="747035" cy="224639"/>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Tags</a:t>
                </a:r>
                <a:endParaRPr lang="en-US" sz="900" b="1" dirty="0"/>
              </a:p>
            </p:txBody>
          </p:sp>
          <p:sp>
            <p:nvSpPr>
              <p:cNvPr id="72" name="Rectangle 71"/>
              <p:cNvSpPr/>
              <p:nvPr/>
            </p:nvSpPr>
            <p:spPr>
              <a:xfrm>
                <a:off x="3112467" y="1938732"/>
                <a:ext cx="1429480" cy="21510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L4_DATARECORDS</a:t>
                </a:r>
                <a:endParaRPr lang="en-US" sz="900" b="1" dirty="0"/>
              </a:p>
            </p:txBody>
          </p:sp>
          <p:cxnSp>
            <p:nvCxnSpPr>
              <p:cNvPr id="19" name="Elbow Connector 18"/>
              <p:cNvCxnSpPr>
                <a:stCxn id="47" idx="3"/>
                <a:endCxn id="49" idx="1"/>
              </p:cNvCxnSpPr>
              <p:nvPr/>
            </p:nvCxnSpPr>
            <p:spPr>
              <a:xfrm flipV="1">
                <a:off x="2802960" y="1692442"/>
                <a:ext cx="291279" cy="147700"/>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p:nvPr/>
            </p:nvCxnSpPr>
            <p:spPr>
              <a:xfrm>
                <a:off x="2793846" y="1837485"/>
                <a:ext cx="309507" cy="206142"/>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a:stCxn id="50" idx="3"/>
                <a:endCxn id="74" idx="1"/>
              </p:cNvCxnSpPr>
              <p:nvPr/>
            </p:nvCxnSpPr>
            <p:spPr>
              <a:xfrm>
                <a:off x="2800605" y="2488118"/>
                <a:ext cx="302750" cy="437"/>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sp>
            <p:nvSpPr>
              <p:cNvPr id="73" name="Rectangle 72"/>
              <p:cNvSpPr/>
              <p:nvPr/>
            </p:nvSpPr>
            <p:spPr>
              <a:xfrm>
                <a:off x="4989044" y="2171959"/>
                <a:ext cx="1433583" cy="20102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L3_SOURCES</a:t>
                </a:r>
                <a:endParaRPr lang="en-US" sz="900" b="1" dirty="0"/>
              </a:p>
            </p:txBody>
          </p:sp>
          <p:sp>
            <p:nvSpPr>
              <p:cNvPr id="77" name="Rectangle 76"/>
              <p:cNvSpPr/>
              <p:nvPr/>
            </p:nvSpPr>
            <p:spPr>
              <a:xfrm>
                <a:off x="4991095" y="2579850"/>
                <a:ext cx="1429480" cy="21510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L4_DATARECORDS</a:t>
                </a:r>
                <a:endParaRPr lang="en-US" sz="900" b="1" dirty="0"/>
              </a:p>
            </p:txBody>
          </p:sp>
          <p:cxnSp>
            <p:nvCxnSpPr>
              <p:cNvPr id="34" name="Elbow Connector 33"/>
              <p:cNvCxnSpPr>
                <a:stCxn id="74" idx="3"/>
                <a:endCxn id="73" idx="1"/>
              </p:cNvCxnSpPr>
              <p:nvPr/>
            </p:nvCxnSpPr>
            <p:spPr>
              <a:xfrm flipV="1">
                <a:off x="4541947" y="2272471"/>
                <a:ext cx="447097" cy="216084"/>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74" idx="3"/>
                <a:endCxn id="77" idx="1"/>
              </p:cNvCxnSpPr>
              <p:nvPr/>
            </p:nvCxnSpPr>
            <p:spPr>
              <a:xfrm>
                <a:off x="4541947" y="2488555"/>
                <a:ext cx="449148" cy="198847"/>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sp>
            <p:nvSpPr>
              <p:cNvPr id="79" name="Rectangle 78"/>
              <p:cNvSpPr/>
              <p:nvPr/>
            </p:nvSpPr>
            <p:spPr>
              <a:xfrm>
                <a:off x="2046811" y="3099321"/>
                <a:ext cx="747035" cy="224639"/>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Branch</a:t>
                </a:r>
                <a:endParaRPr lang="en-US" sz="900" b="1" dirty="0"/>
              </a:p>
            </p:txBody>
          </p:sp>
          <p:sp>
            <p:nvSpPr>
              <p:cNvPr id="80" name="Rectangle 79"/>
              <p:cNvSpPr/>
              <p:nvPr/>
            </p:nvSpPr>
            <p:spPr>
              <a:xfrm>
                <a:off x="3089683" y="3050695"/>
                <a:ext cx="1438592" cy="325636"/>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Branch Name&lt;RLS Name&gt;</a:t>
                </a:r>
                <a:endParaRPr lang="en-US" sz="800" b="1" dirty="0"/>
              </a:p>
            </p:txBody>
          </p:sp>
          <p:cxnSp>
            <p:nvCxnSpPr>
              <p:cNvPr id="81" name="Elbow Connector 80"/>
              <p:cNvCxnSpPr>
                <a:stCxn id="79" idx="3"/>
                <a:endCxn id="80" idx="1"/>
              </p:cNvCxnSpPr>
              <p:nvPr/>
            </p:nvCxnSpPr>
            <p:spPr>
              <a:xfrm>
                <a:off x="2793846" y="3211641"/>
                <a:ext cx="295837" cy="1872"/>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sp>
            <p:nvSpPr>
              <p:cNvPr id="87" name="Rectangle 86"/>
              <p:cNvSpPr/>
              <p:nvPr/>
            </p:nvSpPr>
            <p:spPr>
              <a:xfrm>
                <a:off x="3089683" y="4219842"/>
                <a:ext cx="1438592" cy="325636"/>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Branch Name&lt;Project &gt;</a:t>
                </a:r>
                <a:endParaRPr lang="en-US" sz="800" b="1" dirty="0"/>
              </a:p>
            </p:txBody>
          </p:sp>
          <p:cxnSp>
            <p:nvCxnSpPr>
              <p:cNvPr id="86" name="Elbow Connector 85"/>
              <p:cNvCxnSpPr>
                <a:stCxn id="79" idx="3"/>
                <a:endCxn id="87" idx="1"/>
              </p:cNvCxnSpPr>
              <p:nvPr/>
            </p:nvCxnSpPr>
            <p:spPr>
              <a:xfrm>
                <a:off x="2793846" y="3211641"/>
                <a:ext cx="295837" cy="1171019"/>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4989044" y="2985261"/>
                <a:ext cx="1433583" cy="20102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L3_SOURCES</a:t>
                </a:r>
                <a:endParaRPr lang="en-US" sz="900" b="1" dirty="0"/>
              </a:p>
            </p:txBody>
          </p:sp>
          <p:sp>
            <p:nvSpPr>
              <p:cNvPr id="97" name="Rectangle 96"/>
              <p:cNvSpPr/>
              <p:nvPr/>
            </p:nvSpPr>
            <p:spPr>
              <a:xfrm>
                <a:off x="4991095" y="3440103"/>
                <a:ext cx="1429480" cy="21510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L4_DATARECORDS</a:t>
                </a:r>
                <a:endParaRPr lang="en-US" sz="900" b="1" dirty="0"/>
              </a:p>
            </p:txBody>
          </p:sp>
          <p:cxnSp>
            <p:nvCxnSpPr>
              <p:cNvPr id="98" name="Elbow Connector 97"/>
              <p:cNvCxnSpPr>
                <a:endCxn id="97" idx="1"/>
              </p:cNvCxnSpPr>
              <p:nvPr/>
            </p:nvCxnSpPr>
            <p:spPr>
              <a:xfrm>
                <a:off x="4499731" y="3248467"/>
                <a:ext cx="491364" cy="299188"/>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cxnSp>
            <p:nvCxnSpPr>
              <p:cNvPr id="102" name="Elbow Connector 101"/>
              <p:cNvCxnSpPr>
                <a:endCxn id="93" idx="1"/>
              </p:cNvCxnSpPr>
              <p:nvPr/>
            </p:nvCxnSpPr>
            <p:spPr>
              <a:xfrm flipV="1">
                <a:off x="4521864" y="3085773"/>
                <a:ext cx="467180" cy="160157"/>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sp>
            <p:nvSpPr>
              <p:cNvPr id="104" name="Rectangle 103"/>
              <p:cNvSpPr/>
              <p:nvPr/>
            </p:nvSpPr>
            <p:spPr>
              <a:xfrm>
                <a:off x="5008286" y="4119330"/>
                <a:ext cx="1433583" cy="20102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L3_SOURCES</a:t>
                </a:r>
                <a:endParaRPr lang="en-US" sz="900" b="1" dirty="0"/>
              </a:p>
            </p:txBody>
          </p:sp>
          <p:cxnSp>
            <p:nvCxnSpPr>
              <p:cNvPr id="106" name="Elbow Connector 105"/>
              <p:cNvCxnSpPr>
                <a:endCxn id="105" idx="1"/>
              </p:cNvCxnSpPr>
              <p:nvPr/>
            </p:nvCxnSpPr>
            <p:spPr>
              <a:xfrm>
                <a:off x="4518973" y="4382536"/>
                <a:ext cx="491364" cy="299188"/>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cxnSp>
            <p:nvCxnSpPr>
              <p:cNvPr id="107" name="Elbow Connector 106"/>
              <p:cNvCxnSpPr>
                <a:endCxn id="104" idx="1"/>
              </p:cNvCxnSpPr>
              <p:nvPr/>
            </p:nvCxnSpPr>
            <p:spPr>
              <a:xfrm flipV="1">
                <a:off x="4541106" y="4219842"/>
                <a:ext cx="467180" cy="160157"/>
              </a:xfrm>
              <a:prstGeom prst="bentConnector3">
                <a:avLst/>
              </a:prstGeom>
              <a:ln>
                <a:solidFill>
                  <a:srgbClr val="61869F"/>
                </a:solidFill>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25627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81" y="165885"/>
            <a:ext cx="7801338" cy="553998"/>
          </a:xfrm>
        </p:spPr>
        <p:txBody>
          <a:bodyPr>
            <a:normAutofit/>
          </a:bodyPr>
          <a:lstStyle/>
          <a:p>
            <a:r>
              <a:rPr lang="en-US" sz="2600" dirty="0" smtClean="0">
                <a:latin typeface="+mn-lt"/>
              </a:rPr>
              <a:t>Artifactory– Recommended Package Management Tool</a:t>
            </a:r>
            <a:endParaRPr lang="en-US" sz="2600" dirty="0">
              <a:latin typeface="+mn-lt"/>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11</a:t>
            </a:fld>
            <a:endParaRPr lang="en-AU"/>
          </a:p>
        </p:txBody>
      </p:sp>
      <p:cxnSp>
        <p:nvCxnSpPr>
          <p:cNvPr id="31" name="Elbow Connector 30"/>
          <p:cNvCxnSpPr>
            <a:stCxn id="11" idx="3"/>
            <a:endCxn id="50" idx="1"/>
          </p:cNvCxnSpPr>
          <p:nvPr/>
        </p:nvCxnSpPr>
        <p:spPr>
          <a:xfrm flipV="1">
            <a:off x="7171184" y="3694882"/>
            <a:ext cx="441232" cy="362327"/>
          </a:xfrm>
          <a:prstGeom prst="bentConnector3">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1" idx="3"/>
            <a:endCxn id="72" idx="1"/>
          </p:cNvCxnSpPr>
          <p:nvPr/>
        </p:nvCxnSpPr>
        <p:spPr>
          <a:xfrm flipV="1">
            <a:off x="7171184" y="4040690"/>
            <a:ext cx="430315" cy="16519"/>
          </a:xfrm>
          <a:prstGeom prst="bentConnector3">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1" idx="3"/>
            <a:endCxn id="73" idx="1"/>
          </p:cNvCxnSpPr>
          <p:nvPr/>
        </p:nvCxnSpPr>
        <p:spPr>
          <a:xfrm>
            <a:off x="7171184" y="4057209"/>
            <a:ext cx="437593" cy="343256"/>
          </a:xfrm>
          <a:prstGeom prst="bentConnector3">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660300" y="923435"/>
            <a:ext cx="4269420" cy="3901839"/>
            <a:chOff x="4486288" y="274260"/>
            <a:chExt cx="4470093" cy="4109115"/>
          </a:xfrm>
          <a:solidFill>
            <a:srgbClr val="61869F"/>
          </a:solidFill>
        </p:grpSpPr>
        <p:sp>
          <p:nvSpPr>
            <p:cNvPr id="3" name="Rectangle 2"/>
            <p:cNvSpPr/>
            <p:nvPr/>
          </p:nvSpPr>
          <p:spPr>
            <a:xfrm rot="10800000" flipH="1" flipV="1">
              <a:off x="4486288" y="274260"/>
              <a:ext cx="1249681" cy="437570"/>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050" dirty="0" smtClean="0"/>
                <a:t>Artifactory</a:t>
              </a:r>
            </a:p>
            <a:p>
              <a:pPr algn="ctr"/>
              <a:r>
                <a:rPr lang="en-US" sz="1050" dirty="0" smtClean="0"/>
                <a:t>(Package Repo) </a:t>
              </a:r>
              <a:endParaRPr lang="en-US" sz="1050" dirty="0"/>
            </a:p>
          </p:txBody>
        </p:sp>
        <p:sp>
          <p:nvSpPr>
            <p:cNvPr id="40" name="Rectangle 39"/>
            <p:cNvSpPr/>
            <p:nvPr/>
          </p:nvSpPr>
          <p:spPr>
            <a:xfrm rot="10800000" flipH="1" flipV="1">
              <a:off x="5747398" y="804589"/>
              <a:ext cx="1379218" cy="259301"/>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000" dirty="0" smtClean="0"/>
                <a:t>Golden Copy</a:t>
              </a:r>
              <a:endParaRPr lang="en-US" sz="1000" dirty="0"/>
            </a:p>
          </p:txBody>
        </p:sp>
        <p:sp>
          <p:nvSpPr>
            <p:cNvPr id="10" name="Rectangle 9"/>
            <p:cNvSpPr/>
            <p:nvPr/>
          </p:nvSpPr>
          <p:spPr>
            <a:xfrm>
              <a:off x="5735969" y="1535419"/>
              <a:ext cx="1379220" cy="274053"/>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L1_PATCHES</a:t>
              </a:r>
              <a:endParaRPr lang="en-US" sz="1050" dirty="0"/>
            </a:p>
          </p:txBody>
        </p:sp>
        <p:sp>
          <p:nvSpPr>
            <p:cNvPr id="46" name="Rectangle 45"/>
            <p:cNvSpPr/>
            <p:nvPr/>
          </p:nvSpPr>
          <p:spPr>
            <a:xfrm>
              <a:off x="5755018" y="2020950"/>
              <a:ext cx="1379220" cy="274053"/>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L2_PATCHES</a:t>
              </a:r>
              <a:endParaRPr lang="en-US" sz="1050" dirty="0"/>
            </a:p>
          </p:txBody>
        </p:sp>
        <p:sp>
          <p:nvSpPr>
            <p:cNvPr id="11" name="Rectangle 10"/>
            <p:cNvSpPr/>
            <p:nvPr/>
          </p:nvSpPr>
          <p:spPr>
            <a:xfrm>
              <a:off x="5735969" y="3450719"/>
              <a:ext cx="1379220" cy="247575"/>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CUSTOMIZATION_PACKAGES</a:t>
              </a:r>
              <a:endParaRPr lang="en-US" sz="900" dirty="0"/>
            </a:p>
          </p:txBody>
        </p:sp>
        <p:sp>
          <p:nvSpPr>
            <p:cNvPr id="48" name="Rectangle 47"/>
            <p:cNvSpPr/>
            <p:nvPr/>
          </p:nvSpPr>
          <p:spPr>
            <a:xfrm>
              <a:off x="7561920" y="2731668"/>
              <a:ext cx="1379220" cy="212782"/>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Home loan</a:t>
              </a:r>
              <a:endParaRPr lang="en-US" sz="1050" dirty="0"/>
            </a:p>
          </p:txBody>
        </p:sp>
        <p:sp>
          <p:nvSpPr>
            <p:cNvPr id="50" name="Rectangle 49"/>
            <p:cNvSpPr/>
            <p:nvPr/>
          </p:nvSpPr>
          <p:spPr>
            <a:xfrm>
              <a:off x="7577161" y="3086541"/>
              <a:ext cx="1379220" cy="212782"/>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Burger</a:t>
              </a:r>
              <a:endParaRPr lang="en-US" sz="1050" dirty="0"/>
            </a:p>
          </p:txBody>
        </p:sp>
        <p:sp>
          <p:nvSpPr>
            <p:cNvPr id="72" name="Rectangle 71"/>
            <p:cNvSpPr/>
            <p:nvPr/>
          </p:nvSpPr>
          <p:spPr>
            <a:xfrm>
              <a:off x="7565730" y="3450719"/>
              <a:ext cx="1379220" cy="212782"/>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S&amp;T</a:t>
              </a:r>
              <a:endParaRPr lang="en-US" sz="1050" dirty="0"/>
            </a:p>
          </p:txBody>
        </p:sp>
        <p:sp>
          <p:nvSpPr>
            <p:cNvPr id="73" name="Rectangle 72"/>
            <p:cNvSpPr/>
            <p:nvPr/>
          </p:nvSpPr>
          <p:spPr>
            <a:xfrm>
              <a:off x="7573351" y="3829606"/>
              <a:ext cx="1379220" cy="212782"/>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Customer </a:t>
              </a:r>
              <a:r>
                <a:rPr lang="en-US" sz="900" dirty="0" smtClean="0"/>
                <a:t>Servicing</a:t>
              </a:r>
              <a:endParaRPr lang="en-US" sz="900" dirty="0"/>
            </a:p>
          </p:txBody>
        </p:sp>
        <p:sp>
          <p:nvSpPr>
            <p:cNvPr id="75" name="Rectangle 74"/>
            <p:cNvSpPr/>
            <p:nvPr/>
          </p:nvSpPr>
          <p:spPr>
            <a:xfrm>
              <a:off x="7565730" y="4189831"/>
              <a:ext cx="1386842" cy="193544"/>
            </a:xfrm>
            <a:prstGeom prst="rect">
              <a:avLst/>
            </a:prstGeom>
            <a:grp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Ultrax</a:t>
              </a:r>
              <a:endParaRPr lang="en-US" sz="1050" dirty="0"/>
            </a:p>
          </p:txBody>
        </p:sp>
        <p:cxnSp>
          <p:nvCxnSpPr>
            <p:cNvPr id="16" name="Elbow Connector 15"/>
            <p:cNvCxnSpPr>
              <a:stCxn id="3" idx="2"/>
              <a:endCxn id="10" idx="1"/>
            </p:cNvCxnSpPr>
            <p:nvPr/>
          </p:nvCxnSpPr>
          <p:spPr>
            <a:xfrm rot="16200000" flipH="1">
              <a:off x="4943242" y="879717"/>
              <a:ext cx="960615" cy="624841"/>
            </a:xfrm>
            <a:prstGeom prst="bentConnector2">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3" idx="2"/>
            </p:cNvCxnSpPr>
            <p:nvPr/>
          </p:nvCxnSpPr>
          <p:spPr>
            <a:xfrm rot="16200000" flipH="1">
              <a:off x="5289678" y="533280"/>
              <a:ext cx="250582" cy="607681"/>
            </a:xfrm>
            <a:prstGeom prst="bentConnector2">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46" idx="1"/>
            </p:cNvCxnSpPr>
            <p:nvPr/>
          </p:nvCxnSpPr>
          <p:spPr>
            <a:xfrm rot="16200000" flipH="1">
              <a:off x="4811720" y="1214679"/>
              <a:ext cx="1242706" cy="643890"/>
            </a:xfrm>
            <a:prstGeom prst="bentConnector2">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 idx="2"/>
              <a:endCxn id="11" idx="1"/>
            </p:cNvCxnSpPr>
            <p:nvPr/>
          </p:nvCxnSpPr>
          <p:spPr>
            <a:xfrm rot="16200000" flipH="1">
              <a:off x="3992211" y="1830748"/>
              <a:ext cx="2862677" cy="624841"/>
            </a:xfrm>
            <a:prstGeom prst="bentConnector2">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1" idx="3"/>
              <a:endCxn id="48" idx="1"/>
            </p:cNvCxnSpPr>
            <p:nvPr/>
          </p:nvCxnSpPr>
          <p:spPr>
            <a:xfrm flipV="1">
              <a:off x="7115190" y="2838060"/>
              <a:ext cx="446731" cy="736447"/>
            </a:xfrm>
            <a:prstGeom prst="bentConnector3">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1" idx="3"/>
              <a:endCxn id="75" idx="1"/>
            </p:cNvCxnSpPr>
            <p:nvPr/>
          </p:nvCxnSpPr>
          <p:spPr>
            <a:xfrm>
              <a:off x="7115190" y="3574507"/>
              <a:ext cx="450541" cy="712096"/>
            </a:xfrm>
            <a:prstGeom prst="bentConnector3">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Oval 42"/>
          <p:cNvSpPr/>
          <p:nvPr/>
        </p:nvSpPr>
        <p:spPr>
          <a:xfrm>
            <a:off x="7261857" y="853053"/>
            <a:ext cx="1760221" cy="1118874"/>
          </a:xfrm>
          <a:prstGeom prst="ellipse">
            <a:avLst/>
          </a:prstGeom>
          <a:solidFill>
            <a:schemeClr val="bg1"/>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Golden</a:t>
            </a:r>
            <a:r>
              <a:rPr lang="en-US" sz="1000" dirty="0" smtClean="0">
                <a:solidFill>
                  <a:schemeClr val="tx1"/>
                </a:solidFill>
              </a:rPr>
              <a:t> </a:t>
            </a:r>
            <a:r>
              <a:rPr lang="en-US" sz="900" dirty="0" smtClean="0">
                <a:solidFill>
                  <a:schemeClr val="tx1"/>
                </a:solidFill>
              </a:rPr>
              <a:t>copy </a:t>
            </a:r>
            <a:r>
              <a:rPr lang="en-US" sz="900" dirty="0" err="1" smtClean="0">
                <a:solidFill>
                  <a:schemeClr val="tx1"/>
                </a:solidFill>
              </a:rPr>
              <a:t>env</a:t>
            </a:r>
            <a:r>
              <a:rPr lang="en-US" sz="900" dirty="0" smtClean="0">
                <a:solidFill>
                  <a:schemeClr val="tx1"/>
                </a:solidFill>
              </a:rPr>
              <a:t> to be updated post every production release with new version and store the artifacts in Artifactory</a:t>
            </a:r>
            <a:endParaRPr lang="en-US" dirty="0">
              <a:solidFill>
                <a:schemeClr val="tx1"/>
              </a:solidFill>
            </a:endParaRPr>
          </a:p>
        </p:txBody>
      </p:sp>
      <p:sp>
        <p:nvSpPr>
          <p:cNvPr id="120" name="Oval 119"/>
          <p:cNvSpPr/>
          <p:nvPr/>
        </p:nvSpPr>
        <p:spPr>
          <a:xfrm>
            <a:off x="7261858" y="2134692"/>
            <a:ext cx="1760221" cy="762418"/>
          </a:xfrm>
          <a:prstGeom prst="ellipse">
            <a:avLst/>
          </a:prstGeom>
          <a:solidFill>
            <a:schemeClr val="bg1"/>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Update &amp; Maintain the L1 &amp; L2 patches in Artifactory</a:t>
            </a:r>
            <a:endParaRPr lang="en-US" sz="900" dirty="0">
              <a:solidFill>
                <a:schemeClr val="tx1"/>
              </a:solidFill>
            </a:endParaRPr>
          </a:p>
        </p:txBody>
      </p:sp>
      <p:sp>
        <p:nvSpPr>
          <p:cNvPr id="127" name="Oval 126"/>
          <p:cNvSpPr/>
          <p:nvPr/>
        </p:nvSpPr>
        <p:spPr>
          <a:xfrm>
            <a:off x="5623459" y="4191664"/>
            <a:ext cx="1760221" cy="762418"/>
          </a:xfrm>
          <a:prstGeom prst="ellipse">
            <a:avLst/>
          </a:prstGeom>
          <a:solidFill>
            <a:schemeClr val="bg1"/>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Update &amp; Maintain the L3 &amp; L4 packages in the appropriate Value stream folder</a:t>
            </a:r>
            <a:endParaRPr lang="en-US" sz="900" dirty="0">
              <a:solidFill>
                <a:schemeClr val="tx1"/>
              </a:solidFill>
            </a:endParaRPr>
          </a:p>
        </p:txBody>
      </p:sp>
      <p:sp>
        <p:nvSpPr>
          <p:cNvPr id="28" name="Rectangle 27"/>
          <p:cNvSpPr/>
          <p:nvPr/>
        </p:nvSpPr>
        <p:spPr>
          <a:xfrm rot="10800000" flipH="1" flipV="1">
            <a:off x="825281" y="1004226"/>
            <a:ext cx="1193580" cy="253916"/>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050" dirty="0" smtClean="0"/>
              <a:t>SCM Repository</a:t>
            </a:r>
            <a:endParaRPr lang="en-US" sz="1050" dirty="0"/>
          </a:p>
        </p:txBody>
      </p:sp>
      <p:sp>
        <p:nvSpPr>
          <p:cNvPr id="34" name="Rectangle 33"/>
          <p:cNvSpPr/>
          <p:nvPr/>
        </p:nvSpPr>
        <p:spPr>
          <a:xfrm rot="10800000" flipH="1" flipV="1">
            <a:off x="2655531" y="923436"/>
            <a:ext cx="1193580" cy="415498"/>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050" dirty="0" smtClean="0"/>
              <a:t>Build the package</a:t>
            </a:r>
            <a:endParaRPr lang="en-US" sz="1050" dirty="0"/>
          </a:p>
        </p:txBody>
      </p:sp>
      <p:cxnSp>
        <p:nvCxnSpPr>
          <p:cNvPr id="39" name="Elbow Connector 38"/>
          <p:cNvCxnSpPr>
            <a:stCxn id="28" idx="3"/>
            <a:endCxn id="34" idx="1"/>
          </p:cNvCxnSpPr>
          <p:nvPr/>
        </p:nvCxnSpPr>
        <p:spPr>
          <a:xfrm>
            <a:off x="2018861" y="1131184"/>
            <a:ext cx="636670" cy="1"/>
          </a:xfrm>
          <a:prstGeom prst="bentConnector3">
            <a:avLst>
              <a:gd name="adj1" fmla="val 50000"/>
            </a:avLst>
          </a:prstGeom>
          <a:solidFill>
            <a:srgbClr val="61869F"/>
          </a:solid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4" idx="3"/>
            <a:endCxn id="3" idx="1"/>
          </p:cNvCxnSpPr>
          <p:nvPr/>
        </p:nvCxnSpPr>
        <p:spPr>
          <a:xfrm flipV="1">
            <a:off x="3849111" y="1131184"/>
            <a:ext cx="811189" cy="1"/>
          </a:xfrm>
          <a:prstGeom prst="bentConnector3">
            <a:avLst>
              <a:gd name="adj1" fmla="val 50000"/>
            </a:avLst>
          </a:prstGeom>
          <a:solidFill>
            <a:srgbClr val="61869F"/>
          </a:solid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39681" y="1457903"/>
            <a:ext cx="4598174" cy="3367371"/>
          </a:xfrm>
          <a:prstGeom prst="rect">
            <a:avLst/>
          </a:prstGeom>
          <a:no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u="sng" dirty="0" smtClean="0">
                <a:solidFill>
                  <a:schemeClr val="tx1"/>
                </a:solidFill>
              </a:rPr>
              <a:t>Artifactory</a:t>
            </a:r>
            <a:endParaRPr lang="en-US" sz="1000" b="1" u="sng" dirty="0">
              <a:solidFill>
                <a:schemeClr val="tx1"/>
              </a:solidFill>
            </a:endParaRPr>
          </a:p>
          <a:p>
            <a:pPr marL="171450" indent="-171450">
              <a:buFont typeface="Arial" panose="020B0604020202020204" pitchFamily="34" charset="0"/>
              <a:buChar char="•"/>
            </a:pPr>
            <a:r>
              <a:rPr lang="en-US" sz="1000" dirty="0">
                <a:solidFill>
                  <a:schemeClr val="tx1"/>
                </a:solidFill>
              </a:rPr>
              <a:t>Artifactory is the tool to store the software artifacts(Packages &amp; executable) of any technology or language</a:t>
            </a:r>
          </a:p>
          <a:p>
            <a:pPr marL="171450" indent="-171450">
              <a:buFont typeface="Arial" panose="020B0604020202020204" pitchFamily="34" charset="0"/>
              <a:buChar char="•"/>
            </a:pPr>
            <a:r>
              <a:rPr lang="en-US" sz="1000" dirty="0">
                <a:solidFill>
                  <a:schemeClr val="tx1"/>
                </a:solidFill>
              </a:rPr>
              <a:t>Integrating with all major CI/CD and DevOps tools, Artifactory provides an end-to-end, automated solution for tracking artifacts from development to production</a:t>
            </a:r>
          </a:p>
          <a:p>
            <a:pPr marL="171450" indent="-171450">
              <a:buFont typeface="Arial" panose="020B0604020202020204" pitchFamily="34" charset="0"/>
              <a:buChar char="•"/>
            </a:pPr>
            <a:r>
              <a:rPr lang="en-US" sz="1000" dirty="0">
                <a:solidFill>
                  <a:schemeClr val="tx1"/>
                </a:solidFill>
              </a:rPr>
              <a:t>Versioning in the Artifactory:</a:t>
            </a:r>
          </a:p>
          <a:p>
            <a:pPr lvl="1"/>
            <a:r>
              <a:rPr lang="en-US" sz="1000" dirty="0">
                <a:solidFill>
                  <a:schemeClr val="tx1"/>
                </a:solidFill>
              </a:rPr>
              <a:t> &lt;RLS Number&gt;.&lt;build number&gt;</a:t>
            </a:r>
          </a:p>
          <a:p>
            <a:r>
              <a:rPr lang="en-US" sz="1000" dirty="0">
                <a:solidFill>
                  <a:schemeClr val="tx1"/>
                </a:solidFill>
              </a:rPr>
              <a:t>                    Example:</a:t>
            </a:r>
          </a:p>
          <a:p>
            <a:r>
              <a:rPr lang="en-US" sz="1000" dirty="0">
                <a:solidFill>
                  <a:schemeClr val="tx1"/>
                </a:solidFill>
              </a:rPr>
              <a:t>	-1.0.1</a:t>
            </a:r>
          </a:p>
          <a:p>
            <a:r>
              <a:rPr lang="en-US" sz="1000" dirty="0">
                <a:solidFill>
                  <a:schemeClr val="tx1"/>
                </a:solidFill>
              </a:rPr>
              <a:t>	- 2014.01.1</a:t>
            </a:r>
          </a:p>
          <a:p>
            <a:r>
              <a:rPr lang="en-US" sz="1000" dirty="0">
                <a:solidFill>
                  <a:schemeClr val="tx1"/>
                </a:solidFill>
              </a:rPr>
              <a:t>	- 2014.1.0.1 </a:t>
            </a:r>
            <a:endParaRPr lang="en-US" sz="1000" dirty="0" smtClean="0">
              <a:solidFill>
                <a:schemeClr val="tx1"/>
              </a:solidFill>
            </a:endParaRPr>
          </a:p>
          <a:p>
            <a:r>
              <a:rPr lang="en-US" sz="1000" b="1" u="sng" dirty="0" smtClean="0">
                <a:solidFill>
                  <a:schemeClr val="tx1"/>
                </a:solidFill>
              </a:rPr>
              <a:t>Note: </a:t>
            </a:r>
          </a:p>
          <a:p>
            <a:pPr marL="171450" indent="-171450">
              <a:buFont typeface="Arial" panose="020B0604020202020204" pitchFamily="34" charset="0"/>
              <a:buChar char="•"/>
            </a:pPr>
            <a:r>
              <a:rPr lang="en-US" sz="1000" dirty="0" smtClean="0">
                <a:solidFill>
                  <a:schemeClr val="tx1"/>
                </a:solidFill>
              </a:rPr>
              <a:t>ME Bank needs to fund licenses for Artifactory. Artifactory Pro estimated license cost is $3K per year</a:t>
            </a:r>
          </a:p>
          <a:p>
            <a:pPr marL="171450" indent="-171450">
              <a:buFont typeface="Arial" panose="020B0604020202020204" pitchFamily="34" charset="0"/>
              <a:buChar char="•"/>
            </a:pPr>
            <a:r>
              <a:rPr lang="en-US" sz="1000" dirty="0" smtClean="0">
                <a:solidFill>
                  <a:schemeClr val="tx1"/>
                </a:solidFill>
              </a:rPr>
              <a:t>ME </a:t>
            </a:r>
            <a:r>
              <a:rPr lang="en-US" sz="1000" dirty="0">
                <a:solidFill>
                  <a:schemeClr val="tx1"/>
                </a:solidFill>
              </a:rPr>
              <a:t>Bank needs to provision Infra structure for Artifactory with below </a:t>
            </a:r>
            <a:r>
              <a:rPr lang="en-US" sz="1000" dirty="0" smtClean="0">
                <a:solidFill>
                  <a:schemeClr val="tx1"/>
                </a:solidFill>
              </a:rPr>
              <a:t>prerequisites</a:t>
            </a:r>
            <a:endParaRPr lang="en-US" sz="1000" dirty="0">
              <a:solidFill>
                <a:schemeClr val="tx1"/>
              </a:solidFill>
            </a:endParaRPr>
          </a:p>
          <a:p>
            <a:pPr marL="628564" lvl="1" indent="-171450">
              <a:buFontTx/>
              <a:buChar char="-"/>
            </a:pPr>
            <a:r>
              <a:rPr lang="en-US" sz="1000" dirty="0">
                <a:solidFill>
                  <a:schemeClr val="tx1"/>
                </a:solidFill>
              </a:rPr>
              <a:t>2 TB Storage space</a:t>
            </a:r>
          </a:p>
          <a:p>
            <a:pPr marL="628564" lvl="1" indent="-171450">
              <a:buFontTx/>
              <a:buChar char="-"/>
            </a:pPr>
            <a:r>
              <a:rPr lang="en-US" sz="1000" dirty="0">
                <a:solidFill>
                  <a:schemeClr val="tx1"/>
                </a:solidFill>
              </a:rPr>
              <a:t>8 GB RAM</a:t>
            </a:r>
          </a:p>
          <a:p>
            <a:pPr marL="628564" lvl="1" indent="-171450">
              <a:buFontTx/>
              <a:buChar char="-"/>
            </a:pPr>
            <a:r>
              <a:rPr lang="en-US" sz="1000" dirty="0">
                <a:solidFill>
                  <a:schemeClr val="tx1"/>
                </a:solidFill>
              </a:rPr>
              <a:t>4 core processor</a:t>
            </a:r>
          </a:p>
          <a:p>
            <a:pPr marL="628564" lvl="1" indent="-171450">
              <a:buFontTx/>
              <a:buChar char="-"/>
            </a:pPr>
            <a:r>
              <a:rPr lang="en-US" sz="1000" dirty="0">
                <a:solidFill>
                  <a:schemeClr val="tx1"/>
                </a:solidFill>
              </a:rPr>
              <a:t>64 bit </a:t>
            </a:r>
            <a:r>
              <a:rPr lang="en-US" sz="1000" dirty="0" smtClean="0">
                <a:solidFill>
                  <a:schemeClr val="tx1"/>
                </a:solidFill>
              </a:rPr>
              <a:t>OS/JVM</a:t>
            </a:r>
            <a:endParaRPr lang="en-US" sz="2000" dirty="0">
              <a:solidFill>
                <a:schemeClr val="tx1"/>
              </a:solidFill>
            </a:endParaRPr>
          </a:p>
        </p:txBody>
      </p:sp>
    </p:spTree>
    <p:extLst>
      <p:ext uri="{BB962C8B-B14F-4D97-AF65-F5344CB8AC3E}">
        <p14:creationId xmlns:p14="http://schemas.microsoft.com/office/powerpoint/2010/main" val="3948055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55" y="256364"/>
            <a:ext cx="7801338" cy="553998"/>
          </a:xfrm>
        </p:spPr>
        <p:txBody>
          <a:bodyPr>
            <a:normAutofit/>
          </a:bodyPr>
          <a:lstStyle/>
          <a:p>
            <a:r>
              <a:rPr lang="en-US" dirty="0" smtClean="0"/>
              <a:t>Configuration Management – Dashboards</a:t>
            </a:r>
            <a:endParaRPr lang="en-US" sz="2600" dirty="0">
              <a:latin typeface="+mn-lt"/>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12</a:t>
            </a:fld>
            <a:endParaRPr lang="en-AU"/>
          </a:p>
        </p:txBody>
      </p:sp>
      <p:sp>
        <p:nvSpPr>
          <p:cNvPr id="6" name="Content Placeholder 5"/>
          <p:cNvSpPr>
            <a:spLocks noGrp="1"/>
          </p:cNvSpPr>
          <p:nvPr>
            <p:ph idx="1"/>
          </p:nvPr>
        </p:nvSpPr>
        <p:spPr>
          <a:xfrm>
            <a:off x="335282" y="823998"/>
            <a:ext cx="8316000" cy="3849767"/>
          </a:xfrm>
        </p:spPr>
        <p:txBody>
          <a:bodyPr>
            <a:normAutofit/>
          </a:bodyPr>
          <a:lstStyle/>
          <a:p>
            <a:pPr marL="0" lvl="0" indent="0" rtl="0">
              <a:buNone/>
            </a:pPr>
            <a:r>
              <a:rPr lang="en-US" sz="1900" dirty="0" smtClean="0">
                <a:latin typeface="+mn-lt"/>
              </a:rPr>
              <a:t>Dashboard has the view on the following</a:t>
            </a:r>
          </a:p>
          <a:p>
            <a:r>
              <a:rPr lang="en-US" sz="1900" dirty="0" smtClean="0">
                <a:latin typeface="+mn-lt"/>
              </a:rPr>
              <a:t>Repository</a:t>
            </a:r>
          </a:p>
          <a:p>
            <a:r>
              <a:rPr lang="en-US" sz="1900" dirty="0" smtClean="0">
                <a:latin typeface="+mn-lt"/>
              </a:rPr>
              <a:t>Change Request Tracker</a:t>
            </a:r>
          </a:p>
          <a:p>
            <a:r>
              <a:rPr lang="en-US" sz="1900" dirty="0" smtClean="0">
                <a:latin typeface="+mn-lt"/>
              </a:rPr>
              <a:t>Baseline, number of pull requests and commits</a:t>
            </a:r>
          </a:p>
          <a:p>
            <a:r>
              <a:rPr lang="en-US" sz="1900" dirty="0" smtClean="0">
                <a:latin typeface="+mn-lt"/>
              </a:rPr>
              <a:t>Branch and Merge</a:t>
            </a:r>
          </a:p>
          <a:p>
            <a:r>
              <a:rPr lang="en-US" sz="1900" dirty="0" smtClean="0">
                <a:latin typeface="+mn-lt"/>
              </a:rPr>
              <a:t>Coding languages</a:t>
            </a:r>
          </a:p>
          <a:p>
            <a:r>
              <a:rPr lang="en-US" sz="1900" dirty="0" smtClean="0">
                <a:latin typeface="+mn-lt"/>
              </a:rPr>
              <a:t>Issue logged</a:t>
            </a:r>
          </a:p>
          <a:p>
            <a:r>
              <a:rPr lang="en-US" sz="1900" dirty="0" smtClean="0">
                <a:latin typeface="+mn-lt"/>
              </a:rPr>
              <a:t>CI/CD statistics</a:t>
            </a:r>
          </a:p>
          <a:p>
            <a:r>
              <a:rPr lang="en-US" sz="1900" dirty="0" smtClean="0">
                <a:latin typeface="+mn-lt"/>
              </a:rPr>
              <a:t>Code review</a:t>
            </a:r>
          </a:p>
          <a:p>
            <a:r>
              <a:rPr lang="en-US" sz="1900" dirty="0" smtClean="0">
                <a:latin typeface="+mn-lt"/>
              </a:rPr>
              <a:t>Contributors</a:t>
            </a:r>
          </a:p>
          <a:p>
            <a:r>
              <a:rPr lang="en-US" sz="1900" dirty="0" smtClean="0">
                <a:latin typeface="+mn-lt"/>
              </a:rPr>
              <a:t>Analysis on productive hours/commits/contributions and priorities to concentrate</a:t>
            </a:r>
          </a:p>
          <a:p>
            <a:pPr marL="0" lvl="0" indent="0" rtl="0">
              <a:buNone/>
            </a:pPr>
            <a:endParaRPr lang="en-US" sz="1900" dirty="0" smtClean="0">
              <a:latin typeface="+mn-lt"/>
            </a:endParaRPr>
          </a:p>
          <a:p>
            <a:pPr lvl="0" rtl="0"/>
            <a:endParaRPr lang="en-US" sz="1900" dirty="0" smtClean="0">
              <a:latin typeface="+mn-lt"/>
            </a:endParaRPr>
          </a:p>
          <a:p>
            <a:pPr lvl="0" rtl="0"/>
            <a:endParaRPr lang="en-US" sz="1900" dirty="0" smtClean="0">
              <a:latin typeface="+mn-lt"/>
            </a:endParaRPr>
          </a:p>
        </p:txBody>
      </p:sp>
    </p:spTree>
    <p:extLst>
      <p:ext uri="{BB962C8B-B14F-4D97-AF65-F5344CB8AC3E}">
        <p14:creationId xmlns:p14="http://schemas.microsoft.com/office/powerpoint/2010/main" val="824235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68" y="270000"/>
            <a:ext cx="7801338" cy="553998"/>
          </a:xfrm>
        </p:spPr>
        <p:txBody>
          <a:bodyPr>
            <a:normAutofit/>
          </a:bodyPr>
          <a:lstStyle/>
          <a:p>
            <a:r>
              <a:rPr lang="en-US" sz="2600" dirty="0" smtClean="0">
                <a:latin typeface="Arial (body)"/>
              </a:rPr>
              <a:t>Automation – CI/CDs</a:t>
            </a:r>
            <a:endParaRPr lang="en-US" sz="2600" dirty="0">
              <a:latin typeface="Arial (body)"/>
            </a:endParaRPr>
          </a:p>
        </p:txBody>
      </p:sp>
      <p:sp>
        <p:nvSpPr>
          <p:cNvPr id="3" name="Text Placeholder 2"/>
          <p:cNvSpPr>
            <a:spLocks noGrp="1"/>
          </p:cNvSpPr>
          <p:nvPr>
            <p:ph type="body" sz="quarter" idx="11"/>
          </p:nvPr>
        </p:nvSpPr>
        <p:spPr>
          <a:xfrm>
            <a:off x="323853" y="823998"/>
            <a:ext cx="8313058" cy="3961998"/>
          </a:xfrm>
        </p:spPr>
        <p:txBody>
          <a:bodyPr/>
          <a:lstStyle/>
          <a:p>
            <a:r>
              <a:rPr lang="en-US" sz="1200" b="1" dirty="0">
                <a:latin typeface="+mn-lt"/>
              </a:rPr>
              <a:t>Continuous Integration</a:t>
            </a:r>
            <a:r>
              <a:rPr lang="en-US" sz="1200" dirty="0">
                <a:latin typeface="+mn-lt"/>
              </a:rPr>
              <a:t> is the practice of testing each change done to your codebase automatically and as early as possible.</a:t>
            </a:r>
          </a:p>
          <a:p>
            <a:r>
              <a:rPr lang="en-US" sz="1200" b="1" dirty="0">
                <a:latin typeface="+mn-lt"/>
              </a:rPr>
              <a:t>Continuous Deployment</a:t>
            </a:r>
            <a:r>
              <a:rPr lang="en-US" sz="1200" dirty="0">
                <a:latin typeface="+mn-lt"/>
              </a:rPr>
              <a:t> follows the testing that happens during Continuous Integration and pushes changes to a staging or production system. This makes sure a version of your code is accessible at all times.</a:t>
            </a:r>
          </a:p>
          <a:p>
            <a:pPr marL="0" indent="0">
              <a:buNone/>
            </a:pPr>
            <a:endParaRPr lang="en-US" dirty="0"/>
          </a:p>
        </p:txBody>
      </p:sp>
      <p:sp>
        <p:nvSpPr>
          <p:cNvPr id="4" name="Slide Number Placeholder 3"/>
          <p:cNvSpPr>
            <a:spLocks noGrp="1"/>
          </p:cNvSpPr>
          <p:nvPr>
            <p:ph type="sldNum" sz="quarter" idx="14"/>
          </p:nvPr>
        </p:nvSpPr>
        <p:spPr/>
        <p:txBody>
          <a:bodyPr/>
          <a:lstStyle/>
          <a:p>
            <a:fld id="{1B6EA4F2-8EEE-4D61-87B7-83F6FACCE61E}" type="slidenum">
              <a:rPr lang="en-AU" smtClean="0"/>
              <a:pPr/>
              <a:t>13</a:t>
            </a:fld>
            <a:endParaRPr lang="en-AU"/>
          </a:p>
        </p:txBody>
      </p:sp>
      <p:pic>
        <p:nvPicPr>
          <p:cNvPr id="7" name="Picture 6"/>
          <p:cNvPicPr>
            <a:picLocks noChangeAspect="1"/>
          </p:cNvPicPr>
          <p:nvPr/>
        </p:nvPicPr>
        <p:blipFill>
          <a:blip r:embed="rId3"/>
          <a:stretch>
            <a:fillRect/>
          </a:stretch>
        </p:blipFill>
        <p:spPr>
          <a:xfrm>
            <a:off x="542925" y="1790700"/>
            <a:ext cx="7667625" cy="3352800"/>
          </a:xfrm>
          <a:prstGeom prst="rect">
            <a:avLst/>
          </a:prstGeom>
        </p:spPr>
      </p:pic>
      <p:sp>
        <p:nvSpPr>
          <p:cNvPr id="6" name="Rectangle 5"/>
          <p:cNvSpPr/>
          <p:nvPr/>
        </p:nvSpPr>
        <p:spPr>
          <a:xfrm>
            <a:off x="4218437" y="159660"/>
            <a:ext cx="3992113" cy="657735"/>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We proposed the Bitbucket on premises but strategy will be adopted to Bitbucket cloud as per ME bank solution</a:t>
            </a:r>
            <a:endParaRPr lang="en-US" sz="1000" b="1" dirty="0"/>
          </a:p>
        </p:txBody>
      </p:sp>
    </p:spTree>
    <p:extLst>
      <p:ext uri="{BB962C8B-B14F-4D97-AF65-F5344CB8AC3E}">
        <p14:creationId xmlns:p14="http://schemas.microsoft.com/office/powerpoint/2010/main" val="205123234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7" y="152799"/>
            <a:ext cx="7801338" cy="553998"/>
          </a:xfrm>
        </p:spPr>
        <p:txBody>
          <a:bodyPr/>
          <a:lstStyle/>
          <a:p>
            <a:r>
              <a:rPr lang="en-US" dirty="0" smtClean="0"/>
              <a:t>SVN to Bitbucket Migration</a:t>
            </a:r>
            <a:endParaRPr lang="en-US" dirty="0"/>
          </a:p>
        </p:txBody>
      </p:sp>
      <p:sp>
        <p:nvSpPr>
          <p:cNvPr id="3" name="Content Placeholder 2"/>
          <p:cNvSpPr>
            <a:spLocks noGrp="1"/>
          </p:cNvSpPr>
          <p:nvPr>
            <p:ph idx="1"/>
          </p:nvPr>
        </p:nvSpPr>
        <p:spPr>
          <a:xfrm>
            <a:off x="239029" y="631146"/>
            <a:ext cx="8471834" cy="3849767"/>
          </a:xfrm>
        </p:spPr>
        <p:txBody>
          <a:bodyPr/>
          <a:lstStyle/>
          <a:p>
            <a:pPr marL="0" indent="0">
              <a:buNone/>
            </a:pPr>
            <a:endParaRPr lang="en-US" sz="1600" dirty="0" smtClean="0">
              <a:latin typeface="+mn-lt"/>
            </a:endParaRPr>
          </a:p>
          <a:p>
            <a:pPr marL="0" indent="0">
              <a:buNone/>
            </a:pPr>
            <a:r>
              <a:rPr lang="en-US" sz="1000" b="1" u="sng" dirty="0" smtClean="0">
                <a:latin typeface="+mn-lt"/>
              </a:rPr>
              <a:t>Migration Strategy:</a:t>
            </a:r>
            <a:r>
              <a:rPr lang="en-US" dirty="0" smtClean="0"/>
              <a:t>		  </a:t>
            </a:r>
            <a:r>
              <a:rPr lang="en-US" sz="1000" b="1" u="sng" dirty="0" smtClean="0">
                <a:latin typeface="+mn-lt"/>
              </a:rPr>
              <a:t>Migration Procedure:</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14</a:t>
            </a:fld>
            <a:endParaRPr lang="en-AU"/>
          </a:p>
        </p:txBody>
      </p:sp>
      <p:sp>
        <p:nvSpPr>
          <p:cNvPr id="145" name="TextBox 144"/>
          <p:cNvSpPr txBox="1"/>
          <p:nvPr/>
        </p:nvSpPr>
        <p:spPr>
          <a:xfrm>
            <a:off x="0" y="3650744"/>
            <a:ext cx="2824299" cy="1338828"/>
          </a:xfrm>
          <a:prstGeom prst="rect">
            <a:avLst/>
          </a:prstGeom>
          <a:noFill/>
        </p:spPr>
        <p:txBody>
          <a:bodyPr wrap="square" rtlCol="0">
            <a:spAutoFit/>
          </a:bodyPr>
          <a:lstStyle/>
          <a:p>
            <a:endParaRPr lang="en-US" sz="900" b="1" dirty="0" smtClean="0"/>
          </a:p>
          <a:p>
            <a:pPr marL="342900" indent="-342900">
              <a:buAutoNum type="arabicPeriod"/>
            </a:pPr>
            <a:r>
              <a:rPr lang="en-US" sz="900" dirty="0" smtClean="0"/>
              <a:t>Baseline the code in SVN Production server</a:t>
            </a:r>
          </a:p>
          <a:p>
            <a:pPr marL="342900" indent="-342900">
              <a:buAutoNum type="arabicPeriod"/>
            </a:pPr>
            <a:r>
              <a:rPr lang="en-US" sz="900" dirty="0" smtClean="0"/>
              <a:t>Migrate the SVN repo to Bitbucket QA repo</a:t>
            </a:r>
          </a:p>
          <a:p>
            <a:pPr marL="342900" indent="-342900">
              <a:buAutoNum type="arabicPeriod"/>
            </a:pPr>
            <a:r>
              <a:rPr lang="en-US" sz="900" dirty="0" smtClean="0"/>
              <a:t>Validate the sources in Bitbucket QA repo</a:t>
            </a:r>
          </a:p>
          <a:p>
            <a:pPr marL="342900" indent="-342900">
              <a:buAutoNum type="arabicPeriod"/>
            </a:pPr>
            <a:r>
              <a:rPr lang="en-US" sz="900" dirty="0" smtClean="0"/>
              <a:t>Baseline the code in SVN Production</a:t>
            </a:r>
          </a:p>
          <a:p>
            <a:pPr marL="342900" indent="-342900">
              <a:buAutoNum type="arabicPeriod"/>
            </a:pPr>
            <a:r>
              <a:rPr lang="en-US" sz="900" dirty="0" smtClean="0"/>
              <a:t>Migrate the SVN repo to Bitbucket Production repo</a:t>
            </a:r>
          </a:p>
          <a:p>
            <a:pPr marL="342900" indent="-342900">
              <a:buAutoNum type="arabicPeriod"/>
            </a:pPr>
            <a:r>
              <a:rPr lang="en-US" sz="900" dirty="0" smtClean="0"/>
              <a:t>Validate the Sources in Bitbucket Production repository</a:t>
            </a:r>
          </a:p>
        </p:txBody>
      </p:sp>
      <p:grpSp>
        <p:nvGrpSpPr>
          <p:cNvPr id="155" name="Group 154"/>
          <p:cNvGrpSpPr/>
          <p:nvPr/>
        </p:nvGrpSpPr>
        <p:grpSpPr>
          <a:xfrm>
            <a:off x="266945" y="1209682"/>
            <a:ext cx="1964907" cy="2399671"/>
            <a:chOff x="477037" y="898077"/>
            <a:chExt cx="1964907" cy="2715777"/>
          </a:xfrm>
        </p:grpSpPr>
        <p:grpSp>
          <p:nvGrpSpPr>
            <p:cNvPr id="146" name="Group 145"/>
            <p:cNvGrpSpPr/>
            <p:nvPr/>
          </p:nvGrpSpPr>
          <p:grpSpPr>
            <a:xfrm>
              <a:off x="477038" y="2411612"/>
              <a:ext cx="1875543" cy="1202242"/>
              <a:chOff x="414001" y="569264"/>
              <a:chExt cx="1875543" cy="1998505"/>
            </a:xfrm>
          </p:grpSpPr>
          <p:sp>
            <p:nvSpPr>
              <p:cNvPr id="5" name="Flowchart: Magnetic Disk 4"/>
              <p:cNvSpPr/>
              <p:nvPr/>
            </p:nvSpPr>
            <p:spPr>
              <a:xfrm>
                <a:off x="414001" y="1366883"/>
                <a:ext cx="602511" cy="469007"/>
              </a:xfrm>
              <a:prstGeom prst="flowChartMagneticDisk">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1513368" y="1405160"/>
                <a:ext cx="602511" cy="430729"/>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4001" y="1898232"/>
                <a:ext cx="602511" cy="576776"/>
              </a:xfrm>
              <a:prstGeom prst="rect">
                <a:avLst/>
              </a:prstGeom>
              <a:noFill/>
            </p:spPr>
            <p:txBody>
              <a:bodyPr wrap="square" rtlCol="0">
                <a:spAutoFit/>
              </a:bodyPr>
              <a:lstStyle/>
              <a:p>
                <a:r>
                  <a:rPr lang="en-US" sz="900" dirty="0" smtClean="0"/>
                  <a:t>SVN Prod Repo</a:t>
                </a:r>
                <a:endParaRPr lang="en-US" sz="900" dirty="0"/>
              </a:p>
            </p:txBody>
          </p:sp>
          <p:sp>
            <p:nvSpPr>
              <p:cNvPr id="8" name="TextBox 7"/>
              <p:cNvSpPr txBox="1"/>
              <p:nvPr/>
            </p:nvSpPr>
            <p:spPr>
              <a:xfrm>
                <a:off x="1431851" y="1902660"/>
                <a:ext cx="857693" cy="665109"/>
              </a:xfrm>
              <a:prstGeom prst="rect">
                <a:avLst/>
              </a:prstGeom>
              <a:noFill/>
            </p:spPr>
            <p:txBody>
              <a:bodyPr wrap="square" rtlCol="0">
                <a:spAutoFit/>
              </a:bodyPr>
              <a:lstStyle/>
              <a:p>
                <a:r>
                  <a:rPr lang="en-US" sz="1000" dirty="0" smtClean="0"/>
                  <a:t>Bitbucket Prod Repo</a:t>
                </a:r>
                <a:endParaRPr lang="en-US" sz="1000" dirty="0"/>
              </a:p>
            </p:txBody>
          </p:sp>
          <p:sp>
            <p:nvSpPr>
              <p:cNvPr id="19" name="TextBox 18"/>
              <p:cNvSpPr txBox="1"/>
              <p:nvPr/>
            </p:nvSpPr>
            <p:spPr>
              <a:xfrm>
                <a:off x="841678" y="569264"/>
                <a:ext cx="1225693" cy="955377"/>
              </a:xfrm>
              <a:prstGeom prst="rect">
                <a:avLst/>
              </a:prstGeom>
              <a:noFill/>
            </p:spPr>
            <p:txBody>
              <a:bodyPr wrap="square" rtlCol="0">
                <a:spAutoFit/>
              </a:bodyPr>
              <a:lstStyle/>
              <a:p>
                <a:r>
                  <a:rPr lang="en-US" sz="900" b="1" dirty="0" smtClean="0"/>
                  <a:t>Migration from SVN Prod to Bitbucket Prod</a:t>
                </a:r>
                <a:endParaRPr lang="en-US" sz="2000" b="1" dirty="0"/>
              </a:p>
            </p:txBody>
          </p:sp>
          <p:sp>
            <p:nvSpPr>
              <p:cNvPr id="50" name="Right Arrow 49"/>
              <p:cNvSpPr/>
              <p:nvPr/>
            </p:nvSpPr>
            <p:spPr>
              <a:xfrm>
                <a:off x="1092971" y="1554862"/>
                <a:ext cx="338879" cy="101564"/>
              </a:xfrm>
              <a:prstGeom prst="rightArrow">
                <a:avLst/>
              </a:prstGeom>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477037" y="898077"/>
              <a:ext cx="1964907" cy="1189137"/>
              <a:chOff x="324637" y="498288"/>
              <a:chExt cx="1964907" cy="1976720"/>
            </a:xfrm>
          </p:grpSpPr>
          <p:sp>
            <p:nvSpPr>
              <p:cNvPr id="148" name="Flowchart: Magnetic Disk 147"/>
              <p:cNvSpPr/>
              <p:nvPr/>
            </p:nvSpPr>
            <p:spPr>
              <a:xfrm>
                <a:off x="324637" y="1363973"/>
                <a:ext cx="602511" cy="469007"/>
              </a:xfrm>
              <a:prstGeom prst="flowChartMagneticDisk">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Magnetic Disk 148"/>
              <p:cNvSpPr/>
              <p:nvPr/>
            </p:nvSpPr>
            <p:spPr>
              <a:xfrm>
                <a:off x="1437680" y="1410717"/>
                <a:ext cx="602511" cy="430729"/>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414001" y="1898232"/>
                <a:ext cx="602511" cy="576776"/>
              </a:xfrm>
              <a:prstGeom prst="rect">
                <a:avLst/>
              </a:prstGeom>
              <a:noFill/>
            </p:spPr>
            <p:txBody>
              <a:bodyPr wrap="square" rtlCol="0">
                <a:spAutoFit/>
              </a:bodyPr>
              <a:lstStyle/>
              <a:p>
                <a:r>
                  <a:rPr lang="en-US" sz="900" dirty="0" smtClean="0"/>
                  <a:t>SVN Prod Repo</a:t>
                </a:r>
                <a:endParaRPr lang="en-US" sz="900" dirty="0"/>
              </a:p>
            </p:txBody>
          </p:sp>
          <p:sp>
            <p:nvSpPr>
              <p:cNvPr id="151" name="TextBox 150"/>
              <p:cNvSpPr txBox="1"/>
              <p:nvPr/>
            </p:nvSpPr>
            <p:spPr>
              <a:xfrm>
                <a:off x="1431851" y="1902660"/>
                <a:ext cx="857693" cy="454430"/>
              </a:xfrm>
              <a:prstGeom prst="rect">
                <a:avLst/>
              </a:prstGeom>
              <a:noFill/>
            </p:spPr>
            <p:txBody>
              <a:bodyPr wrap="square" rtlCol="0">
                <a:spAutoFit/>
              </a:bodyPr>
              <a:lstStyle/>
              <a:p>
                <a:r>
                  <a:rPr lang="en-US" sz="1000" dirty="0" smtClean="0"/>
                  <a:t>Bitbucket QA Repo</a:t>
                </a:r>
                <a:endParaRPr lang="en-US" sz="1000" dirty="0"/>
              </a:p>
            </p:txBody>
          </p:sp>
          <p:sp>
            <p:nvSpPr>
              <p:cNvPr id="152" name="TextBox 151"/>
              <p:cNvSpPr txBox="1"/>
              <p:nvPr/>
            </p:nvSpPr>
            <p:spPr>
              <a:xfrm>
                <a:off x="839179" y="498288"/>
                <a:ext cx="1225693" cy="955377"/>
              </a:xfrm>
              <a:prstGeom prst="rect">
                <a:avLst/>
              </a:prstGeom>
              <a:noFill/>
            </p:spPr>
            <p:txBody>
              <a:bodyPr wrap="square" rtlCol="0">
                <a:spAutoFit/>
              </a:bodyPr>
              <a:lstStyle/>
              <a:p>
                <a:r>
                  <a:rPr lang="en-US" sz="900" b="1" dirty="0" smtClean="0"/>
                  <a:t>Migration from SVN Prod to Bitbucket QA</a:t>
                </a:r>
                <a:endParaRPr lang="en-US" sz="2000" b="1" dirty="0"/>
              </a:p>
            </p:txBody>
          </p:sp>
          <p:sp>
            <p:nvSpPr>
              <p:cNvPr id="153" name="Right Arrow 152"/>
              <p:cNvSpPr/>
              <p:nvPr/>
            </p:nvSpPr>
            <p:spPr>
              <a:xfrm>
                <a:off x="998953" y="1553234"/>
                <a:ext cx="338879" cy="101563"/>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57" name="Straight Connector 156"/>
          <p:cNvCxnSpPr/>
          <p:nvPr/>
        </p:nvCxnSpPr>
        <p:spPr>
          <a:xfrm flipH="1">
            <a:off x="2820169" y="935596"/>
            <a:ext cx="34774" cy="4207904"/>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58" name="TextBox 157"/>
          <p:cNvSpPr txBox="1"/>
          <p:nvPr/>
        </p:nvSpPr>
        <p:spPr>
          <a:xfrm>
            <a:off x="1737360" y="2610681"/>
            <a:ext cx="184731" cy="369332"/>
          </a:xfrm>
          <a:prstGeom prst="rect">
            <a:avLst/>
          </a:prstGeom>
          <a:noFill/>
        </p:spPr>
        <p:txBody>
          <a:bodyPr wrap="none" rtlCol="0">
            <a:spAutoFit/>
          </a:bodyPr>
          <a:lstStyle/>
          <a:p>
            <a:endParaRPr lang="en-US" dirty="0"/>
          </a:p>
        </p:txBody>
      </p:sp>
      <p:sp>
        <p:nvSpPr>
          <p:cNvPr id="160" name="Folded Corner 159"/>
          <p:cNvSpPr/>
          <p:nvPr/>
        </p:nvSpPr>
        <p:spPr>
          <a:xfrm>
            <a:off x="3061275" y="1304196"/>
            <a:ext cx="1952685" cy="310554"/>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2. Convert SVN repository to a local Git Repository</a:t>
            </a:r>
            <a:endParaRPr lang="en-US" sz="800" dirty="0"/>
          </a:p>
        </p:txBody>
      </p:sp>
      <p:sp>
        <p:nvSpPr>
          <p:cNvPr id="165" name="Folded Corner 164"/>
          <p:cNvSpPr/>
          <p:nvPr/>
        </p:nvSpPr>
        <p:spPr>
          <a:xfrm>
            <a:off x="6757456" y="1256909"/>
            <a:ext cx="2192436" cy="308448"/>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3. Synchronize the local Git Repository when the SVN repository changes</a:t>
            </a:r>
            <a:endParaRPr lang="en-US" sz="800" dirty="0"/>
          </a:p>
        </p:txBody>
      </p:sp>
      <p:sp>
        <p:nvSpPr>
          <p:cNvPr id="166" name="Folded Corner 165"/>
          <p:cNvSpPr/>
          <p:nvPr/>
        </p:nvSpPr>
        <p:spPr>
          <a:xfrm>
            <a:off x="4486603" y="935596"/>
            <a:ext cx="2430780" cy="257633"/>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1. Prepare the environment for migration</a:t>
            </a:r>
            <a:endParaRPr lang="en-US" sz="900" dirty="0"/>
          </a:p>
        </p:txBody>
      </p:sp>
      <p:sp>
        <p:nvSpPr>
          <p:cNvPr id="172" name="Folded Corner 171"/>
          <p:cNvSpPr/>
          <p:nvPr/>
        </p:nvSpPr>
        <p:spPr>
          <a:xfrm>
            <a:off x="3061275" y="2998846"/>
            <a:ext cx="1215464" cy="421960"/>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5</a:t>
            </a:r>
            <a:r>
              <a:rPr lang="en-US" sz="900" dirty="0" smtClean="0"/>
              <a:t>. Start using Git repository</a:t>
            </a:r>
            <a:endParaRPr lang="en-US" sz="900" dirty="0"/>
          </a:p>
        </p:txBody>
      </p:sp>
      <p:grpSp>
        <p:nvGrpSpPr>
          <p:cNvPr id="85" name="Group 84"/>
          <p:cNvGrpSpPr/>
          <p:nvPr/>
        </p:nvGrpSpPr>
        <p:grpSpPr>
          <a:xfrm>
            <a:off x="3744742" y="1694684"/>
            <a:ext cx="1943100" cy="1247775"/>
            <a:chOff x="3162300" y="1939644"/>
            <a:chExt cx="1943100" cy="1247775"/>
          </a:xfrm>
        </p:grpSpPr>
        <p:pic>
          <p:nvPicPr>
            <p:cNvPr id="86" name="Picture 85"/>
            <p:cNvPicPr>
              <a:picLocks noChangeAspect="1"/>
            </p:cNvPicPr>
            <p:nvPr/>
          </p:nvPicPr>
          <p:blipFill>
            <a:blip r:embed="rId2"/>
            <a:stretch>
              <a:fillRect/>
            </a:stretch>
          </p:blipFill>
          <p:spPr>
            <a:xfrm>
              <a:off x="3162300" y="2325365"/>
              <a:ext cx="650428" cy="476336"/>
            </a:xfrm>
            <a:prstGeom prst="rect">
              <a:avLst/>
            </a:prstGeom>
          </p:spPr>
        </p:pic>
        <p:sp>
          <p:nvSpPr>
            <p:cNvPr id="87" name="Rectangle 86"/>
            <p:cNvSpPr/>
            <p:nvPr/>
          </p:nvSpPr>
          <p:spPr>
            <a:xfrm>
              <a:off x="3162300" y="1939644"/>
              <a:ext cx="1943100" cy="1247775"/>
            </a:xfrm>
            <a:prstGeom prst="rect">
              <a:avLst/>
            </a:prstGeom>
            <a:no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ight Arrow 87"/>
            <p:cNvSpPr/>
            <p:nvPr/>
          </p:nvSpPr>
          <p:spPr>
            <a:xfrm flipV="1">
              <a:off x="3812729" y="2517813"/>
              <a:ext cx="378271" cy="45719"/>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Up-Down Arrow 88"/>
            <p:cNvSpPr/>
            <p:nvPr/>
          </p:nvSpPr>
          <p:spPr>
            <a:xfrm>
              <a:off x="4533900" y="2433552"/>
              <a:ext cx="45719" cy="272463"/>
            </a:xfrm>
            <a:prstGeom prst="up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Magnetic Disk 89"/>
            <p:cNvSpPr/>
            <p:nvPr/>
          </p:nvSpPr>
          <p:spPr>
            <a:xfrm>
              <a:off x="4191242" y="2774331"/>
              <a:ext cx="720677" cy="262226"/>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Magnetic Disk 90"/>
            <p:cNvSpPr/>
            <p:nvPr/>
          </p:nvSpPr>
          <p:spPr>
            <a:xfrm>
              <a:off x="4191000" y="2101252"/>
              <a:ext cx="704850" cy="262226"/>
            </a:xfrm>
            <a:prstGeom prst="flowChartMagneticDisk">
              <a:avLst/>
            </a:prstGeom>
            <a:solidFill>
              <a:schemeClr val="accent4"/>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92" name="TextBox 91"/>
            <p:cNvSpPr txBox="1"/>
            <p:nvPr/>
          </p:nvSpPr>
          <p:spPr>
            <a:xfrm>
              <a:off x="3506657" y="2079123"/>
              <a:ext cx="833946" cy="257963"/>
            </a:xfrm>
            <a:prstGeom prst="rect">
              <a:avLst/>
            </a:prstGeom>
            <a:noFill/>
          </p:spPr>
          <p:txBody>
            <a:bodyPr wrap="square" rtlCol="0">
              <a:spAutoFit/>
            </a:bodyPr>
            <a:lstStyle/>
            <a:p>
              <a:r>
                <a:rPr lang="en-US" sz="800" dirty="0" smtClean="0"/>
                <a:t>SVN Central Repository</a:t>
              </a:r>
              <a:endParaRPr lang="en-US" sz="800" dirty="0"/>
            </a:p>
          </p:txBody>
        </p:sp>
        <p:sp>
          <p:nvSpPr>
            <p:cNvPr id="93" name="TextBox 92"/>
            <p:cNvSpPr txBox="1"/>
            <p:nvPr/>
          </p:nvSpPr>
          <p:spPr>
            <a:xfrm>
              <a:off x="3576417" y="2753105"/>
              <a:ext cx="882647" cy="351768"/>
            </a:xfrm>
            <a:prstGeom prst="rect">
              <a:avLst/>
            </a:prstGeom>
            <a:noFill/>
          </p:spPr>
          <p:txBody>
            <a:bodyPr wrap="square" rtlCol="0">
              <a:spAutoFit/>
            </a:bodyPr>
            <a:lstStyle/>
            <a:p>
              <a:r>
                <a:rPr lang="en-US" sz="800" dirty="0" smtClean="0"/>
                <a:t>Git Local Repository</a:t>
              </a:r>
              <a:endParaRPr lang="en-US" sz="800" dirty="0"/>
            </a:p>
          </p:txBody>
        </p:sp>
      </p:grpSp>
      <p:grpSp>
        <p:nvGrpSpPr>
          <p:cNvPr id="94" name="Group 93"/>
          <p:cNvGrpSpPr/>
          <p:nvPr/>
        </p:nvGrpSpPr>
        <p:grpSpPr>
          <a:xfrm>
            <a:off x="6587106" y="1711856"/>
            <a:ext cx="2362786" cy="1239706"/>
            <a:chOff x="6637780" y="2034510"/>
            <a:chExt cx="2362786" cy="1239706"/>
          </a:xfrm>
        </p:grpSpPr>
        <p:pic>
          <p:nvPicPr>
            <p:cNvPr id="95" name="Picture 94"/>
            <p:cNvPicPr>
              <a:picLocks noChangeAspect="1"/>
            </p:cNvPicPr>
            <p:nvPr/>
          </p:nvPicPr>
          <p:blipFill>
            <a:blip r:embed="rId3"/>
            <a:stretch>
              <a:fillRect/>
            </a:stretch>
          </p:blipFill>
          <p:spPr>
            <a:xfrm>
              <a:off x="7505124" y="2034510"/>
              <a:ext cx="626557" cy="328968"/>
            </a:xfrm>
            <a:prstGeom prst="rect">
              <a:avLst/>
            </a:prstGeom>
          </p:spPr>
        </p:pic>
        <p:sp>
          <p:nvSpPr>
            <p:cNvPr id="98" name="Flowchart: Magnetic Disk 97"/>
            <p:cNvSpPr/>
            <p:nvPr/>
          </p:nvSpPr>
          <p:spPr>
            <a:xfrm>
              <a:off x="7646836" y="2558735"/>
              <a:ext cx="398329" cy="171981"/>
            </a:xfrm>
            <a:prstGeom prst="flowChartMagneticDisk">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8116729" y="2558735"/>
              <a:ext cx="867442" cy="257963"/>
            </a:xfrm>
            <a:prstGeom prst="rect">
              <a:avLst/>
            </a:prstGeom>
            <a:noFill/>
          </p:spPr>
          <p:txBody>
            <a:bodyPr wrap="square" rtlCol="0">
              <a:spAutoFit/>
            </a:bodyPr>
            <a:lstStyle/>
            <a:p>
              <a:r>
                <a:rPr lang="en-US" sz="800" dirty="0" smtClean="0"/>
                <a:t>SVN Central Repository</a:t>
              </a:r>
              <a:endParaRPr lang="en-US" sz="800" dirty="0"/>
            </a:p>
          </p:txBody>
        </p:sp>
        <p:sp>
          <p:nvSpPr>
            <p:cNvPr id="100" name="Flowchart: Magnetic Disk 99"/>
            <p:cNvSpPr/>
            <p:nvPr/>
          </p:nvSpPr>
          <p:spPr>
            <a:xfrm>
              <a:off x="7646836" y="2944686"/>
              <a:ext cx="416039" cy="127923"/>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a:off x="7305591" y="2997365"/>
              <a:ext cx="193357" cy="22564"/>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8100334" y="2868936"/>
              <a:ext cx="900232" cy="351768"/>
            </a:xfrm>
            <a:prstGeom prst="rect">
              <a:avLst/>
            </a:prstGeom>
            <a:noFill/>
          </p:spPr>
          <p:txBody>
            <a:bodyPr wrap="square" rtlCol="0">
              <a:spAutoFit/>
            </a:bodyPr>
            <a:lstStyle/>
            <a:p>
              <a:r>
                <a:rPr lang="en-US" sz="800" dirty="0" smtClean="0"/>
                <a:t>Git Local Repository</a:t>
              </a:r>
              <a:endParaRPr lang="en-US" sz="800" dirty="0"/>
            </a:p>
          </p:txBody>
        </p:sp>
        <p:sp>
          <p:nvSpPr>
            <p:cNvPr id="107" name="Down Arrow 106"/>
            <p:cNvSpPr/>
            <p:nvPr/>
          </p:nvSpPr>
          <p:spPr>
            <a:xfrm>
              <a:off x="7854855" y="2768436"/>
              <a:ext cx="39099" cy="113336"/>
            </a:xfrm>
            <a:prstGeom prst="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p:cNvPicPr>
              <a:picLocks noChangeAspect="1"/>
            </p:cNvPicPr>
            <p:nvPr/>
          </p:nvPicPr>
          <p:blipFill>
            <a:blip r:embed="rId2"/>
            <a:stretch>
              <a:fillRect/>
            </a:stretch>
          </p:blipFill>
          <p:spPr>
            <a:xfrm>
              <a:off x="6637780" y="2797880"/>
              <a:ext cx="650428" cy="476336"/>
            </a:xfrm>
            <a:prstGeom prst="rect">
              <a:avLst/>
            </a:prstGeom>
          </p:spPr>
        </p:pic>
        <p:sp>
          <p:nvSpPr>
            <p:cNvPr id="109" name="Up-Down Arrow 108"/>
            <p:cNvSpPr/>
            <p:nvPr/>
          </p:nvSpPr>
          <p:spPr>
            <a:xfrm>
              <a:off x="7854854" y="2391640"/>
              <a:ext cx="39099" cy="120221"/>
            </a:xfrm>
            <a:prstGeom prst="up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715125" y="2034510"/>
              <a:ext cx="2214595" cy="1239706"/>
            </a:xfrm>
            <a:prstGeom prst="rect">
              <a:avLst/>
            </a:prstGeom>
            <a:no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5911683" y="3354530"/>
            <a:ext cx="3065971" cy="1565794"/>
            <a:chOff x="5321494" y="3452118"/>
            <a:chExt cx="3593912" cy="1276378"/>
          </a:xfrm>
        </p:grpSpPr>
        <p:pic>
          <p:nvPicPr>
            <p:cNvPr id="113" name="Picture 112"/>
            <p:cNvPicPr>
              <a:picLocks noChangeAspect="1"/>
            </p:cNvPicPr>
            <p:nvPr/>
          </p:nvPicPr>
          <p:blipFill>
            <a:blip r:embed="rId3"/>
            <a:stretch>
              <a:fillRect/>
            </a:stretch>
          </p:blipFill>
          <p:spPr>
            <a:xfrm>
              <a:off x="6513920" y="3517324"/>
              <a:ext cx="626557" cy="328968"/>
            </a:xfrm>
            <a:prstGeom prst="rect">
              <a:avLst/>
            </a:prstGeom>
          </p:spPr>
        </p:pic>
        <p:pic>
          <p:nvPicPr>
            <p:cNvPr id="114" name="Picture 113"/>
            <p:cNvPicPr>
              <a:picLocks noChangeAspect="1"/>
            </p:cNvPicPr>
            <p:nvPr/>
          </p:nvPicPr>
          <p:blipFill>
            <a:blip r:embed="rId4"/>
            <a:stretch>
              <a:fillRect/>
            </a:stretch>
          </p:blipFill>
          <p:spPr>
            <a:xfrm>
              <a:off x="7677861" y="3490123"/>
              <a:ext cx="449097" cy="358196"/>
            </a:xfrm>
            <a:prstGeom prst="rect">
              <a:avLst/>
            </a:prstGeom>
          </p:spPr>
        </p:pic>
        <p:sp>
          <p:nvSpPr>
            <p:cNvPr id="115" name="Flowchart: Magnetic Disk 114"/>
            <p:cNvSpPr/>
            <p:nvPr/>
          </p:nvSpPr>
          <p:spPr>
            <a:xfrm>
              <a:off x="6656913" y="4059502"/>
              <a:ext cx="398329" cy="171981"/>
            </a:xfrm>
            <a:prstGeom prst="flowChartMagneticDisk">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5977311" y="3909906"/>
              <a:ext cx="867442" cy="257963"/>
            </a:xfrm>
            <a:prstGeom prst="rect">
              <a:avLst/>
            </a:prstGeom>
            <a:noFill/>
          </p:spPr>
          <p:txBody>
            <a:bodyPr wrap="square" rtlCol="0">
              <a:spAutoFit/>
            </a:bodyPr>
            <a:lstStyle/>
            <a:p>
              <a:r>
                <a:rPr lang="en-US" sz="800" dirty="0" smtClean="0"/>
                <a:t>SVN Central Repository</a:t>
              </a:r>
              <a:endParaRPr lang="en-US" sz="800" dirty="0"/>
            </a:p>
          </p:txBody>
        </p:sp>
        <p:sp>
          <p:nvSpPr>
            <p:cNvPr id="117" name="Flowchart: Magnetic Disk 116"/>
            <p:cNvSpPr/>
            <p:nvPr/>
          </p:nvSpPr>
          <p:spPr>
            <a:xfrm>
              <a:off x="6636733" y="4433879"/>
              <a:ext cx="416039" cy="160112"/>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013741" y="4338051"/>
              <a:ext cx="900232" cy="351768"/>
            </a:xfrm>
            <a:prstGeom prst="rect">
              <a:avLst/>
            </a:prstGeom>
            <a:noFill/>
          </p:spPr>
          <p:txBody>
            <a:bodyPr wrap="square" rtlCol="0">
              <a:spAutoFit/>
            </a:bodyPr>
            <a:lstStyle/>
            <a:p>
              <a:r>
                <a:rPr lang="en-US" sz="800" dirty="0" smtClean="0"/>
                <a:t>Git Local Repository</a:t>
              </a:r>
              <a:endParaRPr lang="en-US" sz="800" dirty="0"/>
            </a:p>
          </p:txBody>
        </p:sp>
        <p:sp>
          <p:nvSpPr>
            <p:cNvPr id="119" name="Up-Down Arrow 118"/>
            <p:cNvSpPr/>
            <p:nvPr/>
          </p:nvSpPr>
          <p:spPr>
            <a:xfrm>
              <a:off x="6831275" y="3862704"/>
              <a:ext cx="28297" cy="130402"/>
            </a:xfrm>
            <a:prstGeom prst="up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Down Arrow 119"/>
            <p:cNvSpPr/>
            <p:nvPr/>
          </p:nvSpPr>
          <p:spPr>
            <a:xfrm>
              <a:off x="6816456" y="4270143"/>
              <a:ext cx="28297" cy="122933"/>
            </a:xfrm>
            <a:prstGeom prst="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p:cNvPicPr>
              <a:picLocks noChangeAspect="1"/>
            </p:cNvPicPr>
            <p:nvPr/>
          </p:nvPicPr>
          <p:blipFill>
            <a:blip r:embed="rId2"/>
            <a:stretch>
              <a:fillRect/>
            </a:stretch>
          </p:blipFill>
          <p:spPr>
            <a:xfrm>
              <a:off x="5321494" y="4252160"/>
              <a:ext cx="650428" cy="476336"/>
            </a:xfrm>
            <a:prstGeom prst="rect">
              <a:avLst/>
            </a:prstGeom>
          </p:spPr>
        </p:pic>
        <p:sp>
          <p:nvSpPr>
            <p:cNvPr id="126" name="Right Arrow 125"/>
            <p:cNvSpPr/>
            <p:nvPr/>
          </p:nvSpPr>
          <p:spPr>
            <a:xfrm>
              <a:off x="5857341" y="4433879"/>
              <a:ext cx="139941" cy="24475"/>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Magnetic Disk 130"/>
            <p:cNvSpPr/>
            <p:nvPr/>
          </p:nvSpPr>
          <p:spPr>
            <a:xfrm>
              <a:off x="7704788" y="4095541"/>
              <a:ext cx="416039" cy="160112"/>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Bent-Up Arrow 131"/>
            <p:cNvSpPr/>
            <p:nvPr/>
          </p:nvSpPr>
          <p:spPr>
            <a:xfrm>
              <a:off x="7540755" y="4433879"/>
              <a:ext cx="410014" cy="150127"/>
            </a:xfrm>
            <a:prstGeom prst="bentUp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8105972" y="3884838"/>
              <a:ext cx="809434" cy="461665"/>
            </a:xfrm>
            <a:prstGeom prst="rect">
              <a:avLst/>
            </a:prstGeom>
            <a:noFill/>
          </p:spPr>
          <p:txBody>
            <a:bodyPr wrap="square" rtlCol="0">
              <a:spAutoFit/>
            </a:bodyPr>
            <a:lstStyle/>
            <a:p>
              <a:r>
                <a:rPr lang="en-US" sz="800" dirty="0" smtClean="0"/>
                <a:t>Bitbucket Git Remote repository</a:t>
              </a:r>
              <a:endParaRPr lang="en-US" sz="800" dirty="0"/>
            </a:p>
          </p:txBody>
        </p:sp>
        <p:sp>
          <p:nvSpPr>
            <p:cNvPr id="134" name="Down Arrow 133"/>
            <p:cNvSpPr/>
            <p:nvPr/>
          </p:nvSpPr>
          <p:spPr>
            <a:xfrm flipV="1">
              <a:off x="7864629" y="3858803"/>
              <a:ext cx="45719" cy="167742"/>
            </a:xfrm>
            <a:prstGeom prst="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321494" y="3452118"/>
              <a:ext cx="3482530" cy="1276378"/>
            </a:xfrm>
            <a:prstGeom prst="rect">
              <a:avLst/>
            </a:prstGeom>
            <a:no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8" name="Folded Corner 177"/>
          <p:cNvSpPr/>
          <p:nvPr/>
        </p:nvSpPr>
        <p:spPr>
          <a:xfrm>
            <a:off x="7596161" y="2984769"/>
            <a:ext cx="1380613" cy="308448"/>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4. Share </a:t>
            </a:r>
            <a:r>
              <a:rPr lang="en-US" sz="800" dirty="0" err="1" smtClean="0"/>
              <a:t>git</a:t>
            </a:r>
            <a:r>
              <a:rPr lang="en-US" sz="800" dirty="0" smtClean="0"/>
              <a:t> repository with developers</a:t>
            </a:r>
            <a:endParaRPr lang="en-US" sz="800" dirty="0"/>
          </a:p>
        </p:txBody>
      </p:sp>
      <p:grpSp>
        <p:nvGrpSpPr>
          <p:cNvPr id="180" name="Group 179"/>
          <p:cNvGrpSpPr/>
          <p:nvPr/>
        </p:nvGrpSpPr>
        <p:grpSpPr>
          <a:xfrm>
            <a:off x="2811728" y="3368573"/>
            <a:ext cx="2703247" cy="1566117"/>
            <a:chOff x="2811728" y="3368573"/>
            <a:chExt cx="2703247" cy="1566117"/>
          </a:xfrm>
        </p:grpSpPr>
        <p:pic>
          <p:nvPicPr>
            <p:cNvPr id="181" name="Picture 180"/>
            <p:cNvPicPr>
              <a:picLocks noChangeAspect="1"/>
            </p:cNvPicPr>
            <p:nvPr/>
          </p:nvPicPr>
          <p:blipFill>
            <a:blip r:embed="rId4"/>
            <a:stretch>
              <a:fillRect/>
            </a:stretch>
          </p:blipFill>
          <p:spPr>
            <a:xfrm>
              <a:off x="4532381" y="3368573"/>
              <a:ext cx="411094" cy="358196"/>
            </a:xfrm>
            <a:prstGeom prst="rect">
              <a:avLst/>
            </a:prstGeom>
          </p:spPr>
        </p:pic>
        <p:sp>
          <p:nvSpPr>
            <p:cNvPr id="182" name="Flowchart: Magnetic Disk 181"/>
            <p:cNvSpPr/>
            <p:nvPr/>
          </p:nvSpPr>
          <p:spPr>
            <a:xfrm>
              <a:off x="4570040" y="4567433"/>
              <a:ext cx="380833" cy="160112"/>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Magnetic Disk 182"/>
            <p:cNvSpPr/>
            <p:nvPr/>
          </p:nvSpPr>
          <p:spPr>
            <a:xfrm>
              <a:off x="4569365" y="4054757"/>
              <a:ext cx="380833" cy="160112"/>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Picture 183"/>
            <p:cNvPicPr>
              <a:picLocks noChangeAspect="1"/>
            </p:cNvPicPr>
            <p:nvPr/>
          </p:nvPicPr>
          <p:blipFill>
            <a:blip r:embed="rId2"/>
            <a:stretch>
              <a:fillRect/>
            </a:stretch>
          </p:blipFill>
          <p:spPr>
            <a:xfrm>
              <a:off x="3636603" y="4458354"/>
              <a:ext cx="650428" cy="476336"/>
            </a:xfrm>
            <a:prstGeom prst="rect">
              <a:avLst/>
            </a:prstGeom>
          </p:spPr>
        </p:pic>
        <p:sp>
          <p:nvSpPr>
            <p:cNvPr id="185" name="Up-Down Arrow 184"/>
            <p:cNvSpPr/>
            <p:nvPr/>
          </p:nvSpPr>
          <p:spPr>
            <a:xfrm>
              <a:off x="4731308" y="3743818"/>
              <a:ext cx="73764" cy="249288"/>
            </a:xfrm>
            <a:prstGeom prst="up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3942861" y="3909906"/>
              <a:ext cx="767818" cy="461665"/>
            </a:xfrm>
            <a:prstGeom prst="rect">
              <a:avLst/>
            </a:prstGeom>
            <a:noFill/>
          </p:spPr>
          <p:txBody>
            <a:bodyPr wrap="square" rtlCol="0">
              <a:spAutoFit/>
            </a:bodyPr>
            <a:lstStyle/>
            <a:p>
              <a:r>
                <a:rPr lang="en-US" sz="800" dirty="0" smtClean="0"/>
                <a:t>Bitbucket Git Remote Repository</a:t>
              </a:r>
              <a:endParaRPr lang="en-US" sz="800" dirty="0"/>
            </a:p>
          </p:txBody>
        </p:sp>
        <p:sp>
          <p:nvSpPr>
            <p:cNvPr id="187" name="Down Arrow 186"/>
            <p:cNvSpPr/>
            <p:nvPr/>
          </p:nvSpPr>
          <p:spPr>
            <a:xfrm flipV="1">
              <a:off x="4738599" y="4252160"/>
              <a:ext cx="45719" cy="266338"/>
            </a:xfrm>
            <a:prstGeom prst="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Arrow 187"/>
            <p:cNvSpPr/>
            <p:nvPr/>
          </p:nvSpPr>
          <p:spPr>
            <a:xfrm>
              <a:off x="4216181" y="4593991"/>
              <a:ext cx="164916" cy="28547"/>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lowchart: Magnetic Disk 188"/>
            <p:cNvSpPr/>
            <p:nvPr/>
          </p:nvSpPr>
          <p:spPr>
            <a:xfrm>
              <a:off x="3491247" y="3589165"/>
              <a:ext cx="380833" cy="160112"/>
            </a:xfrm>
            <a:prstGeom prst="flowChartMagneticDisk">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2811728" y="3618207"/>
              <a:ext cx="1161602" cy="338554"/>
            </a:xfrm>
            <a:prstGeom prst="rect">
              <a:avLst/>
            </a:prstGeom>
            <a:noFill/>
          </p:spPr>
          <p:txBody>
            <a:bodyPr wrap="square" rtlCol="0">
              <a:spAutoFit/>
            </a:bodyPr>
            <a:lstStyle/>
            <a:p>
              <a:r>
                <a:rPr lang="en-US" sz="800" dirty="0" smtClean="0"/>
                <a:t>SVN Central Repository(inactive)</a:t>
              </a:r>
              <a:endParaRPr lang="en-US" sz="800" dirty="0"/>
            </a:p>
          </p:txBody>
        </p:sp>
        <p:sp>
          <p:nvSpPr>
            <p:cNvPr id="191" name="Rectangle 190"/>
            <p:cNvSpPr/>
            <p:nvPr/>
          </p:nvSpPr>
          <p:spPr>
            <a:xfrm>
              <a:off x="2897436" y="3368573"/>
              <a:ext cx="2617539" cy="1566117"/>
            </a:xfrm>
            <a:prstGeom prst="rect">
              <a:avLst/>
            </a:prstGeom>
            <a:no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2" name="Right Arrow 191"/>
          <p:cNvSpPr/>
          <p:nvPr/>
        </p:nvSpPr>
        <p:spPr>
          <a:xfrm>
            <a:off x="5738612" y="2221836"/>
            <a:ext cx="854993" cy="238876"/>
          </a:xfrm>
          <a:prstGeom prst="rightArrow">
            <a:avLst/>
          </a:prstGeom>
          <a:solidFill>
            <a:srgbClr val="00B050"/>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ight Arrow 192"/>
          <p:cNvSpPr/>
          <p:nvPr/>
        </p:nvSpPr>
        <p:spPr>
          <a:xfrm rot="5400000">
            <a:off x="7031778" y="3019464"/>
            <a:ext cx="279057" cy="240752"/>
          </a:xfrm>
          <a:prstGeom prst="rightArrow">
            <a:avLst/>
          </a:prstGeom>
          <a:solidFill>
            <a:srgbClr val="00B050"/>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ight Arrow 193"/>
          <p:cNvSpPr/>
          <p:nvPr/>
        </p:nvSpPr>
        <p:spPr>
          <a:xfrm rot="10800000">
            <a:off x="5545516" y="4054757"/>
            <a:ext cx="318304" cy="243100"/>
          </a:xfrm>
          <a:prstGeom prst="rightArrow">
            <a:avLst/>
          </a:prstGeom>
          <a:solidFill>
            <a:srgbClr val="00B050"/>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70497" y="248909"/>
            <a:ext cx="3992113" cy="657735"/>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We proposed the Bitbucket on premises but strategy will be adopted to Bitbucket cloud as per ME bank solution</a:t>
            </a:r>
            <a:endParaRPr lang="en-US" sz="1000" b="1" dirty="0"/>
          </a:p>
        </p:txBody>
      </p:sp>
    </p:spTree>
    <p:extLst>
      <p:ext uri="{BB962C8B-B14F-4D97-AF65-F5344CB8AC3E}">
        <p14:creationId xmlns:p14="http://schemas.microsoft.com/office/powerpoint/2010/main" val="2188149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184455"/>
            <a:ext cx="7801338" cy="553998"/>
          </a:xfrm>
        </p:spPr>
        <p:txBody>
          <a:bodyPr/>
          <a:lstStyle/>
          <a:p>
            <a:r>
              <a:rPr lang="en-US" dirty="0" smtClean="0"/>
              <a:t>SVN to Bitbucket Migration – Implementation Plan</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15</a:t>
            </a:fld>
            <a:endParaRPr lang="en-AU"/>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04342129"/>
              </p:ext>
            </p:extLst>
          </p:nvPr>
        </p:nvGraphicFramePr>
        <p:xfrm>
          <a:off x="430239" y="823998"/>
          <a:ext cx="7785100" cy="3524202"/>
        </p:xfrm>
        <a:graphic>
          <a:graphicData uri="http://schemas.openxmlformats.org/drawingml/2006/table">
            <a:tbl>
              <a:tblPr/>
              <a:tblGrid>
                <a:gridCol w="5194300"/>
                <a:gridCol w="927100"/>
                <a:gridCol w="1663700"/>
              </a:tblGrid>
              <a:tr h="207306">
                <a:tc>
                  <a:txBody>
                    <a:bodyPr/>
                    <a:lstStyle/>
                    <a:p>
                      <a:pPr algn="l" fontAlgn="b"/>
                      <a:r>
                        <a:rPr lang="en-US" sz="1000" b="1" i="0" u="none" strike="noStrike" dirty="0">
                          <a:solidFill>
                            <a:srgbClr val="000000"/>
                          </a:solidFill>
                          <a:effectLst/>
                          <a:latin typeface="Arial (body)"/>
                        </a:rPr>
                        <a:t>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1" i="0" u="none" strike="noStrike" dirty="0">
                          <a:solidFill>
                            <a:srgbClr val="000000"/>
                          </a:solidFill>
                          <a:effectLst/>
                          <a:latin typeface="Arial (body)"/>
                        </a:rPr>
                        <a:t>Duration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body)"/>
                        </a:rPr>
                        <a:t>Accountability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07306">
                <a:tc>
                  <a:txBody>
                    <a:bodyPr/>
                    <a:lstStyle/>
                    <a:p>
                      <a:pPr algn="l" fontAlgn="b"/>
                      <a:r>
                        <a:rPr lang="en-US" sz="1000" b="0" i="0" u="none" strike="noStrike" dirty="0">
                          <a:solidFill>
                            <a:srgbClr val="000000"/>
                          </a:solidFill>
                          <a:effectLst/>
                          <a:latin typeface="Arial (body)"/>
                        </a:rPr>
                        <a:t>Install the </a:t>
                      </a:r>
                      <a:r>
                        <a:rPr lang="en-US" sz="1000" b="0" i="0" u="none" strike="noStrike" dirty="0" smtClean="0">
                          <a:solidFill>
                            <a:srgbClr val="000000"/>
                          </a:solidFill>
                          <a:effectLst/>
                          <a:latin typeface="Arial (body)"/>
                        </a:rPr>
                        <a:t>Bitbucket </a:t>
                      </a:r>
                      <a:r>
                        <a:rPr lang="en-US" sz="1000" b="0" i="0" u="none" strike="noStrike" dirty="0" err="1" smtClean="0">
                          <a:solidFill>
                            <a:srgbClr val="000000"/>
                          </a:solidFill>
                          <a:effectLst/>
                          <a:latin typeface="Arial (body)"/>
                        </a:rPr>
                        <a:t>Git</a:t>
                      </a:r>
                      <a:r>
                        <a:rPr lang="en-US" sz="1000" b="0" i="0" u="none" strike="noStrike" dirty="0" smtClean="0">
                          <a:solidFill>
                            <a:srgbClr val="000000"/>
                          </a:solidFill>
                          <a:effectLst/>
                          <a:latin typeface="Arial (body)"/>
                        </a:rPr>
                        <a:t> </a:t>
                      </a:r>
                      <a:r>
                        <a:rPr lang="en-US" sz="1000" b="0" i="0" u="none" strike="noStrike" dirty="0">
                          <a:solidFill>
                            <a:srgbClr val="000000"/>
                          </a:solidFill>
                          <a:effectLst/>
                          <a:latin typeface="Arial (body)"/>
                        </a:rPr>
                        <a:t>software in ME Server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week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SCM 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Verification of </a:t>
                      </a:r>
                      <a:r>
                        <a:rPr lang="en-US" sz="1000" b="0" i="0" u="none" strike="noStrike" dirty="0" smtClean="0">
                          <a:solidFill>
                            <a:srgbClr val="000000"/>
                          </a:solidFill>
                          <a:effectLst/>
                          <a:latin typeface="Arial (body)"/>
                        </a:rPr>
                        <a:t>Bitbucket </a:t>
                      </a:r>
                      <a:r>
                        <a:rPr lang="en-US" sz="1000" b="0" i="0" u="none" strike="noStrike" dirty="0" err="1" smtClean="0">
                          <a:solidFill>
                            <a:srgbClr val="000000"/>
                          </a:solidFill>
                          <a:effectLst/>
                          <a:latin typeface="Arial (body)"/>
                        </a:rPr>
                        <a:t>Git</a:t>
                      </a:r>
                      <a:r>
                        <a:rPr lang="en-US" sz="1000" b="0" i="0" u="none" strike="noStrike" dirty="0" smtClean="0">
                          <a:solidFill>
                            <a:srgbClr val="000000"/>
                          </a:solidFill>
                          <a:effectLst/>
                          <a:latin typeface="Arial (body)"/>
                        </a:rPr>
                        <a:t> </a:t>
                      </a:r>
                      <a:r>
                        <a:rPr lang="en-US" sz="1000" b="0" i="0" u="none" strike="noStrike" dirty="0">
                          <a:solidFill>
                            <a:srgbClr val="000000"/>
                          </a:solidFill>
                          <a:effectLst/>
                          <a:latin typeface="Arial (body)"/>
                        </a:rPr>
                        <a:t>in ME Server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week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SCM 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smtClean="0">
                          <a:solidFill>
                            <a:srgbClr val="000000"/>
                          </a:solidFill>
                          <a:effectLst/>
                          <a:latin typeface="Arial (body)"/>
                        </a:rPr>
                        <a:t>Training on Bitbucket to</a:t>
                      </a:r>
                      <a:r>
                        <a:rPr lang="en-US" sz="1000" b="0" i="0" u="none" strike="noStrike" baseline="0" dirty="0" smtClean="0">
                          <a:solidFill>
                            <a:srgbClr val="000000"/>
                          </a:solidFill>
                          <a:effectLst/>
                          <a:latin typeface="Arial (body)"/>
                        </a:rPr>
                        <a:t> Development team</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body)"/>
                        </a:rPr>
                        <a:t>3</a:t>
                      </a:r>
                      <a:r>
                        <a:rPr lang="en-US" sz="1000" b="0" i="0" u="none" strike="noStrike" baseline="0" dirty="0" smtClean="0">
                          <a:solidFill>
                            <a:srgbClr val="000000"/>
                          </a:solidFill>
                          <a:effectLst/>
                          <a:latin typeface="Arial (body)"/>
                        </a:rPr>
                        <a:t> days</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body)"/>
                        </a:rPr>
                        <a:t>SCM Manager</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Discuss and agree on the baseline history to be taken from SVN Repo to Bitbucket Repo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Communicate to the stakeholders on baseline tag and migration date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dirty="0">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Copy the SVN baseline history repository to local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Create git repository locally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2 days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Share the local </a:t>
                      </a:r>
                      <a:r>
                        <a:rPr lang="en-US" sz="1000" b="0" i="0" u="none" strike="noStrike" dirty="0" err="1">
                          <a:solidFill>
                            <a:srgbClr val="000000"/>
                          </a:solidFill>
                          <a:effectLst/>
                          <a:latin typeface="Arial (body)"/>
                        </a:rPr>
                        <a:t>git</a:t>
                      </a:r>
                      <a:r>
                        <a:rPr lang="en-US" sz="1000" b="0" i="0" u="none" strike="noStrike" dirty="0">
                          <a:solidFill>
                            <a:srgbClr val="000000"/>
                          </a:solidFill>
                          <a:effectLst/>
                          <a:latin typeface="Arial (body)"/>
                        </a:rPr>
                        <a:t> repository with other developers by pushing it to Bitbucket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Validate the sources and its history in local Git repository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Developers/Migration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Post successful verification, sync up the latest version from SVN to </a:t>
                      </a:r>
                      <a:r>
                        <a:rPr lang="en-US" sz="1000" b="0" i="0" u="none" strike="noStrike" dirty="0" smtClean="0">
                          <a:solidFill>
                            <a:srgbClr val="000000"/>
                          </a:solidFill>
                          <a:effectLst/>
                          <a:latin typeface="Arial (body)"/>
                        </a:rPr>
                        <a:t>Bitbucket </a:t>
                      </a:r>
                      <a:r>
                        <a:rPr lang="en-US" sz="1000" b="0" i="0" u="none" strike="noStrike" dirty="0" err="1" smtClean="0">
                          <a:solidFill>
                            <a:srgbClr val="000000"/>
                          </a:solidFill>
                          <a:effectLst/>
                          <a:latin typeface="Arial (body)"/>
                        </a:rPr>
                        <a:t>Git</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Push the code from local Git repository to Centralised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3 days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Clone the central repository to the local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Developers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Validate the sources and its history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a:solidFill>
                            <a:srgbClr val="000000"/>
                          </a:solidFill>
                          <a:effectLst/>
                          <a:latin typeface="Arial (body)"/>
                        </a:rPr>
                        <a:t>Developers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Confirm on the migration status (Go/No Go)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Convert SVN into retire mode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dirty="0">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smtClean="0">
                          <a:solidFill>
                            <a:srgbClr val="000000"/>
                          </a:solidFill>
                          <a:effectLst/>
                          <a:latin typeface="Arial (body)"/>
                        </a:rPr>
                        <a:t>Bitbucket </a:t>
                      </a:r>
                      <a:r>
                        <a:rPr lang="en-US" sz="1000" b="0" i="0" u="none" strike="noStrike" dirty="0" err="1" smtClean="0">
                          <a:solidFill>
                            <a:srgbClr val="000000"/>
                          </a:solidFill>
                          <a:effectLst/>
                          <a:latin typeface="Arial (body)"/>
                        </a:rPr>
                        <a:t>Git</a:t>
                      </a:r>
                      <a:r>
                        <a:rPr lang="en-US" sz="1000" b="0" i="0" u="none" strike="noStrike" baseline="0" dirty="0" smtClean="0">
                          <a:solidFill>
                            <a:srgbClr val="000000"/>
                          </a:solidFill>
                          <a:effectLst/>
                          <a:latin typeface="Arial (body)"/>
                        </a:rPr>
                        <a:t> Tool Support</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body)"/>
                        </a:rPr>
                        <a:t>4</a:t>
                      </a:r>
                      <a:r>
                        <a:rPr lang="en-US" sz="1000" b="0" i="0" u="none" strike="noStrike" baseline="0" dirty="0" smtClean="0">
                          <a:solidFill>
                            <a:srgbClr val="000000"/>
                          </a:solidFill>
                          <a:effectLst/>
                          <a:latin typeface="Arial (body)"/>
                        </a:rPr>
                        <a:t> weeks</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body)"/>
                        </a:rPr>
                        <a:t>SCM Manager</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430238" y="4407619"/>
            <a:ext cx="6172039" cy="553998"/>
          </a:xfrm>
          <a:prstGeom prst="rect">
            <a:avLst/>
          </a:prstGeom>
          <a:noFill/>
        </p:spPr>
        <p:txBody>
          <a:bodyPr wrap="square" rtlCol="0">
            <a:spAutoFit/>
          </a:bodyPr>
          <a:lstStyle/>
          <a:p>
            <a:r>
              <a:rPr lang="en-US" sz="1000" dirty="0" smtClean="0"/>
              <a:t>Over all Effort for migration &amp; Support : 43 days</a:t>
            </a:r>
          </a:p>
          <a:p>
            <a:r>
              <a:rPr lang="en-US" sz="1000" dirty="0" smtClean="0"/>
              <a:t>SCM Manager Effort including support post migration: 33 days</a:t>
            </a:r>
          </a:p>
          <a:p>
            <a:r>
              <a:rPr lang="en-US" sz="1000" dirty="0" smtClean="0"/>
              <a:t>Migration Lead Effort : 10 days</a:t>
            </a:r>
          </a:p>
        </p:txBody>
      </p:sp>
    </p:spTree>
    <p:extLst>
      <p:ext uri="{BB962C8B-B14F-4D97-AF65-F5344CB8AC3E}">
        <p14:creationId xmlns:p14="http://schemas.microsoft.com/office/powerpoint/2010/main" val="1419103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7" y="152799"/>
            <a:ext cx="7801338" cy="553998"/>
          </a:xfrm>
        </p:spPr>
        <p:txBody>
          <a:bodyPr/>
          <a:lstStyle/>
          <a:p>
            <a:r>
              <a:rPr lang="en-US" dirty="0" smtClean="0"/>
              <a:t>SVN to GitLab Migration</a:t>
            </a:r>
            <a:endParaRPr lang="en-US" dirty="0"/>
          </a:p>
        </p:txBody>
      </p:sp>
      <p:sp>
        <p:nvSpPr>
          <p:cNvPr id="3" name="Content Placeholder 2"/>
          <p:cNvSpPr>
            <a:spLocks noGrp="1"/>
          </p:cNvSpPr>
          <p:nvPr>
            <p:ph idx="1"/>
          </p:nvPr>
        </p:nvSpPr>
        <p:spPr>
          <a:xfrm>
            <a:off x="239029" y="631146"/>
            <a:ext cx="8471834" cy="3849767"/>
          </a:xfrm>
        </p:spPr>
        <p:txBody>
          <a:bodyPr/>
          <a:lstStyle/>
          <a:p>
            <a:pPr marL="0" indent="0">
              <a:buNone/>
            </a:pPr>
            <a:endParaRPr lang="en-US" sz="1600" dirty="0" smtClean="0">
              <a:latin typeface="+mn-lt"/>
            </a:endParaRPr>
          </a:p>
          <a:p>
            <a:pPr marL="0" indent="0">
              <a:buNone/>
            </a:pPr>
            <a:r>
              <a:rPr lang="en-US" sz="1000" b="1" u="sng" dirty="0" smtClean="0">
                <a:latin typeface="+mn-lt"/>
              </a:rPr>
              <a:t>Migration Strategy:</a:t>
            </a:r>
            <a:r>
              <a:rPr lang="en-US" dirty="0" smtClean="0"/>
              <a:t>		  </a:t>
            </a:r>
            <a:r>
              <a:rPr lang="en-US" sz="1000" b="1" u="sng" dirty="0" smtClean="0">
                <a:latin typeface="+mn-lt"/>
              </a:rPr>
              <a:t>Migration Procedure:</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16</a:t>
            </a:fld>
            <a:endParaRPr lang="en-AU"/>
          </a:p>
        </p:txBody>
      </p:sp>
      <p:sp>
        <p:nvSpPr>
          <p:cNvPr id="145" name="TextBox 144"/>
          <p:cNvSpPr txBox="1"/>
          <p:nvPr/>
        </p:nvSpPr>
        <p:spPr>
          <a:xfrm>
            <a:off x="0" y="3650744"/>
            <a:ext cx="2824299" cy="1338828"/>
          </a:xfrm>
          <a:prstGeom prst="rect">
            <a:avLst/>
          </a:prstGeom>
          <a:noFill/>
        </p:spPr>
        <p:txBody>
          <a:bodyPr wrap="square" rtlCol="0">
            <a:spAutoFit/>
          </a:bodyPr>
          <a:lstStyle/>
          <a:p>
            <a:endParaRPr lang="en-US" sz="900" b="1" dirty="0" smtClean="0"/>
          </a:p>
          <a:p>
            <a:pPr marL="342900" indent="-342900">
              <a:buAutoNum type="arabicPeriod"/>
            </a:pPr>
            <a:r>
              <a:rPr lang="en-US" sz="900" dirty="0" smtClean="0"/>
              <a:t>Baseline the code in SVN Production server</a:t>
            </a:r>
          </a:p>
          <a:p>
            <a:pPr marL="342900" indent="-342900">
              <a:buAutoNum type="arabicPeriod"/>
            </a:pPr>
            <a:r>
              <a:rPr lang="en-US" sz="900" dirty="0" smtClean="0"/>
              <a:t>Migrate the SVN repo to GitLab QA repo</a:t>
            </a:r>
          </a:p>
          <a:p>
            <a:pPr marL="342900" indent="-342900">
              <a:buAutoNum type="arabicPeriod"/>
            </a:pPr>
            <a:r>
              <a:rPr lang="en-US" sz="900" dirty="0" smtClean="0"/>
              <a:t>Validate the sources in GitLab QA repo</a:t>
            </a:r>
          </a:p>
          <a:p>
            <a:pPr marL="342900" indent="-342900">
              <a:buAutoNum type="arabicPeriod"/>
            </a:pPr>
            <a:r>
              <a:rPr lang="en-US" sz="900" dirty="0" smtClean="0"/>
              <a:t>Baseline the code in SVN Production</a:t>
            </a:r>
          </a:p>
          <a:p>
            <a:pPr marL="342900" indent="-342900">
              <a:buAutoNum type="arabicPeriod"/>
            </a:pPr>
            <a:r>
              <a:rPr lang="en-US" sz="900" dirty="0" smtClean="0"/>
              <a:t>Migrate the SVN repo to GitLab Production repo</a:t>
            </a:r>
          </a:p>
          <a:p>
            <a:pPr marL="342900" indent="-342900">
              <a:buAutoNum type="arabicPeriod"/>
            </a:pPr>
            <a:r>
              <a:rPr lang="en-US" sz="900" dirty="0" smtClean="0"/>
              <a:t>Validate the Sources in GitLab Production repository</a:t>
            </a:r>
          </a:p>
        </p:txBody>
      </p:sp>
      <p:grpSp>
        <p:nvGrpSpPr>
          <p:cNvPr id="155" name="Group 154"/>
          <p:cNvGrpSpPr/>
          <p:nvPr/>
        </p:nvGrpSpPr>
        <p:grpSpPr>
          <a:xfrm>
            <a:off x="266945" y="1209682"/>
            <a:ext cx="1964907" cy="2446242"/>
            <a:chOff x="477037" y="898077"/>
            <a:chExt cx="1964907" cy="2768483"/>
          </a:xfrm>
        </p:grpSpPr>
        <p:grpSp>
          <p:nvGrpSpPr>
            <p:cNvPr id="146" name="Group 145"/>
            <p:cNvGrpSpPr/>
            <p:nvPr/>
          </p:nvGrpSpPr>
          <p:grpSpPr>
            <a:xfrm>
              <a:off x="477038" y="2411612"/>
              <a:ext cx="1875543" cy="1254948"/>
              <a:chOff x="414001" y="569264"/>
              <a:chExt cx="1875543" cy="2086119"/>
            </a:xfrm>
          </p:grpSpPr>
          <p:sp>
            <p:nvSpPr>
              <p:cNvPr id="5" name="Flowchart: Magnetic Disk 4"/>
              <p:cNvSpPr/>
              <p:nvPr/>
            </p:nvSpPr>
            <p:spPr>
              <a:xfrm>
                <a:off x="414001" y="1366883"/>
                <a:ext cx="602511" cy="469007"/>
              </a:xfrm>
              <a:prstGeom prst="flowChartMagneticDisk">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1513368" y="1405160"/>
                <a:ext cx="602511" cy="430729"/>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4001" y="1898232"/>
                <a:ext cx="602511" cy="576776"/>
              </a:xfrm>
              <a:prstGeom prst="rect">
                <a:avLst/>
              </a:prstGeom>
              <a:noFill/>
            </p:spPr>
            <p:txBody>
              <a:bodyPr wrap="square" rtlCol="0">
                <a:spAutoFit/>
              </a:bodyPr>
              <a:lstStyle/>
              <a:p>
                <a:r>
                  <a:rPr lang="en-US" sz="900" dirty="0" smtClean="0"/>
                  <a:t>SVN Prod Repo</a:t>
                </a:r>
                <a:endParaRPr lang="en-US" sz="900" dirty="0"/>
              </a:p>
            </p:txBody>
          </p:sp>
          <p:sp>
            <p:nvSpPr>
              <p:cNvPr id="8" name="TextBox 7"/>
              <p:cNvSpPr txBox="1"/>
              <p:nvPr/>
            </p:nvSpPr>
            <p:spPr>
              <a:xfrm>
                <a:off x="1431851" y="1902660"/>
                <a:ext cx="857693" cy="752723"/>
              </a:xfrm>
              <a:prstGeom prst="rect">
                <a:avLst/>
              </a:prstGeom>
              <a:noFill/>
            </p:spPr>
            <p:txBody>
              <a:bodyPr wrap="square" rtlCol="0">
                <a:spAutoFit/>
              </a:bodyPr>
              <a:lstStyle/>
              <a:p>
                <a:r>
                  <a:rPr lang="en-US" sz="1000" dirty="0" smtClean="0"/>
                  <a:t>GitLab Prod Repo</a:t>
                </a:r>
                <a:endParaRPr lang="en-US" sz="1000" dirty="0"/>
              </a:p>
            </p:txBody>
          </p:sp>
          <p:sp>
            <p:nvSpPr>
              <p:cNvPr id="19" name="TextBox 18"/>
              <p:cNvSpPr txBox="1"/>
              <p:nvPr/>
            </p:nvSpPr>
            <p:spPr>
              <a:xfrm>
                <a:off x="841678" y="569264"/>
                <a:ext cx="1225693" cy="955377"/>
              </a:xfrm>
              <a:prstGeom prst="rect">
                <a:avLst/>
              </a:prstGeom>
              <a:noFill/>
            </p:spPr>
            <p:txBody>
              <a:bodyPr wrap="square" rtlCol="0">
                <a:spAutoFit/>
              </a:bodyPr>
              <a:lstStyle/>
              <a:p>
                <a:r>
                  <a:rPr lang="en-US" sz="900" b="1" dirty="0" smtClean="0"/>
                  <a:t>Migration from SVN Prod to GitLab Prod</a:t>
                </a:r>
                <a:endParaRPr lang="en-US" sz="2000" b="1" dirty="0"/>
              </a:p>
            </p:txBody>
          </p:sp>
          <p:sp>
            <p:nvSpPr>
              <p:cNvPr id="50" name="Right Arrow 49"/>
              <p:cNvSpPr/>
              <p:nvPr/>
            </p:nvSpPr>
            <p:spPr>
              <a:xfrm>
                <a:off x="1092971" y="1554862"/>
                <a:ext cx="338879" cy="101564"/>
              </a:xfrm>
              <a:prstGeom prst="rightArrow">
                <a:avLst/>
              </a:prstGeom>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477037" y="898077"/>
              <a:ext cx="1964907" cy="1297645"/>
              <a:chOff x="324637" y="498288"/>
              <a:chExt cx="1964907" cy="2157094"/>
            </a:xfrm>
          </p:grpSpPr>
          <p:sp>
            <p:nvSpPr>
              <p:cNvPr id="148" name="Flowchart: Magnetic Disk 147"/>
              <p:cNvSpPr/>
              <p:nvPr/>
            </p:nvSpPr>
            <p:spPr>
              <a:xfrm>
                <a:off x="324637" y="1363973"/>
                <a:ext cx="602511" cy="469007"/>
              </a:xfrm>
              <a:prstGeom prst="flowChartMagneticDisk">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Magnetic Disk 148"/>
              <p:cNvSpPr/>
              <p:nvPr/>
            </p:nvSpPr>
            <p:spPr>
              <a:xfrm>
                <a:off x="1437680" y="1410717"/>
                <a:ext cx="602511" cy="430729"/>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414001" y="1898232"/>
                <a:ext cx="602511" cy="576776"/>
              </a:xfrm>
              <a:prstGeom prst="rect">
                <a:avLst/>
              </a:prstGeom>
              <a:noFill/>
            </p:spPr>
            <p:txBody>
              <a:bodyPr wrap="square" rtlCol="0">
                <a:spAutoFit/>
              </a:bodyPr>
              <a:lstStyle/>
              <a:p>
                <a:r>
                  <a:rPr lang="en-US" sz="900" dirty="0" smtClean="0"/>
                  <a:t>SVN Prod Repo</a:t>
                </a:r>
                <a:endParaRPr lang="en-US" sz="900" dirty="0"/>
              </a:p>
            </p:txBody>
          </p:sp>
          <p:sp>
            <p:nvSpPr>
              <p:cNvPr id="151" name="TextBox 150"/>
              <p:cNvSpPr txBox="1"/>
              <p:nvPr/>
            </p:nvSpPr>
            <p:spPr>
              <a:xfrm>
                <a:off x="1431851" y="1902659"/>
                <a:ext cx="857693" cy="752723"/>
              </a:xfrm>
              <a:prstGeom prst="rect">
                <a:avLst/>
              </a:prstGeom>
              <a:noFill/>
            </p:spPr>
            <p:txBody>
              <a:bodyPr wrap="square" rtlCol="0">
                <a:spAutoFit/>
              </a:bodyPr>
              <a:lstStyle/>
              <a:p>
                <a:r>
                  <a:rPr lang="en-US" sz="1000" dirty="0" smtClean="0"/>
                  <a:t>GitLab QA Repo</a:t>
                </a:r>
                <a:endParaRPr lang="en-US" sz="1000" dirty="0"/>
              </a:p>
            </p:txBody>
          </p:sp>
          <p:sp>
            <p:nvSpPr>
              <p:cNvPr id="152" name="TextBox 151"/>
              <p:cNvSpPr txBox="1"/>
              <p:nvPr/>
            </p:nvSpPr>
            <p:spPr>
              <a:xfrm>
                <a:off x="839179" y="498288"/>
                <a:ext cx="1225693" cy="955377"/>
              </a:xfrm>
              <a:prstGeom prst="rect">
                <a:avLst/>
              </a:prstGeom>
              <a:noFill/>
            </p:spPr>
            <p:txBody>
              <a:bodyPr wrap="square" rtlCol="0">
                <a:spAutoFit/>
              </a:bodyPr>
              <a:lstStyle/>
              <a:p>
                <a:r>
                  <a:rPr lang="en-US" sz="900" b="1" dirty="0" smtClean="0"/>
                  <a:t>Migration from SVN Prod to GitLab QA</a:t>
                </a:r>
                <a:endParaRPr lang="en-US" sz="2000" b="1" dirty="0"/>
              </a:p>
            </p:txBody>
          </p:sp>
          <p:sp>
            <p:nvSpPr>
              <p:cNvPr id="153" name="Right Arrow 152"/>
              <p:cNvSpPr/>
              <p:nvPr/>
            </p:nvSpPr>
            <p:spPr>
              <a:xfrm>
                <a:off x="998953" y="1553234"/>
                <a:ext cx="338879" cy="101563"/>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57" name="Straight Connector 156"/>
          <p:cNvCxnSpPr/>
          <p:nvPr/>
        </p:nvCxnSpPr>
        <p:spPr>
          <a:xfrm flipH="1">
            <a:off x="2820169" y="935596"/>
            <a:ext cx="34774" cy="4207904"/>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58" name="TextBox 157"/>
          <p:cNvSpPr txBox="1"/>
          <p:nvPr/>
        </p:nvSpPr>
        <p:spPr>
          <a:xfrm>
            <a:off x="1737360" y="2610681"/>
            <a:ext cx="184731" cy="369332"/>
          </a:xfrm>
          <a:prstGeom prst="rect">
            <a:avLst/>
          </a:prstGeom>
          <a:noFill/>
        </p:spPr>
        <p:txBody>
          <a:bodyPr wrap="none" rtlCol="0">
            <a:spAutoFit/>
          </a:bodyPr>
          <a:lstStyle/>
          <a:p>
            <a:endParaRPr lang="en-US" dirty="0"/>
          </a:p>
        </p:txBody>
      </p:sp>
      <p:sp>
        <p:nvSpPr>
          <p:cNvPr id="160" name="Folded Corner 159"/>
          <p:cNvSpPr/>
          <p:nvPr/>
        </p:nvSpPr>
        <p:spPr>
          <a:xfrm>
            <a:off x="3061275" y="1304196"/>
            <a:ext cx="1952685" cy="310554"/>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2. Convert SVN repository to a local Git Repository</a:t>
            </a:r>
            <a:endParaRPr lang="en-US" sz="800" dirty="0"/>
          </a:p>
        </p:txBody>
      </p:sp>
      <p:sp>
        <p:nvSpPr>
          <p:cNvPr id="165" name="Folded Corner 164"/>
          <p:cNvSpPr/>
          <p:nvPr/>
        </p:nvSpPr>
        <p:spPr>
          <a:xfrm>
            <a:off x="6757456" y="1256909"/>
            <a:ext cx="2192436" cy="308448"/>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3. Synchronize the local Git Repository when the SVN repository changes</a:t>
            </a:r>
            <a:endParaRPr lang="en-US" sz="800" dirty="0"/>
          </a:p>
        </p:txBody>
      </p:sp>
      <p:sp>
        <p:nvSpPr>
          <p:cNvPr id="166" name="Folded Corner 165"/>
          <p:cNvSpPr/>
          <p:nvPr/>
        </p:nvSpPr>
        <p:spPr>
          <a:xfrm>
            <a:off x="4486603" y="935596"/>
            <a:ext cx="2430780" cy="257633"/>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1. Prepare the environment for migration</a:t>
            </a:r>
            <a:endParaRPr lang="en-US" sz="900" dirty="0"/>
          </a:p>
        </p:txBody>
      </p:sp>
      <p:sp>
        <p:nvSpPr>
          <p:cNvPr id="172" name="Folded Corner 171"/>
          <p:cNvSpPr/>
          <p:nvPr/>
        </p:nvSpPr>
        <p:spPr>
          <a:xfrm>
            <a:off x="3061275" y="2998846"/>
            <a:ext cx="1215464" cy="421960"/>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5</a:t>
            </a:r>
            <a:r>
              <a:rPr lang="en-US" sz="900" dirty="0" smtClean="0"/>
              <a:t>. Start using Git repository</a:t>
            </a:r>
            <a:endParaRPr lang="en-US" sz="900" dirty="0"/>
          </a:p>
        </p:txBody>
      </p:sp>
      <p:grpSp>
        <p:nvGrpSpPr>
          <p:cNvPr id="85" name="Group 84"/>
          <p:cNvGrpSpPr/>
          <p:nvPr/>
        </p:nvGrpSpPr>
        <p:grpSpPr>
          <a:xfrm>
            <a:off x="3744742" y="1694684"/>
            <a:ext cx="1943100" cy="1247775"/>
            <a:chOff x="3162300" y="1939644"/>
            <a:chExt cx="1943100" cy="1247775"/>
          </a:xfrm>
        </p:grpSpPr>
        <p:pic>
          <p:nvPicPr>
            <p:cNvPr id="86" name="Picture 85"/>
            <p:cNvPicPr>
              <a:picLocks noChangeAspect="1"/>
            </p:cNvPicPr>
            <p:nvPr/>
          </p:nvPicPr>
          <p:blipFill>
            <a:blip r:embed="rId2"/>
            <a:stretch>
              <a:fillRect/>
            </a:stretch>
          </p:blipFill>
          <p:spPr>
            <a:xfrm>
              <a:off x="3162300" y="2325365"/>
              <a:ext cx="650428" cy="476336"/>
            </a:xfrm>
            <a:prstGeom prst="rect">
              <a:avLst/>
            </a:prstGeom>
          </p:spPr>
        </p:pic>
        <p:sp>
          <p:nvSpPr>
            <p:cNvPr id="87" name="Rectangle 86"/>
            <p:cNvSpPr/>
            <p:nvPr/>
          </p:nvSpPr>
          <p:spPr>
            <a:xfrm>
              <a:off x="3162300" y="1939644"/>
              <a:ext cx="1943100" cy="1247775"/>
            </a:xfrm>
            <a:prstGeom prst="rect">
              <a:avLst/>
            </a:prstGeom>
            <a:no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ight Arrow 87"/>
            <p:cNvSpPr/>
            <p:nvPr/>
          </p:nvSpPr>
          <p:spPr>
            <a:xfrm flipV="1">
              <a:off x="3812729" y="2517813"/>
              <a:ext cx="378271" cy="45719"/>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Up-Down Arrow 88"/>
            <p:cNvSpPr/>
            <p:nvPr/>
          </p:nvSpPr>
          <p:spPr>
            <a:xfrm>
              <a:off x="4533900" y="2433552"/>
              <a:ext cx="45719" cy="272463"/>
            </a:xfrm>
            <a:prstGeom prst="up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Magnetic Disk 89"/>
            <p:cNvSpPr/>
            <p:nvPr/>
          </p:nvSpPr>
          <p:spPr>
            <a:xfrm>
              <a:off x="4191242" y="2774331"/>
              <a:ext cx="720677" cy="262226"/>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Magnetic Disk 90"/>
            <p:cNvSpPr/>
            <p:nvPr/>
          </p:nvSpPr>
          <p:spPr>
            <a:xfrm>
              <a:off x="4191000" y="2101252"/>
              <a:ext cx="704850" cy="262226"/>
            </a:xfrm>
            <a:prstGeom prst="flowChartMagneticDisk">
              <a:avLst/>
            </a:prstGeom>
            <a:solidFill>
              <a:schemeClr val="accent4"/>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92" name="TextBox 91"/>
            <p:cNvSpPr txBox="1"/>
            <p:nvPr/>
          </p:nvSpPr>
          <p:spPr>
            <a:xfrm>
              <a:off x="3506657" y="2079123"/>
              <a:ext cx="833946" cy="257963"/>
            </a:xfrm>
            <a:prstGeom prst="rect">
              <a:avLst/>
            </a:prstGeom>
            <a:noFill/>
          </p:spPr>
          <p:txBody>
            <a:bodyPr wrap="square" rtlCol="0">
              <a:spAutoFit/>
            </a:bodyPr>
            <a:lstStyle/>
            <a:p>
              <a:r>
                <a:rPr lang="en-US" sz="800" dirty="0" smtClean="0"/>
                <a:t>SVN Central Repository</a:t>
              </a:r>
              <a:endParaRPr lang="en-US" sz="800" dirty="0"/>
            </a:p>
          </p:txBody>
        </p:sp>
        <p:sp>
          <p:nvSpPr>
            <p:cNvPr id="93" name="TextBox 92"/>
            <p:cNvSpPr txBox="1"/>
            <p:nvPr/>
          </p:nvSpPr>
          <p:spPr>
            <a:xfrm>
              <a:off x="3576417" y="2753105"/>
              <a:ext cx="882647" cy="351768"/>
            </a:xfrm>
            <a:prstGeom prst="rect">
              <a:avLst/>
            </a:prstGeom>
            <a:noFill/>
          </p:spPr>
          <p:txBody>
            <a:bodyPr wrap="square" rtlCol="0">
              <a:spAutoFit/>
            </a:bodyPr>
            <a:lstStyle/>
            <a:p>
              <a:r>
                <a:rPr lang="en-US" sz="800" dirty="0" smtClean="0"/>
                <a:t>Git Local Repository</a:t>
              </a:r>
              <a:endParaRPr lang="en-US" sz="800" dirty="0"/>
            </a:p>
          </p:txBody>
        </p:sp>
      </p:grpSp>
      <p:grpSp>
        <p:nvGrpSpPr>
          <p:cNvPr id="94" name="Group 93"/>
          <p:cNvGrpSpPr/>
          <p:nvPr/>
        </p:nvGrpSpPr>
        <p:grpSpPr>
          <a:xfrm>
            <a:off x="6587106" y="1711856"/>
            <a:ext cx="2362786" cy="1239706"/>
            <a:chOff x="6637780" y="2034510"/>
            <a:chExt cx="2362786" cy="1239706"/>
          </a:xfrm>
        </p:grpSpPr>
        <p:pic>
          <p:nvPicPr>
            <p:cNvPr id="95" name="Picture 94"/>
            <p:cNvPicPr>
              <a:picLocks noChangeAspect="1"/>
            </p:cNvPicPr>
            <p:nvPr/>
          </p:nvPicPr>
          <p:blipFill>
            <a:blip r:embed="rId3"/>
            <a:stretch>
              <a:fillRect/>
            </a:stretch>
          </p:blipFill>
          <p:spPr>
            <a:xfrm>
              <a:off x="7505124" y="2034510"/>
              <a:ext cx="626557" cy="328968"/>
            </a:xfrm>
            <a:prstGeom prst="rect">
              <a:avLst/>
            </a:prstGeom>
          </p:spPr>
        </p:pic>
        <p:sp>
          <p:nvSpPr>
            <p:cNvPr id="98" name="Flowchart: Magnetic Disk 97"/>
            <p:cNvSpPr/>
            <p:nvPr/>
          </p:nvSpPr>
          <p:spPr>
            <a:xfrm>
              <a:off x="7646836" y="2558735"/>
              <a:ext cx="398329" cy="171981"/>
            </a:xfrm>
            <a:prstGeom prst="flowChartMagneticDisk">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8116729" y="2558735"/>
              <a:ext cx="867442" cy="257963"/>
            </a:xfrm>
            <a:prstGeom prst="rect">
              <a:avLst/>
            </a:prstGeom>
            <a:noFill/>
          </p:spPr>
          <p:txBody>
            <a:bodyPr wrap="square" rtlCol="0">
              <a:spAutoFit/>
            </a:bodyPr>
            <a:lstStyle/>
            <a:p>
              <a:r>
                <a:rPr lang="en-US" sz="800" dirty="0" smtClean="0"/>
                <a:t>SVN Central Repository</a:t>
              </a:r>
              <a:endParaRPr lang="en-US" sz="800" dirty="0"/>
            </a:p>
          </p:txBody>
        </p:sp>
        <p:sp>
          <p:nvSpPr>
            <p:cNvPr id="100" name="Flowchart: Magnetic Disk 99"/>
            <p:cNvSpPr/>
            <p:nvPr/>
          </p:nvSpPr>
          <p:spPr>
            <a:xfrm>
              <a:off x="7646836" y="2944686"/>
              <a:ext cx="416039" cy="127923"/>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a:off x="7305591" y="2997365"/>
              <a:ext cx="193357" cy="22564"/>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8100334" y="2868936"/>
              <a:ext cx="900232" cy="351768"/>
            </a:xfrm>
            <a:prstGeom prst="rect">
              <a:avLst/>
            </a:prstGeom>
            <a:noFill/>
          </p:spPr>
          <p:txBody>
            <a:bodyPr wrap="square" rtlCol="0">
              <a:spAutoFit/>
            </a:bodyPr>
            <a:lstStyle/>
            <a:p>
              <a:r>
                <a:rPr lang="en-US" sz="800" dirty="0" smtClean="0"/>
                <a:t>Git Local Repository</a:t>
              </a:r>
              <a:endParaRPr lang="en-US" sz="800" dirty="0"/>
            </a:p>
          </p:txBody>
        </p:sp>
        <p:sp>
          <p:nvSpPr>
            <p:cNvPr id="107" name="Down Arrow 106"/>
            <p:cNvSpPr/>
            <p:nvPr/>
          </p:nvSpPr>
          <p:spPr>
            <a:xfrm>
              <a:off x="7854855" y="2768436"/>
              <a:ext cx="39099" cy="113336"/>
            </a:xfrm>
            <a:prstGeom prst="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p:cNvPicPr>
              <a:picLocks noChangeAspect="1"/>
            </p:cNvPicPr>
            <p:nvPr/>
          </p:nvPicPr>
          <p:blipFill>
            <a:blip r:embed="rId2"/>
            <a:stretch>
              <a:fillRect/>
            </a:stretch>
          </p:blipFill>
          <p:spPr>
            <a:xfrm>
              <a:off x="6637780" y="2797880"/>
              <a:ext cx="650428" cy="476336"/>
            </a:xfrm>
            <a:prstGeom prst="rect">
              <a:avLst/>
            </a:prstGeom>
          </p:spPr>
        </p:pic>
        <p:sp>
          <p:nvSpPr>
            <p:cNvPr id="109" name="Up-Down Arrow 108"/>
            <p:cNvSpPr/>
            <p:nvPr/>
          </p:nvSpPr>
          <p:spPr>
            <a:xfrm>
              <a:off x="7854854" y="2391640"/>
              <a:ext cx="39099" cy="120221"/>
            </a:xfrm>
            <a:prstGeom prst="up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715125" y="2034510"/>
              <a:ext cx="2214595" cy="1239706"/>
            </a:xfrm>
            <a:prstGeom prst="rect">
              <a:avLst/>
            </a:prstGeom>
            <a:no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5911683" y="3354530"/>
            <a:ext cx="3065971" cy="1565794"/>
            <a:chOff x="5321494" y="3452118"/>
            <a:chExt cx="3593912" cy="1276378"/>
          </a:xfrm>
        </p:grpSpPr>
        <p:pic>
          <p:nvPicPr>
            <p:cNvPr id="113" name="Picture 112"/>
            <p:cNvPicPr>
              <a:picLocks noChangeAspect="1"/>
            </p:cNvPicPr>
            <p:nvPr/>
          </p:nvPicPr>
          <p:blipFill>
            <a:blip r:embed="rId3"/>
            <a:stretch>
              <a:fillRect/>
            </a:stretch>
          </p:blipFill>
          <p:spPr>
            <a:xfrm>
              <a:off x="6513920" y="3517324"/>
              <a:ext cx="626557" cy="328968"/>
            </a:xfrm>
            <a:prstGeom prst="rect">
              <a:avLst/>
            </a:prstGeom>
          </p:spPr>
        </p:pic>
        <p:pic>
          <p:nvPicPr>
            <p:cNvPr id="114" name="Picture 113"/>
            <p:cNvPicPr>
              <a:picLocks noChangeAspect="1"/>
            </p:cNvPicPr>
            <p:nvPr/>
          </p:nvPicPr>
          <p:blipFill>
            <a:blip r:embed="rId4"/>
            <a:stretch>
              <a:fillRect/>
            </a:stretch>
          </p:blipFill>
          <p:spPr>
            <a:xfrm>
              <a:off x="7677861" y="3490123"/>
              <a:ext cx="449097" cy="358196"/>
            </a:xfrm>
            <a:prstGeom prst="rect">
              <a:avLst/>
            </a:prstGeom>
          </p:spPr>
        </p:pic>
        <p:sp>
          <p:nvSpPr>
            <p:cNvPr id="115" name="Flowchart: Magnetic Disk 114"/>
            <p:cNvSpPr/>
            <p:nvPr/>
          </p:nvSpPr>
          <p:spPr>
            <a:xfrm>
              <a:off x="6656913" y="4059502"/>
              <a:ext cx="398329" cy="171981"/>
            </a:xfrm>
            <a:prstGeom prst="flowChartMagneticDisk">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5977311" y="3909906"/>
              <a:ext cx="867442" cy="257963"/>
            </a:xfrm>
            <a:prstGeom prst="rect">
              <a:avLst/>
            </a:prstGeom>
            <a:noFill/>
          </p:spPr>
          <p:txBody>
            <a:bodyPr wrap="square" rtlCol="0">
              <a:spAutoFit/>
            </a:bodyPr>
            <a:lstStyle/>
            <a:p>
              <a:r>
                <a:rPr lang="en-US" sz="800" dirty="0" smtClean="0"/>
                <a:t>SVN Central Repository</a:t>
              </a:r>
              <a:endParaRPr lang="en-US" sz="800" dirty="0"/>
            </a:p>
          </p:txBody>
        </p:sp>
        <p:sp>
          <p:nvSpPr>
            <p:cNvPr id="117" name="Flowchart: Magnetic Disk 116"/>
            <p:cNvSpPr/>
            <p:nvPr/>
          </p:nvSpPr>
          <p:spPr>
            <a:xfrm>
              <a:off x="6636733" y="4433879"/>
              <a:ext cx="416039" cy="160112"/>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013741" y="4338051"/>
              <a:ext cx="900232" cy="351768"/>
            </a:xfrm>
            <a:prstGeom prst="rect">
              <a:avLst/>
            </a:prstGeom>
            <a:noFill/>
          </p:spPr>
          <p:txBody>
            <a:bodyPr wrap="square" rtlCol="0">
              <a:spAutoFit/>
            </a:bodyPr>
            <a:lstStyle/>
            <a:p>
              <a:r>
                <a:rPr lang="en-US" sz="800" dirty="0" smtClean="0"/>
                <a:t>Git Local Repository</a:t>
              </a:r>
              <a:endParaRPr lang="en-US" sz="800" dirty="0"/>
            </a:p>
          </p:txBody>
        </p:sp>
        <p:sp>
          <p:nvSpPr>
            <p:cNvPr id="119" name="Up-Down Arrow 118"/>
            <p:cNvSpPr/>
            <p:nvPr/>
          </p:nvSpPr>
          <p:spPr>
            <a:xfrm>
              <a:off x="6831275" y="3862704"/>
              <a:ext cx="28297" cy="130402"/>
            </a:xfrm>
            <a:prstGeom prst="up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Down Arrow 119"/>
            <p:cNvSpPr/>
            <p:nvPr/>
          </p:nvSpPr>
          <p:spPr>
            <a:xfrm>
              <a:off x="6816456" y="4270143"/>
              <a:ext cx="28297" cy="122933"/>
            </a:xfrm>
            <a:prstGeom prst="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p:cNvPicPr>
              <a:picLocks noChangeAspect="1"/>
            </p:cNvPicPr>
            <p:nvPr/>
          </p:nvPicPr>
          <p:blipFill>
            <a:blip r:embed="rId2"/>
            <a:stretch>
              <a:fillRect/>
            </a:stretch>
          </p:blipFill>
          <p:spPr>
            <a:xfrm>
              <a:off x="5321494" y="4252160"/>
              <a:ext cx="650428" cy="476336"/>
            </a:xfrm>
            <a:prstGeom prst="rect">
              <a:avLst/>
            </a:prstGeom>
          </p:spPr>
        </p:pic>
        <p:sp>
          <p:nvSpPr>
            <p:cNvPr id="126" name="Right Arrow 125"/>
            <p:cNvSpPr/>
            <p:nvPr/>
          </p:nvSpPr>
          <p:spPr>
            <a:xfrm>
              <a:off x="5857341" y="4433879"/>
              <a:ext cx="139941" cy="24475"/>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Magnetic Disk 130"/>
            <p:cNvSpPr/>
            <p:nvPr/>
          </p:nvSpPr>
          <p:spPr>
            <a:xfrm>
              <a:off x="7704788" y="4095541"/>
              <a:ext cx="416039" cy="160112"/>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Bent-Up Arrow 131"/>
            <p:cNvSpPr/>
            <p:nvPr/>
          </p:nvSpPr>
          <p:spPr>
            <a:xfrm>
              <a:off x="7540755" y="4433879"/>
              <a:ext cx="410014" cy="150127"/>
            </a:xfrm>
            <a:prstGeom prst="bentUp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8105972" y="3884838"/>
              <a:ext cx="809434" cy="376332"/>
            </a:xfrm>
            <a:prstGeom prst="rect">
              <a:avLst/>
            </a:prstGeom>
            <a:noFill/>
          </p:spPr>
          <p:txBody>
            <a:bodyPr wrap="square" rtlCol="0">
              <a:spAutoFit/>
            </a:bodyPr>
            <a:lstStyle/>
            <a:p>
              <a:r>
                <a:rPr lang="en-US" sz="800" dirty="0" smtClean="0"/>
                <a:t>GitLab Git Remote repository</a:t>
              </a:r>
              <a:endParaRPr lang="en-US" sz="800" dirty="0"/>
            </a:p>
          </p:txBody>
        </p:sp>
        <p:sp>
          <p:nvSpPr>
            <p:cNvPr id="134" name="Down Arrow 133"/>
            <p:cNvSpPr/>
            <p:nvPr/>
          </p:nvSpPr>
          <p:spPr>
            <a:xfrm flipV="1">
              <a:off x="7864629" y="3858803"/>
              <a:ext cx="45719" cy="167742"/>
            </a:xfrm>
            <a:prstGeom prst="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321494" y="3452118"/>
              <a:ext cx="3482530" cy="1276378"/>
            </a:xfrm>
            <a:prstGeom prst="rect">
              <a:avLst/>
            </a:prstGeom>
            <a:no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8" name="Folded Corner 177"/>
          <p:cNvSpPr/>
          <p:nvPr/>
        </p:nvSpPr>
        <p:spPr>
          <a:xfrm>
            <a:off x="7596161" y="2984769"/>
            <a:ext cx="1380613" cy="308448"/>
          </a:xfrm>
          <a:prstGeom prst="foldedCorner">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4. Share </a:t>
            </a:r>
            <a:r>
              <a:rPr lang="en-US" sz="800" dirty="0" err="1" smtClean="0"/>
              <a:t>git</a:t>
            </a:r>
            <a:r>
              <a:rPr lang="en-US" sz="800" dirty="0" smtClean="0"/>
              <a:t> repository with developers</a:t>
            </a:r>
            <a:endParaRPr lang="en-US" sz="800" dirty="0"/>
          </a:p>
        </p:txBody>
      </p:sp>
      <p:grpSp>
        <p:nvGrpSpPr>
          <p:cNvPr id="180" name="Group 179"/>
          <p:cNvGrpSpPr/>
          <p:nvPr/>
        </p:nvGrpSpPr>
        <p:grpSpPr>
          <a:xfrm>
            <a:off x="2811728" y="3368573"/>
            <a:ext cx="2703247" cy="1566117"/>
            <a:chOff x="2811728" y="3368573"/>
            <a:chExt cx="2703247" cy="1566117"/>
          </a:xfrm>
        </p:grpSpPr>
        <p:pic>
          <p:nvPicPr>
            <p:cNvPr id="181" name="Picture 180"/>
            <p:cNvPicPr>
              <a:picLocks noChangeAspect="1"/>
            </p:cNvPicPr>
            <p:nvPr/>
          </p:nvPicPr>
          <p:blipFill>
            <a:blip r:embed="rId4"/>
            <a:stretch>
              <a:fillRect/>
            </a:stretch>
          </p:blipFill>
          <p:spPr>
            <a:xfrm>
              <a:off x="4532381" y="3368573"/>
              <a:ext cx="411094" cy="358196"/>
            </a:xfrm>
            <a:prstGeom prst="rect">
              <a:avLst/>
            </a:prstGeom>
          </p:spPr>
        </p:pic>
        <p:sp>
          <p:nvSpPr>
            <p:cNvPr id="182" name="Flowchart: Magnetic Disk 181"/>
            <p:cNvSpPr/>
            <p:nvPr/>
          </p:nvSpPr>
          <p:spPr>
            <a:xfrm>
              <a:off x="4570040" y="4567433"/>
              <a:ext cx="380833" cy="160112"/>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Magnetic Disk 182"/>
            <p:cNvSpPr/>
            <p:nvPr/>
          </p:nvSpPr>
          <p:spPr>
            <a:xfrm>
              <a:off x="4569365" y="4054757"/>
              <a:ext cx="380833" cy="160112"/>
            </a:xfrm>
            <a:prstGeom prst="flowChartMagneticDisk">
              <a:avLst/>
            </a:prstGeom>
            <a:solidFill>
              <a:srgbClr val="AFEAF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Picture 183"/>
            <p:cNvPicPr>
              <a:picLocks noChangeAspect="1"/>
            </p:cNvPicPr>
            <p:nvPr/>
          </p:nvPicPr>
          <p:blipFill>
            <a:blip r:embed="rId2"/>
            <a:stretch>
              <a:fillRect/>
            </a:stretch>
          </p:blipFill>
          <p:spPr>
            <a:xfrm>
              <a:off x="3636603" y="4458354"/>
              <a:ext cx="650428" cy="476336"/>
            </a:xfrm>
            <a:prstGeom prst="rect">
              <a:avLst/>
            </a:prstGeom>
          </p:spPr>
        </p:pic>
        <p:sp>
          <p:nvSpPr>
            <p:cNvPr id="185" name="Up-Down Arrow 184"/>
            <p:cNvSpPr/>
            <p:nvPr/>
          </p:nvSpPr>
          <p:spPr>
            <a:xfrm>
              <a:off x="4731308" y="3743818"/>
              <a:ext cx="73764" cy="249288"/>
            </a:xfrm>
            <a:prstGeom prst="up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3942861" y="3909906"/>
              <a:ext cx="767818" cy="461665"/>
            </a:xfrm>
            <a:prstGeom prst="rect">
              <a:avLst/>
            </a:prstGeom>
            <a:noFill/>
          </p:spPr>
          <p:txBody>
            <a:bodyPr wrap="square" rtlCol="0">
              <a:spAutoFit/>
            </a:bodyPr>
            <a:lstStyle/>
            <a:p>
              <a:r>
                <a:rPr lang="en-US" sz="800" dirty="0" smtClean="0"/>
                <a:t>GitLab Git Remote Repository</a:t>
              </a:r>
              <a:endParaRPr lang="en-US" sz="800" dirty="0"/>
            </a:p>
          </p:txBody>
        </p:sp>
        <p:sp>
          <p:nvSpPr>
            <p:cNvPr id="187" name="Down Arrow 186"/>
            <p:cNvSpPr/>
            <p:nvPr/>
          </p:nvSpPr>
          <p:spPr>
            <a:xfrm flipV="1">
              <a:off x="4738599" y="4252160"/>
              <a:ext cx="45719" cy="266338"/>
            </a:xfrm>
            <a:prstGeom prst="down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Arrow 187"/>
            <p:cNvSpPr/>
            <p:nvPr/>
          </p:nvSpPr>
          <p:spPr>
            <a:xfrm>
              <a:off x="4216181" y="4593991"/>
              <a:ext cx="164916" cy="28547"/>
            </a:xfrm>
            <a:prstGeom prst="rightArrow">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lowchart: Magnetic Disk 188"/>
            <p:cNvSpPr/>
            <p:nvPr/>
          </p:nvSpPr>
          <p:spPr>
            <a:xfrm>
              <a:off x="3491247" y="3589165"/>
              <a:ext cx="380833" cy="160112"/>
            </a:xfrm>
            <a:prstGeom prst="flowChartMagneticDisk">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2811728" y="3618207"/>
              <a:ext cx="1161602" cy="338554"/>
            </a:xfrm>
            <a:prstGeom prst="rect">
              <a:avLst/>
            </a:prstGeom>
            <a:noFill/>
          </p:spPr>
          <p:txBody>
            <a:bodyPr wrap="square" rtlCol="0">
              <a:spAutoFit/>
            </a:bodyPr>
            <a:lstStyle/>
            <a:p>
              <a:r>
                <a:rPr lang="en-US" sz="800" dirty="0" smtClean="0"/>
                <a:t>SVN Central Repository(inactive)</a:t>
              </a:r>
              <a:endParaRPr lang="en-US" sz="800" dirty="0"/>
            </a:p>
          </p:txBody>
        </p:sp>
        <p:sp>
          <p:nvSpPr>
            <p:cNvPr id="191" name="Rectangle 190"/>
            <p:cNvSpPr/>
            <p:nvPr/>
          </p:nvSpPr>
          <p:spPr>
            <a:xfrm>
              <a:off x="2897436" y="3368573"/>
              <a:ext cx="2617539" cy="1566117"/>
            </a:xfrm>
            <a:prstGeom prst="rect">
              <a:avLst/>
            </a:prstGeom>
            <a:no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2" name="Right Arrow 191"/>
          <p:cNvSpPr/>
          <p:nvPr/>
        </p:nvSpPr>
        <p:spPr>
          <a:xfrm>
            <a:off x="5738612" y="2221836"/>
            <a:ext cx="854993" cy="238876"/>
          </a:xfrm>
          <a:prstGeom prst="rightArrow">
            <a:avLst/>
          </a:prstGeom>
          <a:solidFill>
            <a:srgbClr val="00B050"/>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ight Arrow 192"/>
          <p:cNvSpPr/>
          <p:nvPr/>
        </p:nvSpPr>
        <p:spPr>
          <a:xfrm rot="5400000">
            <a:off x="7031778" y="3019464"/>
            <a:ext cx="279057" cy="240752"/>
          </a:xfrm>
          <a:prstGeom prst="rightArrow">
            <a:avLst/>
          </a:prstGeom>
          <a:solidFill>
            <a:srgbClr val="00B050"/>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ight Arrow 193"/>
          <p:cNvSpPr/>
          <p:nvPr/>
        </p:nvSpPr>
        <p:spPr>
          <a:xfrm rot="10800000">
            <a:off x="5545516" y="4054757"/>
            <a:ext cx="318304" cy="243100"/>
          </a:xfrm>
          <a:prstGeom prst="rightArrow">
            <a:avLst/>
          </a:prstGeom>
          <a:solidFill>
            <a:srgbClr val="00B050"/>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270497" y="248909"/>
            <a:ext cx="3992113" cy="657735"/>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We proposed the Bitbucket on premises but strategy will be adopted to Bitbucket cloud as per ME bank solution</a:t>
            </a:r>
            <a:endParaRPr lang="en-US" sz="1000" b="1" dirty="0"/>
          </a:p>
        </p:txBody>
      </p:sp>
    </p:spTree>
    <p:extLst>
      <p:ext uri="{BB962C8B-B14F-4D97-AF65-F5344CB8AC3E}">
        <p14:creationId xmlns:p14="http://schemas.microsoft.com/office/powerpoint/2010/main" val="628332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2" y="184455"/>
            <a:ext cx="7801338" cy="553998"/>
          </a:xfrm>
        </p:spPr>
        <p:txBody>
          <a:bodyPr/>
          <a:lstStyle/>
          <a:p>
            <a:r>
              <a:rPr lang="en-US" dirty="0" smtClean="0"/>
              <a:t>SVN to GitLab Migration – Implementation Plan</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17</a:t>
            </a:fld>
            <a:endParaRPr lang="en-AU"/>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49433026"/>
              </p:ext>
            </p:extLst>
          </p:nvPr>
        </p:nvGraphicFramePr>
        <p:xfrm>
          <a:off x="430239" y="823998"/>
          <a:ext cx="7785100" cy="3524202"/>
        </p:xfrm>
        <a:graphic>
          <a:graphicData uri="http://schemas.openxmlformats.org/drawingml/2006/table">
            <a:tbl>
              <a:tblPr/>
              <a:tblGrid>
                <a:gridCol w="5194300"/>
                <a:gridCol w="927100"/>
                <a:gridCol w="1663700"/>
              </a:tblGrid>
              <a:tr h="207306">
                <a:tc>
                  <a:txBody>
                    <a:bodyPr/>
                    <a:lstStyle/>
                    <a:p>
                      <a:pPr algn="l" fontAlgn="b"/>
                      <a:r>
                        <a:rPr lang="en-US" sz="1000" b="1" i="0" u="none" strike="noStrike" dirty="0">
                          <a:solidFill>
                            <a:srgbClr val="000000"/>
                          </a:solidFill>
                          <a:effectLst/>
                          <a:latin typeface="Arial (body)"/>
                        </a:rPr>
                        <a:t>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1" i="0" u="none" strike="noStrike" dirty="0">
                          <a:solidFill>
                            <a:srgbClr val="000000"/>
                          </a:solidFill>
                          <a:effectLst/>
                          <a:latin typeface="Arial (body)"/>
                        </a:rPr>
                        <a:t>Duration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body)"/>
                        </a:rPr>
                        <a:t>Accountability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07306">
                <a:tc>
                  <a:txBody>
                    <a:bodyPr/>
                    <a:lstStyle/>
                    <a:p>
                      <a:pPr algn="l" fontAlgn="b"/>
                      <a:r>
                        <a:rPr lang="en-US" sz="1000" b="0" i="0" u="none" strike="noStrike" dirty="0">
                          <a:solidFill>
                            <a:srgbClr val="000000"/>
                          </a:solidFill>
                          <a:effectLst/>
                          <a:latin typeface="Arial (body)"/>
                        </a:rPr>
                        <a:t>Install the </a:t>
                      </a:r>
                      <a:r>
                        <a:rPr lang="en-US" sz="1000" b="0" i="0" u="none" strike="noStrike" dirty="0" smtClean="0">
                          <a:solidFill>
                            <a:srgbClr val="000000"/>
                          </a:solidFill>
                          <a:effectLst/>
                          <a:latin typeface="Arial (body)"/>
                        </a:rPr>
                        <a:t>GitLab </a:t>
                      </a:r>
                      <a:r>
                        <a:rPr lang="en-US" sz="1000" b="0" i="0" u="none" strike="noStrike" dirty="0">
                          <a:solidFill>
                            <a:srgbClr val="000000"/>
                          </a:solidFill>
                          <a:effectLst/>
                          <a:latin typeface="Arial (body)"/>
                        </a:rPr>
                        <a:t>software in ME Server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week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SCM 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Verification of </a:t>
                      </a:r>
                      <a:r>
                        <a:rPr lang="en-US" sz="1000" b="0" i="0" u="none" strike="noStrike" dirty="0" smtClean="0">
                          <a:solidFill>
                            <a:srgbClr val="000000"/>
                          </a:solidFill>
                          <a:effectLst/>
                          <a:latin typeface="Arial (body)"/>
                        </a:rPr>
                        <a:t>GitLab </a:t>
                      </a:r>
                      <a:r>
                        <a:rPr lang="en-US" sz="1000" b="0" i="0" u="none" strike="noStrike" dirty="0">
                          <a:solidFill>
                            <a:srgbClr val="000000"/>
                          </a:solidFill>
                          <a:effectLst/>
                          <a:latin typeface="Arial (body)"/>
                        </a:rPr>
                        <a:t>in ME Server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week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SCM 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smtClean="0">
                          <a:solidFill>
                            <a:srgbClr val="000000"/>
                          </a:solidFill>
                          <a:effectLst/>
                          <a:latin typeface="Arial (body)"/>
                        </a:rPr>
                        <a:t>Training on GitLab to</a:t>
                      </a:r>
                      <a:r>
                        <a:rPr lang="en-US" sz="1000" b="0" i="0" u="none" strike="noStrike" baseline="0" dirty="0" smtClean="0">
                          <a:solidFill>
                            <a:srgbClr val="000000"/>
                          </a:solidFill>
                          <a:effectLst/>
                          <a:latin typeface="Arial (body)"/>
                        </a:rPr>
                        <a:t> Development team</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body)"/>
                        </a:rPr>
                        <a:t>3</a:t>
                      </a:r>
                      <a:r>
                        <a:rPr lang="en-US" sz="1000" b="0" i="0" u="none" strike="noStrike" baseline="0" dirty="0" smtClean="0">
                          <a:solidFill>
                            <a:srgbClr val="000000"/>
                          </a:solidFill>
                          <a:effectLst/>
                          <a:latin typeface="Arial (body)"/>
                        </a:rPr>
                        <a:t> days</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body)"/>
                        </a:rPr>
                        <a:t>SCM Manager</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Discuss and agree on the baseline history to be taken from SVN Repo to Bitbucket Repo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Communicate to the stakeholders on baseline tag and migration date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dirty="0">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Copy the SVN baseline history repository to local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Create git repository locally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2 days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Share the local </a:t>
                      </a:r>
                      <a:r>
                        <a:rPr lang="en-US" sz="1000" b="0" i="0" u="none" strike="noStrike" dirty="0" err="1">
                          <a:solidFill>
                            <a:srgbClr val="000000"/>
                          </a:solidFill>
                          <a:effectLst/>
                          <a:latin typeface="Arial (body)"/>
                        </a:rPr>
                        <a:t>git</a:t>
                      </a:r>
                      <a:r>
                        <a:rPr lang="en-US" sz="1000" b="0" i="0" u="none" strike="noStrike" dirty="0">
                          <a:solidFill>
                            <a:srgbClr val="000000"/>
                          </a:solidFill>
                          <a:effectLst/>
                          <a:latin typeface="Arial (body)"/>
                        </a:rPr>
                        <a:t> repository with other developers by pushing it to Bitbucket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Validate the sources and its history in local Git repository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Developers/Migration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a:solidFill>
                            <a:srgbClr val="000000"/>
                          </a:solidFill>
                          <a:effectLst/>
                          <a:latin typeface="Arial (body)"/>
                        </a:rPr>
                        <a:t>Post successful verification, sync up the latest version from SVN to </a:t>
                      </a:r>
                      <a:r>
                        <a:rPr lang="en-US" sz="1000" b="0" i="0" u="none" strike="noStrike" dirty="0" smtClean="0">
                          <a:solidFill>
                            <a:srgbClr val="000000"/>
                          </a:solidFill>
                          <a:effectLst/>
                          <a:latin typeface="Arial (body)"/>
                        </a:rPr>
                        <a:t>GitLab</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Push the code from local Git repository to Centralised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3 days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Clone the central repository to the local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b"/>
                      <a:r>
                        <a:rPr lang="en-US" sz="1000" b="0" i="0" u="none" strike="noStrike">
                          <a:solidFill>
                            <a:srgbClr val="000000"/>
                          </a:solidFill>
                          <a:effectLst/>
                          <a:latin typeface="Arial (body)"/>
                        </a:rPr>
                        <a:t>1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body)"/>
                        </a:rPr>
                        <a:t>Developers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Validate the sources and its history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a:solidFill>
                            <a:srgbClr val="000000"/>
                          </a:solidFill>
                          <a:effectLst/>
                          <a:latin typeface="Arial (body)"/>
                        </a:rPr>
                        <a:t>Developers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Confirm on the migration status (Go/No Go)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a:solidFill>
                            <a:srgbClr val="000000"/>
                          </a:solidFill>
                          <a:effectLst/>
                          <a:latin typeface="Arial (body)"/>
                        </a:rPr>
                        <a:t>Convert SVN into retire mode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1000" b="0" i="0" u="none" strike="noStrike" dirty="0">
                          <a:solidFill>
                            <a:srgbClr val="000000"/>
                          </a:solidFill>
                          <a:effectLst/>
                          <a:latin typeface="Arial (body)"/>
                        </a:rPr>
                        <a:t>Migration Lead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306">
                <a:tc>
                  <a:txBody>
                    <a:bodyPr/>
                    <a:lstStyle/>
                    <a:p>
                      <a:pPr algn="l" fontAlgn="b"/>
                      <a:r>
                        <a:rPr lang="en-US" sz="1000" b="0" i="0" u="none" strike="noStrike" dirty="0" smtClean="0">
                          <a:solidFill>
                            <a:srgbClr val="000000"/>
                          </a:solidFill>
                          <a:effectLst/>
                          <a:latin typeface="Arial (body)"/>
                        </a:rPr>
                        <a:t>GitLab</a:t>
                      </a:r>
                      <a:r>
                        <a:rPr lang="en-US" sz="1000" b="0" i="0" u="none" strike="noStrike" baseline="0" dirty="0" smtClean="0">
                          <a:solidFill>
                            <a:srgbClr val="000000"/>
                          </a:solidFill>
                          <a:effectLst/>
                          <a:latin typeface="Arial (body)"/>
                        </a:rPr>
                        <a:t> Tool Support</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body)"/>
                        </a:rPr>
                        <a:t>4</a:t>
                      </a:r>
                      <a:r>
                        <a:rPr lang="en-US" sz="1000" b="0" i="0" u="none" strike="noStrike" baseline="0" dirty="0" smtClean="0">
                          <a:solidFill>
                            <a:srgbClr val="000000"/>
                          </a:solidFill>
                          <a:effectLst/>
                          <a:latin typeface="Arial (body)"/>
                        </a:rPr>
                        <a:t> weeks</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body)"/>
                        </a:rPr>
                        <a:t>SCM Manager</a:t>
                      </a:r>
                      <a:endParaRPr lang="en-US" sz="1000" b="0" i="0" u="none" strike="noStrike" dirty="0">
                        <a:solidFill>
                          <a:srgbClr val="000000"/>
                        </a:solidFill>
                        <a:effectLst/>
                        <a:latin typeface="Arial (body)"/>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430238" y="4407619"/>
            <a:ext cx="6172039" cy="600164"/>
          </a:xfrm>
          <a:prstGeom prst="rect">
            <a:avLst/>
          </a:prstGeom>
          <a:noFill/>
        </p:spPr>
        <p:txBody>
          <a:bodyPr wrap="square" rtlCol="0">
            <a:spAutoFit/>
          </a:bodyPr>
          <a:lstStyle/>
          <a:p>
            <a:r>
              <a:rPr lang="en-US" sz="1100" dirty="0" smtClean="0"/>
              <a:t>Over all Effort for migration &amp; Support : 43 days</a:t>
            </a:r>
          </a:p>
          <a:p>
            <a:r>
              <a:rPr lang="en-US" sz="1100" dirty="0" smtClean="0"/>
              <a:t>SCM Manager Effort including support post migration: 33 days</a:t>
            </a:r>
          </a:p>
          <a:p>
            <a:r>
              <a:rPr lang="en-US" sz="1100" dirty="0" smtClean="0"/>
              <a:t>Migration Lead Effort : 10 days</a:t>
            </a:r>
          </a:p>
        </p:txBody>
      </p:sp>
    </p:spTree>
    <p:extLst>
      <p:ext uri="{BB962C8B-B14F-4D97-AF65-F5344CB8AC3E}">
        <p14:creationId xmlns:p14="http://schemas.microsoft.com/office/powerpoint/2010/main" val="3207986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742" y="249903"/>
            <a:ext cx="7801338" cy="553998"/>
          </a:xfrm>
        </p:spPr>
        <p:txBody>
          <a:bodyPr/>
          <a:lstStyle/>
          <a:p>
            <a:r>
              <a:rPr lang="en-US" dirty="0" smtClean="0"/>
              <a:t>SCM Tool Backup strategy</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solidFill>
                  <a:srgbClr val="FFFFFF"/>
                </a:solidFill>
              </a:rPr>
              <a:pPr/>
              <a:t>18</a:t>
            </a:fld>
            <a:endParaRPr lang="en-AU">
              <a:solidFill>
                <a:srgbClr val="FFFFFF"/>
              </a:solidFill>
            </a:endParaRPr>
          </a:p>
        </p:txBody>
      </p:sp>
      <p:grpSp>
        <p:nvGrpSpPr>
          <p:cNvPr id="103" name="Group 102"/>
          <p:cNvGrpSpPr/>
          <p:nvPr/>
        </p:nvGrpSpPr>
        <p:grpSpPr>
          <a:xfrm>
            <a:off x="252197" y="1110945"/>
            <a:ext cx="8003000" cy="3500886"/>
            <a:chOff x="319943" y="1477761"/>
            <a:chExt cx="8003000" cy="3500887"/>
          </a:xfrm>
        </p:grpSpPr>
        <p:grpSp>
          <p:nvGrpSpPr>
            <p:cNvPr id="102" name="Group 101"/>
            <p:cNvGrpSpPr/>
            <p:nvPr/>
          </p:nvGrpSpPr>
          <p:grpSpPr>
            <a:xfrm>
              <a:off x="319943" y="1477761"/>
              <a:ext cx="8003000" cy="3395099"/>
              <a:chOff x="318043" y="1477761"/>
              <a:chExt cx="8164577" cy="3395099"/>
            </a:xfrm>
          </p:grpSpPr>
          <p:sp>
            <p:nvSpPr>
              <p:cNvPr id="63" name="Rectangle 62"/>
              <p:cNvSpPr/>
              <p:nvPr/>
            </p:nvSpPr>
            <p:spPr>
              <a:xfrm>
                <a:off x="5949106" y="1964407"/>
                <a:ext cx="2126256" cy="27747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p:cNvSpPr/>
              <p:nvPr/>
            </p:nvSpPr>
            <p:spPr>
              <a:xfrm>
                <a:off x="388297" y="1964407"/>
                <a:ext cx="3981729" cy="29084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9" name="Group 18"/>
              <p:cNvGrpSpPr/>
              <p:nvPr/>
            </p:nvGrpSpPr>
            <p:grpSpPr>
              <a:xfrm>
                <a:off x="539827" y="2257756"/>
                <a:ext cx="1608463" cy="2321756"/>
                <a:chOff x="1167788" y="1366092"/>
                <a:chExt cx="1608463" cy="2321756"/>
              </a:xfrm>
            </p:grpSpPr>
            <p:sp>
              <p:nvSpPr>
                <p:cNvPr id="8" name="Rectangle 7"/>
                <p:cNvSpPr/>
                <p:nvPr/>
              </p:nvSpPr>
              <p:spPr>
                <a:xfrm>
                  <a:off x="1167788" y="1366092"/>
                  <a:ext cx="1608463" cy="2321756"/>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p:cNvSpPr/>
                <p:nvPr/>
              </p:nvSpPr>
              <p:spPr>
                <a:xfrm>
                  <a:off x="1257760" y="2812196"/>
                  <a:ext cx="1311008" cy="2909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FF"/>
                      </a:solidFill>
                    </a:rPr>
                    <a:t>Database</a:t>
                  </a:r>
                  <a:endParaRPr lang="en-US" sz="1200" dirty="0">
                    <a:solidFill>
                      <a:srgbClr val="FFFFFF"/>
                    </a:solidFill>
                  </a:endParaRPr>
                </a:p>
              </p:txBody>
            </p:sp>
            <p:sp>
              <p:nvSpPr>
                <p:cNvPr id="14" name="Rectangle 13"/>
                <p:cNvSpPr/>
                <p:nvPr/>
              </p:nvSpPr>
              <p:spPr>
                <a:xfrm>
                  <a:off x="1259595" y="2412189"/>
                  <a:ext cx="1311008" cy="2909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FF"/>
                      </a:solidFill>
                    </a:rPr>
                    <a:t>Plugins</a:t>
                  </a:r>
                  <a:endParaRPr lang="en-US" sz="1200" dirty="0">
                    <a:solidFill>
                      <a:srgbClr val="FFFFFF"/>
                    </a:solidFill>
                  </a:endParaRPr>
                </a:p>
              </p:txBody>
            </p:sp>
            <p:sp>
              <p:nvSpPr>
                <p:cNvPr id="15" name="Rectangle 14"/>
                <p:cNvSpPr/>
                <p:nvPr/>
              </p:nvSpPr>
              <p:spPr>
                <a:xfrm>
                  <a:off x="1259595" y="1929590"/>
                  <a:ext cx="1311008" cy="2909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FFFF"/>
                      </a:solidFill>
                    </a:rPr>
                    <a:t>Builds &amp; artifacts</a:t>
                  </a:r>
                  <a:endParaRPr lang="en-US" sz="1100" dirty="0">
                    <a:solidFill>
                      <a:srgbClr val="FFFFFF"/>
                    </a:solidFill>
                  </a:endParaRPr>
                </a:p>
              </p:txBody>
            </p:sp>
            <p:sp>
              <p:nvSpPr>
                <p:cNvPr id="16" name="Rectangle 15"/>
                <p:cNvSpPr/>
                <p:nvPr/>
              </p:nvSpPr>
              <p:spPr>
                <a:xfrm>
                  <a:off x="1259595" y="1494932"/>
                  <a:ext cx="1311008" cy="2909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FF"/>
                      </a:solidFill>
                    </a:rPr>
                    <a:t>Repositories</a:t>
                  </a:r>
                  <a:endParaRPr lang="en-US" sz="1200" dirty="0">
                    <a:solidFill>
                      <a:srgbClr val="FFFFFF"/>
                    </a:solidFill>
                  </a:endParaRPr>
                </a:p>
              </p:txBody>
            </p:sp>
            <p:sp>
              <p:nvSpPr>
                <p:cNvPr id="17" name="Rectangle 16"/>
                <p:cNvSpPr/>
                <p:nvPr/>
              </p:nvSpPr>
              <p:spPr>
                <a:xfrm>
                  <a:off x="1257760" y="3277904"/>
                  <a:ext cx="1311008" cy="2909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Logs and events</a:t>
                  </a:r>
                </a:p>
              </p:txBody>
            </p:sp>
          </p:grpSp>
          <p:sp>
            <p:nvSpPr>
              <p:cNvPr id="18" name="Rectangle 17"/>
              <p:cNvSpPr/>
              <p:nvPr/>
            </p:nvSpPr>
            <p:spPr>
              <a:xfrm>
                <a:off x="2728509" y="2677538"/>
                <a:ext cx="1279798" cy="1026321"/>
              </a:xfrm>
              <a:prstGeom prst="rect">
                <a:avLst/>
              </a:prstGeom>
              <a:solidFill>
                <a:srgbClr val="0088EE"/>
              </a:solidFill>
              <a:ln>
                <a:solidFill>
                  <a:srgbClr val="0088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FFFF"/>
                  </a:solidFill>
                </a:endParaRPr>
              </a:p>
            </p:txBody>
          </p:sp>
          <p:sp>
            <p:nvSpPr>
              <p:cNvPr id="39" name="Rectangle 38"/>
              <p:cNvSpPr/>
              <p:nvPr/>
            </p:nvSpPr>
            <p:spPr>
              <a:xfrm>
                <a:off x="2982818" y="2738024"/>
                <a:ext cx="725277" cy="166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FF"/>
                    </a:solidFill>
                  </a:rPr>
                  <a:t>Daily</a:t>
                </a:r>
                <a:endParaRPr lang="en-US" sz="1200" dirty="0">
                  <a:solidFill>
                    <a:srgbClr val="FFFFFF"/>
                  </a:solidFill>
                </a:endParaRPr>
              </a:p>
            </p:txBody>
          </p:sp>
          <p:sp>
            <p:nvSpPr>
              <p:cNvPr id="40" name="Rectangle 39"/>
              <p:cNvSpPr/>
              <p:nvPr/>
            </p:nvSpPr>
            <p:spPr>
              <a:xfrm>
                <a:off x="2982818" y="3123421"/>
                <a:ext cx="725277" cy="166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FF"/>
                    </a:solidFill>
                  </a:rPr>
                  <a:t>Weekly</a:t>
                </a:r>
                <a:endParaRPr lang="en-US" sz="1200" dirty="0">
                  <a:solidFill>
                    <a:srgbClr val="FFFFFF"/>
                  </a:solidFill>
                </a:endParaRPr>
              </a:p>
            </p:txBody>
          </p:sp>
          <p:sp>
            <p:nvSpPr>
              <p:cNvPr id="41" name="Rectangle 40"/>
              <p:cNvSpPr/>
              <p:nvPr/>
            </p:nvSpPr>
            <p:spPr>
              <a:xfrm>
                <a:off x="2982818" y="3449324"/>
                <a:ext cx="725277" cy="166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FFFF"/>
                    </a:solidFill>
                  </a:rPr>
                  <a:t>Monthly</a:t>
                </a:r>
                <a:endParaRPr lang="en-US" sz="1100" dirty="0">
                  <a:solidFill>
                    <a:srgbClr val="FFFFFF"/>
                  </a:solidFill>
                </a:endParaRPr>
              </a:p>
            </p:txBody>
          </p:sp>
          <p:sp>
            <p:nvSpPr>
              <p:cNvPr id="56" name="TextBox 55"/>
              <p:cNvSpPr txBox="1"/>
              <p:nvPr/>
            </p:nvSpPr>
            <p:spPr>
              <a:xfrm>
                <a:off x="2728508" y="2386596"/>
                <a:ext cx="1435868" cy="261610"/>
              </a:xfrm>
              <a:prstGeom prst="rect">
                <a:avLst/>
              </a:prstGeom>
              <a:noFill/>
            </p:spPr>
            <p:txBody>
              <a:bodyPr wrap="square" rtlCol="0">
                <a:spAutoFit/>
              </a:bodyPr>
              <a:lstStyle/>
              <a:p>
                <a:r>
                  <a:rPr lang="en-US" sz="1100" dirty="0" smtClean="0">
                    <a:solidFill>
                      <a:srgbClr val="000000"/>
                    </a:solidFill>
                  </a:rPr>
                  <a:t>Backup location</a:t>
                </a:r>
                <a:endParaRPr lang="en-US" sz="1100" dirty="0">
                  <a:solidFill>
                    <a:srgbClr val="000000"/>
                  </a:solidFill>
                </a:endParaRPr>
              </a:p>
            </p:txBody>
          </p:sp>
          <p:sp>
            <p:nvSpPr>
              <p:cNvPr id="57" name="TextBox 56"/>
              <p:cNvSpPr txBox="1"/>
              <p:nvPr/>
            </p:nvSpPr>
            <p:spPr>
              <a:xfrm>
                <a:off x="318043" y="1477761"/>
                <a:ext cx="2985570" cy="369332"/>
              </a:xfrm>
              <a:prstGeom prst="rect">
                <a:avLst/>
              </a:prstGeom>
              <a:noFill/>
            </p:spPr>
            <p:txBody>
              <a:bodyPr wrap="square" rtlCol="0">
                <a:spAutoFit/>
              </a:bodyPr>
              <a:lstStyle/>
              <a:p>
                <a:r>
                  <a:rPr lang="en-US" dirty="0" smtClean="0">
                    <a:solidFill>
                      <a:srgbClr val="000000"/>
                    </a:solidFill>
                  </a:rPr>
                  <a:t>GitLab/Bitbucket Server</a:t>
                </a:r>
                <a:endParaRPr lang="en-US" dirty="0">
                  <a:solidFill>
                    <a:srgbClr val="000000"/>
                  </a:solidFill>
                </a:endParaRPr>
              </a:p>
            </p:txBody>
          </p:sp>
          <p:sp>
            <p:nvSpPr>
              <p:cNvPr id="58" name="TextBox 57"/>
              <p:cNvSpPr txBox="1"/>
              <p:nvPr/>
            </p:nvSpPr>
            <p:spPr>
              <a:xfrm>
                <a:off x="5887599" y="1477761"/>
                <a:ext cx="2595021" cy="369332"/>
              </a:xfrm>
              <a:prstGeom prst="rect">
                <a:avLst/>
              </a:prstGeom>
              <a:noFill/>
            </p:spPr>
            <p:txBody>
              <a:bodyPr wrap="square" rtlCol="0">
                <a:spAutoFit/>
              </a:bodyPr>
              <a:lstStyle/>
              <a:p>
                <a:r>
                  <a:rPr lang="en-US" dirty="0" smtClean="0">
                    <a:solidFill>
                      <a:srgbClr val="000000"/>
                    </a:solidFill>
                  </a:rPr>
                  <a:t>Backup Server</a:t>
                </a:r>
                <a:endParaRPr lang="en-US" dirty="0">
                  <a:solidFill>
                    <a:srgbClr val="000000"/>
                  </a:solidFill>
                </a:endParaRPr>
              </a:p>
            </p:txBody>
          </p:sp>
          <p:sp>
            <p:nvSpPr>
              <p:cNvPr id="59" name="Rectangle 58"/>
              <p:cNvSpPr/>
              <p:nvPr/>
            </p:nvSpPr>
            <p:spPr>
              <a:xfrm>
                <a:off x="6372337" y="2644464"/>
                <a:ext cx="1279798" cy="1026321"/>
              </a:xfrm>
              <a:prstGeom prst="rect">
                <a:avLst/>
              </a:prstGeom>
              <a:solidFill>
                <a:srgbClr val="0088EE"/>
              </a:solidFill>
              <a:ln>
                <a:solidFill>
                  <a:srgbClr val="0088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FFFF"/>
                  </a:solidFill>
                </a:endParaRPr>
              </a:p>
            </p:txBody>
          </p:sp>
          <p:sp>
            <p:nvSpPr>
              <p:cNvPr id="60" name="Rectangle 59"/>
              <p:cNvSpPr/>
              <p:nvPr/>
            </p:nvSpPr>
            <p:spPr>
              <a:xfrm>
                <a:off x="6649597" y="2743865"/>
                <a:ext cx="725277" cy="166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FF"/>
                    </a:solidFill>
                  </a:rPr>
                  <a:t>Daily</a:t>
                </a:r>
                <a:endParaRPr lang="en-US" sz="1200" dirty="0">
                  <a:solidFill>
                    <a:srgbClr val="FFFFFF"/>
                  </a:solidFill>
                </a:endParaRPr>
              </a:p>
            </p:txBody>
          </p:sp>
          <p:sp>
            <p:nvSpPr>
              <p:cNvPr id="61" name="Rectangle 60"/>
              <p:cNvSpPr/>
              <p:nvPr/>
            </p:nvSpPr>
            <p:spPr>
              <a:xfrm>
                <a:off x="6649596" y="3129262"/>
                <a:ext cx="725277" cy="166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FF"/>
                    </a:solidFill>
                  </a:rPr>
                  <a:t>Weekly</a:t>
                </a:r>
                <a:endParaRPr lang="en-US" sz="1200" dirty="0">
                  <a:solidFill>
                    <a:srgbClr val="FFFFFF"/>
                  </a:solidFill>
                </a:endParaRPr>
              </a:p>
            </p:txBody>
          </p:sp>
          <p:sp>
            <p:nvSpPr>
              <p:cNvPr id="62" name="Rectangle 61"/>
              <p:cNvSpPr/>
              <p:nvPr/>
            </p:nvSpPr>
            <p:spPr>
              <a:xfrm>
                <a:off x="6649596" y="3451797"/>
                <a:ext cx="725277" cy="166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FFFF"/>
                    </a:solidFill>
                  </a:rPr>
                  <a:t>Monthly</a:t>
                </a:r>
                <a:endParaRPr lang="en-US" sz="1200" dirty="0">
                  <a:solidFill>
                    <a:srgbClr val="FFFFFF"/>
                  </a:solidFill>
                </a:endParaRPr>
              </a:p>
            </p:txBody>
          </p:sp>
          <p:cxnSp>
            <p:nvCxnSpPr>
              <p:cNvPr id="67" name="Elbow Connector 66"/>
              <p:cNvCxnSpPr>
                <a:stCxn id="39" idx="3"/>
                <a:endCxn id="60" idx="1"/>
              </p:cNvCxnSpPr>
              <p:nvPr/>
            </p:nvCxnSpPr>
            <p:spPr>
              <a:xfrm>
                <a:off x="3708095" y="2821254"/>
                <a:ext cx="2941502" cy="584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Elbow Connector 73"/>
              <p:cNvCxnSpPr>
                <a:stCxn id="41" idx="3"/>
                <a:endCxn id="62" idx="1"/>
              </p:cNvCxnSpPr>
              <p:nvPr/>
            </p:nvCxnSpPr>
            <p:spPr>
              <a:xfrm>
                <a:off x="3708095" y="3532554"/>
                <a:ext cx="2941501" cy="24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4431536" y="2597393"/>
                <a:ext cx="1884800" cy="253916"/>
              </a:xfrm>
              <a:prstGeom prst="rect">
                <a:avLst/>
              </a:prstGeom>
              <a:noFill/>
            </p:spPr>
            <p:txBody>
              <a:bodyPr wrap="square" rtlCol="0">
                <a:spAutoFit/>
              </a:bodyPr>
              <a:lstStyle/>
              <a:p>
                <a:r>
                  <a:rPr lang="en-US" sz="1000" dirty="0" smtClean="0">
                    <a:solidFill>
                      <a:srgbClr val="000000"/>
                    </a:solidFill>
                  </a:rPr>
                  <a:t>Copying daily backup</a:t>
                </a:r>
                <a:r>
                  <a:rPr lang="en-US" sz="1050" dirty="0" smtClean="0">
                    <a:solidFill>
                      <a:srgbClr val="000000"/>
                    </a:solidFill>
                  </a:rPr>
                  <a:t> </a:t>
                </a:r>
                <a:endParaRPr lang="en-US" sz="1050" dirty="0">
                  <a:solidFill>
                    <a:srgbClr val="000000"/>
                  </a:solidFill>
                </a:endParaRPr>
              </a:p>
            </p:txBody>
          </p:sp>
          <p:cxnSp>
            <p:nvCxnSpPr>
              <p:cNvPr id="77" name="Straight Arrow Connector 76"/>
              <p:cNvCxnSpPr>
                <a:stCxn id="40" idx="3"/>
                <a:endCxn id="61" idx="1"/>
              </p:cNvCxnSpPr>
              <p:nvPr/>
            </p:nvCxnSpPr>
            <p:spPr>
              <a:xfrm>
                <a:off x="3708095" y="3206651"/>
                <a:ext cx="2941501" cy="5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4433372" y="3026800"/>
                <a:ext cx="1454226" cy="400110"/>
              </a:xfrm>
              <a:prstGeom prst="rect">
                <a:avLst/>
              </a:prstGeom>
              <a:noFill/>
            </p:spPr>
            <p:txBody>
              <a:bodyPr wrap="square" rtlCol="0">
                <a:spAutoFit/>
              </a:bodyPr>
              <a:lstStyle/>
              <a:p>
                <a:r>
                  <a:rPr lang="en-US" sz="1000" dirty="0" smtClean="0">
                    <a:solidFill>
                      <a:srgbClr val="000000"/>
                    </a:solidFill>
                  </a:rPr>
                  <a:t>Copying weekly backups</a:t>
                </a:r>
                <a:endParaRPr lang="en-US" sz="1000" dirty="0">
                  <a:solidFill>
                    <a:srgbClr val="000000"/>
                  </a:solidFill>
                </a:endParaRPr>
              </a:p>
            </p:txBody>
          </p:sp>
          <p:sp>
            <p:nvSpPr>
              <p:cNvPr id="79" name="TextBox 78"/>
              <p:cNvSpPr txBox="1"/>
              <p:nvPr/>
            </p:nvSpPr>
            <p:spPr>
              <a:xfrm>
                <a:off x="4470094" y="3490736"/>
                <a:ext cx="1249495" cy="400110"/>
              </a:xfrm>
              <a:prstGeom prst="rect">
                <a:avLst/>
              </a:prstGeom>
              <a:noFill/>
            </p:spPr>
            <p:txBody>
              <a:bodyPr wrap="square" rtlCol="0">
                <a:spAutoFit/>
              </a:bodyPr>
              <a:lstStyle/>
              <a:p>
                <a:r>
                  <a:rPr lang="en-US" sz="1000" dirty="0" smtClean="0">
                    <a:solidFill>
                      <a:srgbClr val="000000"/>
                    </a:solidFill>
                  </a:rPr>
                  <a:t>Copying monthly backups</a:t>
                </a:r>
                <a:endParaRPr lang="en-US" sz="1000" dirty="0">
                  <a:solidFill>
                    <a:srgbClr val="000000"/>
                  </a:solidFill>
                </a:endParaRPr>
              </a:p>
            </p:txBody>
          </p:sp>
          <p:cxnSp>
            <p:nvCxnSpPr>
              <p:cNvPr id="97" name="Straight Arrow Connector 96"/>
              <p:cNvCxnSpPr>
                <a:stCxn id="62" idx="2"/>
              </p:cNvCxnSpPr>
              <p:nvPr/>
            </p:nvCxnSpPr>
            <p:spPr>
              <a:xfrm>
                <a:off x="7012235" y="3618257"/>
                <a:ext cx="5510" cy="674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Elbow Connector 98"/>
              <p:cNvCxnSpPr>
                <a:endCxn id="18" idx="2"/>
              </p:cNvCxnSpPr>
              <p:nvPr/>
            </p:nvCxnSpPr>
            <p:spPr>
              <a:xfrm rot="10800000">
                <a:off x="3368409" y="3703860"/>
                <a:ext cx="3643827" cy="58914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101" name="TextBox 100"/>
            <p:cNvSpPr txBox="1"/>
            <p:nvPr/>
          </p:nvSpPr>
          <p:spPr>
            <a:xfrm>
              <a:off x="4352030" y="4270762"/>
              <a:ext cx="1553378" cy="707886"/>
            </a:xfrm>
            <a:prstGeom prst="rect">
              <a:avLst/>
            </a:prstGeom>
            <a:noFill/>
          </p:spPr>
          <p:txBody>
            <a:bodyPr wrap="square" rtlCol="0">
              <a:spAutoFit/>
            </a:bodyPr>
            <a:lstStyle/>
            <a:p>
              <a:r>
                <a:rPr lang="en-US" sz="1000" dirty="0" smtClean="0">
                  <a:solidFill>
                    <a:srgbClr val="000000"/>
                  </a:solidFill>
                </a:rPr>
                <a:t>Stop Git services and restore the backup in the Git server backup location</a:t>
              </a:r>
              <a:endParaRPr lang="en-US" sz="1000" dirty="0">
                <a:solidFill>
                  <a:srgbClr val="000000"/>
                </a:solidFill>
              </a:endParaRPr>
            </a:p>
          </p:txBody>
        </p:sp>
      </p:grpSp>
      <p:cxnSp>
        <p:nvCxnSpPr>
          <p:cNvPr id="37" name="Elbow Connector 36"/>
          <p:cNvCxnSpPr>
            <a:stCxn id="8" idx="3"/>
            <a:endCxn id="18" idx="1"/>
          </p:cNvCxnSpPr>
          <p:nvPr/>
        </p:nvCxnSpPr>
        <p:spPr>
          <a:xfrm flipV="1">
            <a:off x="2046224" y="2823883"/>
            <a:ext cx="568736" cy="227935"/>
          </a:xfrm>
          <a:prstGeom prst="bentConnector3">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652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1" y="215462"/>
            <a:ext cx="7801338" cy="553998"/>
          </a:xfrm>
        </p:spPr>
        <p:txBody>
          <a:bodyPr>
            <a:normAutofit/>
          </a:bodyPr>
          <a:lstStyle/>
          <a:p>
            <a:r>
              <a:rPr lang="en-US" sz="2600" dirty="0" smtClean="0">
                <a:latin typeface="Arial (body)"/>
              </a:rPr>
              <a:t>SCM – Backup and Restore strategy</a:t>
            </a:r>
            <a:endParaRPr lang="en-US" sz="2600" dirty="0">
              <a:latin typeface="Arial (body)"/>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19</a:t>
            </a:fld>
            <a:endParaRPr lang="en-AU"/>
          </a:p>
        </p:txBody>
      </p:sp>
      <p:graphicFrame>
        <p:nvGraphicFramePr>
          <p:cNvPr id="15" name="Content Placeholder 14"/>
          <p:cNvGraphicFramePr>
            <a:graphicFrameLocks noGrp="1"/>
          </p:cNvGraphicFramePr>
          <p:nvPr>
            <p:ph sz="quarter" idx="13"/>
            <p:extLst>
              <p:ext uri="{D42A27DB-BD31-4B8C-83A1-F6EECF244321}">
                <p14:modId xmlns:p14="http://schemas.microsoft.com/office/powerpoint/2010/main" val="2072437005"/>
              </p:ext>
            </p:extLst>
          </p:nvPr>
        </p:nvGraphicFramePr>
        <p:xfrm>
          <a:off x="125731" y="701534"/>
          <a:ext cx="3994577" cy="3814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Content Placeholder 17"/>
          <p:cNvGraphicFramePr>
            <a:graphicFrameLocks noGrp="1"/>
          </p:cNvGraphicFramePr>
          <p:nvPr>
            <p:ph sz="quarter" idx="14"/>
            <p:extLst>
              <p:ext uri="{D42A27DB-BD31-4B8C-83A1-F6EECF244321}">
                <p14:modId xmlns:p14="http://schemas.microsoft.com/office/powerpoint/2010/main" val="2136445410"/>
              </p:ext>
            </p:extLst>
          </p:nvPr>
        </p:nvGraphicFramePr>
        <p:xfrm>
          <a:off x="4340646" y="701532"/>
          <a:ext cx="4704202" cy="41015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2" name="Straight Connector 21"/>
          <p:cNvCxnSpPr/>
          <p:nvPr/>
        </p:nvCxnSpPr>
        <p:spPr>
          <a:xfrm>
            <a:off x="4219460" y="633607"/>
            <a:ext cx="22034" cy="4509893"/>
          </a:xfrm>
          <a:prstGeom prst="line">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1233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2</a:t>
            </a:fld>
            <a:endParaRPr lang="en-AU" dirty="0"/>
          </a:p>
        </p:txBody>
      </p:sp>
      <p:sp>
        <p:nvSpPr>
          <p:cNvPr id="3" name="TextBox 2"/>
          <p:cNvSpPr txBox="1"/>
          <p:nvPr/>
        </p:nvSpPr>
        <p:spPr>
          <a:xfrm>
            <a:off x="609599" y="926123"/>
            <a:ext cx="7605739" cy="3970318"/>
          </a:xfrm>
          <a:prstGeom prst="rect">
            <a:avLst/>
          </a:prstGeom>
          <a:noFill/>
        </p:spPr>
        <p:txBody>
          <a:bodyPr wrap="square" rtlCol="0">
            <a:spAutoFit/>
          </a:bodyPr>
          <a:lstStyle/>
          <a:p>
            <a:pPr marL="342900" indent="-342900">
              <a:buFont typeface="+mj-lt"/>
              <a:buAutoNum type="arabicPeriod"/>
            </a:pPr>
            <a:r>
              <a:rPr lang="en-US" dirty="0" smtClean="0"/>
              <a:t>AS-IS State</a:t>
            </a:r>
          </a:p>
          <a:p>
            <a:pPr marL="342900" indent="-342900">
              <a:buFont typeface="+mj-lt"/>
              <a:buAutoNum type="arabicPeriod"/>
            </a:pPr>
            <a:r>
              <a:rPr lang="en-US" dirty="0" smtClean="0"/>
              <a:t>SCM Introduction</a:t>
            </a:r>
          </a:p>
          <a:p>
            <a:pPr marL="342900" indent="-342900">
              <a:buFont typeface="+mj-lt"/>
              <a:buAutoNum type="arabicPeriod"/>
            </a:pPr>
            <a:r>
              <a:rPr lang="en-US" dirty="0" smtClean="0"/>
              <a:t>SCM Benefits</a:t>
            </a:r>
          </a:p>
          <a:p>
            <a:pPr marL="342900" indent="-342900">
              <a:buFont typeface="+mj-lt"/>
              <a:buAutoNum type="arabicPeriod"/>
            </a:pPr>
            <a:r>
              <a:rPr lang="en-US" dirty="0" smtClean="0"/>
              <a:t>SCM Tools</a:t>
            </a:r>
          </a:p>
          <a:p>
            <a:pPr marL="342900" indent="-342900">
              <a:buFont typeface="+mj-lt"/>
              <a:buAutoNum type="arabicPeriod"/>
            </a:pPr>
            <a:r>
              <a:rPr lang="en-US" dirty="0" smtClean="0"/>
              <a:t>SCM Process &amp; Procedures</a:t>
            </a:r>
          </a:p>
          <a:p>
            <a:pPr marL="342900" indent="-342900">
              <a:buFont typeface="+mj-lt"/>
              <a:buAutoNum type="arabicPeriod"/>
            </a:pPr>
            <a:r>
              <a:rPr lang="en-US" dirty="0" smtClean="0"/>
              <a:t>Artifact Management</a:t>
            </a:r>
          </a:p>
          <a:p>
            <a:pPr marL="342900" indent="-342900">
              <a:buFont typeface="+mj-lt"/>
              <a:buAutoNum type="arabicPeriod"/>
            </a:pPr>
            <a:r>
              <a:rPr lang="en-US" dirty="0" smtClean="0"/>
              <a:t>SCM Dashboard</a:t>
            </a:r>
          </a:p>
          <a:p>
            <a:pPr marL="342900" indent="-342900">
              <a:buFont typeface="+mj-lt"/>
              <a:buAutoNum type="arabicPeriod"/>
            </a:pPr>
            <a:r>
              <a:rPr lang="en-US" dirty="0" smtClean="0"/>
              <a:t>Automation CI/CD</a:t>
            </a:r>
          </a:p>
          <a:p>
            <a:pPr marL="342900" indent="-342900">
              <a:buFont typeface="+mj-lt"/>
              <a:buAutoNum type="arabicPeriod"/>
            </a:pPr>
            <a:r>
              <a:rPr lang="en-US" dirty="0" smtClean="0"/>
              <a:t>SVN to Bitbucket Migration</a:t>
            </a:r>
          </a:p>
          <a:p>
            <a:pPr marL="342900" indent="-342900">
              <a:buFont typeface="+mj-lt"/>
              <a:buAutoNum type="arabicPeriod"/>
            </a:pPr>
            <a:r>
              <a:rPr lang="en-US" dirty="0" smtClean="0"/>
              <a:t>SVN to GitLab Migration</a:t>
            </a:r>
          </a:p>
          <a:p>
            <a:pPr marL="342900" indent="-342900">
              <a:buFont typeface="+mj-lt"/>
              <a:buAutoNum type="arabicPeriod"/>
            </a:pPr>
            <a:r>
              <a:rPr lang="en-US" dirty="0" smtClean="0"/>
              <a:t>SCM Backup and Restore strategy</a:t>
            </a:r>
          </a:p>
          <a:p>
            <a:pPr marL="342900" indent="-342900">
              <a:buFont typeface="+mj-lt"/>
              <a:buAutoNum type="arabicPeriod"/>
            </a:pPr>
            <a:r>
              <a:rPr lang="en-US" dirty="0" smtClean="0"/>
              <a:t>SCM Integration with </a:t>
            </a:r>
            <a:r>
              <a:rPr lang="en-US" dirty="0" err="1" smtClean="0"/>
              <a:t>Jira</a:t>
            </a:r>
            <a:r>
              <a:rPr lang="en-US" dirty="0" smtClean="0"/>
              <a:t> and Jenkins </a:t>
            </a:r>
          </a:p>
          <a:p>
            <a:pPr marL="342900" indent="-342900">
              <a:buFont typeface="+mj-lt"/>
              <a:buAutoNum type="arabicPeriod"/>
            </a:pPr>
            <a:r>
              <a:rPr lang="en-US" dirty="0" smtClean="0"/>
              <a:t>Assumptions </a:t>
            </a:r>
          </a:p>
          <a:p>
            <a:pPr marL="342900" indent="-342900">
              <a:buFont typeface="+mj-lt"/>
              <a:buAutoNum type="arabicPeriod"/>
            </a:pPr>
            <a:r>
              <a:rPr lang="en-US" dirty="0" smtClean="0"/>
              <a:t>Appendix</a:t>
            </a:r>
            <a:endParaRPr lang="en-AU" dirty="0"/>
          </a:p>
        </p:txBody>
      </p:sp>
    </p:spTree>
    <p:extLst>
      <p:ext uri="{BB962C8B-B14F-4D97-AF65-F5344CB8AC3E}">
        <p14:creationId xmlns:p14="http://schemas.microsoft.com/office/powerpoint/2010/main" val="2150191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smtClean="0"/>
              <a:t>SCM Tools – High Availability</a:t>
            </a:r>
            <a:endParaRPr lang="en-AU"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20</a:t>
            </a:fld>
            <a:endParaRPr lang="en-AU"/>
          </a:p>
        </p:txBody>
      </p:sp>
      <p:sp>
        <p:nvSpPr>
          <p:cNvPr id="2052" name="TextBox 2051"/>
          <p:cNvSpPr txBox="1"/>
          <p:nvPr/>
        </p:nvSpPr>
        <p:spPr>
          <a:xfrm>
            <a:off x="201151" y="3922527"/>
            <a:ext cx="6762357" cy="1384995"/>
          </a:xfrm>
          <a:prstGeom prst="rect">
            <a:avLst/>
          </a:prstGeom>
          <a:noFill/>
        </p:spPr>
        <p:txBody>
          <a:bodyPr wrap="square" rtlCol="0">
            <a:spAutoFit/>
          </a:bodyPr>
          <a:lstStyle/>
          <a:p>
            <a:pPr marL="342900" indent="-342900">
              <a:buAutoNum type="arabicPeriod"/>
            </a:pPr>
            <a:r>
              <a:rPr lang="en-AU" sz="1100" dirty="0" smtClean="0"/>
              <a:t>ME bank to provision Additional servers (3) for  Tool server and DB HA.</a:t>
            </a:r>
          </a:p>
          <a:p>
            <a:pPr marL="342900" indent="-342900">
              <a:buAutoNum type="arabicPeriod"/>
            </a:pPr>
            <a:r>
              <a:rPr lang="en-AU" sz="1100" dirty="0" smtClean="0"/>
              <a:t>This can be made active-active or active-passive.</a:t>
            </a:r>
          </a:p>
          <a:p>
            <a:pPr marL="342900" indent="-342900">
              <a:buAutoNum type="arabicPeriod"/>
            </a:pPr>
            <a:r>
              <a:rPr lang="en-AU" sz="1100" dirty="0" smtClean="0"/>
              <a:t>Developer license to be installed in passive server for Tool server if in case active passive is opted.</a:t>
            </a:r>
          </a:p>
          <a:p>
            <a:pPr marL="342900" indent="-342900">
              <a:buAutoNum type="arabicPeriod"/>
            </a:pPr>
            <a:r>
              <a:rPr lang="en-AU" sz="1100" dirty="0" smtClean="0"/>
              <a:t>HA set up can be done with only two servers or with multiple server at multi-site. In case of multi site additional servers needs to be provisioned.</a:t>
            </a:r>
          </a:p>
          <a:p>
            <a:endParaRPr lang="en-AU" sz="1100" dirty="0" smtClean="0"/>
          </a:p>
          <a:p>
            <a:pPr marL="342900" indent="-342900">
              <a:buAutoNum type="arabicPeriod"/>
            </a:pPr>
            <a:endParaRPr lang="en-AU" dirty="0"/>
          </a:p>
        </p:txBody>
      </p:sp>
      <p:grpSp>
        <p:nvGrpSpPr>
          <p:cNvPr id="2061" name="Group 2060"/>
          <p:cNvGrpSpPr/>
          <p:nvPr/>
        </p:nvGrpSpPr>
        <p:grpSpPr>
          <a:xfrm>
            <a:off x="620525" y="807411"/>
            <a:ext cx="6865497" cy="3115116"/>
            <a:chOff x="333172" y="1092813"/>
            <a:chExt cx="3322692" cy="3115116"/>
          </a:xfrm>
        </p:grpSpPr>
        <p:grpSp>
          <p:nvGrpSpPr>
            <p:cNvPr id="2059" name="Group 2058"/>
            <p:cNvGrpSpPr/>
            <p:nvPr/>
          </p:nvGrpSpPr>
          <p:grpSpPr>
            <a:xfrm>
              <a:off x="333172" y="1092813"/>
              <a:ext cx="3322692" cy="3115116"/>
              <a:chOff x="333172" y="1092813"/>
              <a:chExt cx="3322692" cy="3115116"/>
            </a:xfrm>
          </p:grpSpPr>
          <p:grpSp>
            <p:nvGrpSpPr>
              <p:cNvPr id="2048" name="Group 2047"/>
              <p:cNvGrpSpPr/>
              <p:nvPr/>
            </p:nvGrpSpPr>
            <p:grpSpPr>
              <a:xfrm>
                <a:off x="333172" y="1092813"/>
                <a:ext cx="3322692" cy="3115116"/>
                <a:chOff x="391786" y="1778911"/>
                <a:chExt cx="3322692" cy="3398295"/>
              </a:xfrm>
            </p:grpSpPr>
            <p:grpSp>
              <p:nvGrpSpPr>
                <p:cNvPr id="23" name="Group 22"/>
                <p:cNvGrpSpPr/>
                <p:nvPr/>
              </p:nvGrpSpPr>
              <p:grpSpPr>
                <a:xfrm>
                  <a:off x="391786" y="2450296"/>
                  <a:ext cx="3322692" cy="2726910"/>
                  <a:chOff x="391786" y="1771888"/>
                  <a:chExt cx="3322692" cy="3519913"/>
                </a:xfrm>
              </p:grpSpPr>
              <p:grpSp>
                <p:nvGrpSpPr>
                  <p:cNvPr id="22" name="Group 21"/>
                  <p:cNvGrpSpPr/>
                  <p:nvPr/>
                </p:nvGrpSpPr>
                <p:grpSpPr>
                  <a:xfrm>
                    <a:off x="391786" y="1771888"/>
                    <a:ext cx="3322692" cy="2780956"/>
                    <a:chOff x="391786" y="803691"/>
                    <a:chExt cx="3322692" cy="3932642"/>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252" y="2672234"/>
                      <a:ext cx="5238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809" y="2667456"/>
                      <a:ext cx="5238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lowchart: Magnetic Disk 8"/>
                    <p:cNvSpPr/>
                    <p:nvPr/>
                  </p:nvSpPr>
                  <p:spPr>
                    <a:xfrm>
                      <a:off x="1569899" y="4153527"/>
                      <a:ext cx="623312" cy="582806"/>
                    </a:xfrm>
                    <a:prstGeom prst="flowChartMagneticDisk">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Elbow Connector 11"/>
                    <p:cNvCxnSpPr>
                      <a:stCxn id="2050" idx="2"/>
                      <a:endCxn id="9" idx="2"/>
                    </p:cNvCxnSpPr>
                    <p:nvPr/>
                  </p:nvCxnSpPr>
                  <p:spPr>
                    <a:xfrm rot="16200000" flipH="1">
                      <a:off x="970320" y="3845352"/>
                      <a:ext cx="915448" cy="283709"/>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5" name="Elbow Connector 14"/>
                    <p:cNvCxnSpPr>
                      <a:stCxn id="10" idx="2"/>
                      <a:endCxn id="9" idx="4"/>
                    </p:cNvCxnSpPr>
                    <p:nvPr/>
                  </p:nvCxnSpPr>
                  <p:spPr>
                    <a:xfrm rot="5400000">
                      <a:off x="1959867" y="3758051"/>
                      <a:ext cx="920225" cy="453536"/>
                    </a:xfrm>
                    <a:prstGeom prst="bentConnector2">
                      <a:avLst/>
                    </a:prstGeom>
                    <a:ln>
                      <a:prstDash val="sysDash"/>
                      <a:tailEnd type="arrow"/>
                    </a:ln>
                  </p:spPr>
                  <p:style>
                    <a:lnRef idx="1">
                      <a:schemeClr val="dk1"/>
                    </a:lnRef>
                    <a:fillRef idx="0">
                      <a:schemeClr val="dk1"/>
                    </a:fillRef>
                    <a:effectRef idx="0">
                      <a:schemeClr val="dk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127" y="1200986"/>
                      <a:ext cx="935869" cy="66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a:stCxn id="2051" idx="2"/>
                      <a:endCxn id="2050" idx="0"/>
                    </p:cNvCxnSpPr>
                    <p:nvPr/>
                  </p:nvCxnSpPr>
                  <p:spPr>
                    <a:xfrm rot="5400000">
                      <a:off x="1247203" y="1903376"/>
                      <a:ext cx="807845" cy="729872"/>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9" name="Elbow Connector 18"/>
                    <p:cNvCxnSpPr>
                      <a:stCxn id="2051" idx="2"/>
                      <a:endCxn id="10" idx="0"/>
                    </p:cNvCxnSpPr>
                    <p:nvPr/>
                  </p:nvCxnSpPr>
                  <p:spPr>
                    <a:xfrm rot="16200000" flipH="1">
                      <a:off x="1929870" y="1950579"/>
                      <a:ext cx="803068" cy="630685"/>
                    </a:xfrm>
                    <a:prstGeom prst="bentConnector3">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569899" y="803691"/>
                      <a:ext cx="1098621" cy="261611"/>
                    </a:xfrm>
                    <a:prstGeom prst="rect">
                      <a:avLst/>
                    </a:prstGeom>
                    <a:noFill/>
                  </p:spPr>
                  <p:txBody>
                    <a:bodyPr wrap="square" rtlCol="0">
                      <a:spAutoFit/>
                    </a:bodyPr>
                    <a:lstStyle/>
                    <a:p>
                      <a:r>
                        <a:rPr lang="en-AU" sz="1050" dirty="0" smtClean="0"/>
                        <a:t>Load Balancer</a:t>
                      </a:r>
                      <a:endParaRPr lang="en-AU" sz="1050" dirty="0"/>
                    </a:p>
                  </p:txBody>
                </p:sp>
                <p:sp>
                  <p:nvSpPr>
                    <p:cNvPr id="21" name="TextBox 20"/>
                    <p:cNvSpPr txBox="1"/>
                    <p:nvPr/>
                  </p:nvSpPr>
                  <p:spPr>
                    <a:xfrm>
                      <a:off x="391786" y="2896074"/>
                      <a:ext cx="773044" cy="1532194"/>
                    </a:xfrm>
                    <a:prstGeom prst="rect">
                      <a:avLst/>
                    </a:prstGeom>
                    <a:noFill/>
                  </p:spPr>
                  <p:txBody>
                    <a:bodyPr wrap="square" rtlCol="0">
                      <a:spAutoFit/>
                    </a:bodyPr>
                    <a:lstStyle/>
                    <a:p>
                      <a:r>
                        <a:rPr lang="en-AU" sz="1100" dirty="0" err="1" smtClean="0"/>
                        <a:t>Bitbucket</a:t>
                      </a:r>
                      <a:r>
                        <a:rPr lang="en-AU" sz="1100" dirty="0" smtClean="0"/>
                        <a:t>/</a:t>
                      </a:r>
                      <a:r>
                        <a:rPr lang="en-AU" sz="1100" dirty="0" err="1" smtClean="0"/>
                        <a:t>GitLab</a:t>
                      </a:r>
                      <a:r>
                        <a:rPr lang="en-AU" sz="1100" dirty="0" smtClean="0"/>
                        <a:t> server1(Active)</a:t>
                      </a:r>
                      <a:endParaRPr lang="en-AU" sz="1100" dirty="0"/>
                    </a:p>
                  </p:txBody>
                </p:sp>
                <p:sp>
                  <p:nvSpPr>
                    <p:cNvPr id="24" name="TextBox 23"/>
                    <p:cNvSpPr txBox="1"/>
                    <p:nvPr/>
                  </p:nvSpPr>
                  <p:spPr>
                    <a:xfrm>
                      <a:off x="2870417" y="2847486"/>
                      <a:ext cx="844061" cy="858029"/>
                    </a:xfrm>
                    <a:prstGeom prst="rect">
                      <a:avLst/>
                    </a:prstGeom>
                    <a:noFill/>
                  </p:spPr>
                  <p:txBody>
                    <a:bodyPr wrap="square" rtlCol="0">
                      <a:spAutoFit/>
                    </a:bodyPr>
                    <a:lstStyle/>
                    <a:p>
                      <a:r>
                        <a:rPr lang="en-AU" sz="1100" dirty="0" err="1" smtClean="0"/>
                        <a:t>Bitbucket</a:t>
                      </a:r>
                      <a:r>
                        <a:rPr lang="en-AU" sz="1100" dirty="0" smtClean="0"/>
                        <a:t>/</a:t>
                      </a:r>
                      <a:r>
                        <a:rPr lang="en-AU" sz="1100" dirty="0" err="1" smtClean="0"/>
                        <a:t>GitLab</a:t>
                      </a:r>
                      <a:r>
                        <a:rPr lang="en-AU" sz="1100" dirty="0" smtClean="0"/>
                        <a:t> server2(standby)</a:t>
                      </a:r>
                      <a:endParaRPr lang="en-AU" sz="1100" dirty="0"/>
                    </a:p>
                  </p:txBody>
                </p:sp>
              </p:grpSp>
              <p:sp>
                <p:nvSpPr>
                  <p:cNvPr id="25" name="TextBox 24"/>
                  <p:cNvSpPr txBox="1"/>
                  <p:nvPr/>
                </p:nvSpPr>
                <p:spPr>
                  <a:xfrm>
                    <a:off x="1526281" y="4517105"/>
                    <a:ext cx="914096" cy="774696"/>
                  </a:xfrm>
                  <a:prstGeom prst="rect">
                    <a:avLst/>
                  </a:prstGeom>
                  <a:noFill/>
                </p:spPr>
                <p:txBody>
                  <a:bodyPr wrap="square" rtlCol="0">
                    <a:spAutoFit/>
                  </a:bodyPr>
                  <a:lstStyle/>
                  <a:p>
                    <a:r>
                      <a:rPr lang="en-AU" sz="1100" dirty="0" smtClean="0"/>
                      <a:t>Database(Standalone or HA)</a:t>
                    </a:r>
                    <a:endParaRPr lang="en-AU" sz="1100" dirty="0"/>
                  </a:p>
                </p:txBody>
              </p:sp>
            </p:grpSp>
            <p:cxnSp>
              <p:nvCxnSpPr>
                <p:cNvPr id="27" name="Straight Arrow Connector 26"/>
                <p:cNvCxnSpPr/>
                <p:nvPr/>
              </p:nvCxnSpPr>
              <p:spPr>
                <a:xfrm>
                  <a:off x="2002744" y="2040521"/>
                  <a:ext cx="1" cy="481435"/>
                </a:xfrm>
                <a:prstGeom prst="straightConnector1">
                  <a:avLst/>
                </a:prstGeom>
                <a:ln>
                  <a:prstDash val="solid"/>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1745018" y="1778911"/>
                  <a:ext cx="542085" cy="261610"/>
                </a:xfrm>
                <a:prstGeom prst="rect">
                  <a:avLst/>
                </a:prstGeom>
                <a:noFill/>
              </p:spPr>
              <p:txBody>
                <a:bodyPr wrap="square" rtlCol="0">
                  <a:spAutoFit/>
                </a:bodyPr>
                <a:lstStyle/>
                <a:p>
                  <a:pPr algn="ctr"/>
                  <a:r>
                    <a:rPr lang="en-AU" sz="1100" dirty="0" smtClean="0"/>
                    <a:t>https</a:t>
                  </a:r>
                  <a:endParaRPr lang="en-AU" dirty="0"/>
                </a:p>
              </p:txBody>
            </p:sp>
          </p:grpSp>
          <p:cxnSp>
            <p:nvCxnSpPr>
              <p:cNvPr id="2054" name="Straight Arrow Connector 2053"/>
              <p:cNvCxnSpPr>
                <a:stCxn id="2050" idx="3"/>
                <a:endCxn id="10" idx="1"/>
              </p:cNvCxnSpPr>
              <p:nvPr/>
            </p:nvCxnSpPr>
            <p:spPr>
              <a:xfrm flipV="1">
                <a:off x="1489513" y="2859450"/>
                <a:ext cx="836682" cy="2399"/>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grpSp>
        <p:sp>
          <p:nvSpPr>
            <p:cNvPr id="2056" name="TextBox 2055"/>
            <p:cNvSpPr txBox="1"/>
            <p:nvPr/>
          </p:nvSpPr>
          <p:spPr>
            <a:xfrm>
              <a:off x="1557874" y="2614505"/>
              <a:ext cx="733683" cy="369332"/>
            </a:xfrm>
            <a:prstGeom prst="rect">
              <a:avLst/>
            </a:prstGeom>
            <a:noFill/>
          </p:spPr>
          <p:txBody>
            <a:bodyPr wrap="square" rtlCol="0">
              <a:spAutoFit/>
            </a:bodyPr>
            <a:lstStyle/>
            <a:p>
              <a:r>
                <a:rPr lang="en-AU" sz="900" dirty="0" smtClean="0"/>
                <a:t>Shared file system</a:t>
              </a:r>
              <a:endParaRPr lang="en-AU" dirty="0"/>
            </a:p>
          </p:txBody>
        </p:sp>
      </p:grpSp>
    </p:spTree>
    <p:extLst>
      <p:ext uri="{BB962C8B-B14F-4D97-AF65-F5344CB8AC3E}">
        <p14:creationId xmlns:p14="http://schemas.microsoft.com/office/powerpoint/2010/main" val="2732922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3621" y="181837"/>
            <a:ext cx="7801338" cy="553998"/>
          </a:xfrm>
        </p:spPr>
        <p:txBody>
          <a:bodyPr/>
          <a:lstStyle/>
          <a:p>
            <a:r>
              <a:rPr lang="en-US" dirty="0"/>
              <a:t>SCM – Integration with </a:t>
            </a:r>
            <a:r>
              <a:rPr lang="en-US" dirty="0" smtClean="0"/>
              <a:t>Jira</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21</a:t>
            </a:fld>
            <a:endParaRPr lang="en-AU"/>
          </a:p>
        </p:txBody>
      </p:sp>
      <p:grpSp>
        <p:nvGrpSpPr>
          <p:cNvPr id="49" name="Group 48"/>
          <p:cNvGrpSpPr/>
          <p:nvPr/>
        </p:nvGrpSpPr>
        <p:grpSpPr>
          <a:xfrm>
            <a:off x="368925" y="1263998"/>
            <a:ext cx="4037822" cy="2869433"/>
            <a:chOff x="368925" y="1248298"/>
            <a:chExt cx="4232202" cy="2869433"/>
          </a:xfrm>
        </p:grpSpPr>
        <p:pic>
          <p:nvPicPr>
            <p:cNvPr id="9" name="Picture 8"/>
            <p:cNvPicPr>
              <a:picLocks noChangeAspect="1"/>
            </p:cNvPicPr>
            <p:nvPr/>
          </p:nvPicPr>
          <p:blipFill>
            <a:blip r:embed="rId2"/>
            <a:stretch>
              <a:fillRect/>
            </a:stretch>
          </p:blipFill>
          <p:spPr>
            <a:xfrm>
              <a:off x="1806046" y="3292583"/>
              <a:ext cx="1281987" cy="633759"/>
            </a:xfrm>
            <a:prstGeom prst="rect">
              <a:avLst/>
            </a:prstGeom>
          </p:spPr>
        </p:pic>
        <p:pic>
          <p:nvPicPr>
            <p:cNvPr id="11" name="Picture 10"/>
            <p:cNvPicPr>
              <a:picLocks noChangeAspect="1"/>
            </p:cNvPicPr>
            <p:nvPr/>
          </p:nvPicPr>
          <p:blipFill>
            <a:blip r:embed="rId3"/>
            <a:stretch>
              <a:fillRect/>
            </a:stretch>
          </p:blipFill>
          <p:spPr>
            <a:xfrm>
              <a:off x="414000" y="3259614"/>
              <a:ext cx="847725" cy="552450"/>
            </a:xfrm>
            <a:prstGeom prst="rect">
              <a:avLst/>
            </a:prstGeom>
          </p:spPr>
        </p:pic>
        <p:pic>
          <p:nvPicPr>
            <p:cNvPr id="15" name="Picture 14"/>
            <p:cNvPicPr>
              <a:picLocks noChangeAspect="1"/>
            </p:cNvPicPr>
            <p:nvPr/>
          </p:nvPicPr>
          <p:blipFill>
            <a:blip r:embed="rId4"/>
            <a:stretch>
              <a:fillRect/>
            </a:stretch>
          </p:blipFill>
          <p:spPr>
            <a:xfrm>
              <a:off x="1205996" y="2428457"/>
              <a:ext cx="995265" cy="459587"/>
            </a:xfrm>
            <a:prstGeom prst="rect">
              <a:avLst/>
            </a:prstGeom>
          </p:spPr>
        </p:pic>
        <p:pic>
          <p:nvPicPr>
            <p:cNvPr id="16" name="Picture 15"/>
            <p:cNvPicPr>
              <a:picLocks noChangeAspect="1"/>
            </p:cNvPicPr>
            <p:nvPr/>
          </p:nvPicPr>
          <p:blipFill>
            <a:blip r:embed="rId3"/>
            <a:stretch>
              <a:fillRect/>
            </a:stretch>
          </p:blipFill>
          <p:spPr>
            <a:xfrm>
              <a:off x="414001" y="1598578"/>
              <a:ext cx="847725" cy="552450"/>
            </a:xfrm>
            <a:prstGeom prst="rect">
              <a:avLst/>
            </a:prstGeom>
          </p:spPr>
        </p:pic>
        <p:sp>
          <p:nvSpPr>
            <p:cNvPr id="17" name="Oval 16"/>
            <p:cNvSpPr/>
            <p:nvPr/>
          </p:nvSpPr>
          <p:spPr>
            <a:xfrm>
              <a:off x="3799390" y="1248298"/>
              <a:ext cx="801737" cy="350280"/>
            </a:xfrm>
            <a:prstGeom prst="ellipse">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QA</a:t>
              </a:r>
              <a:endParaRPr lang="en-US" dirty="0"/>
            </a:p>
          </p:txBody>
        </p:sp>
        <p:sp>
          <p:nvSpPr>
            <p:cNvPr id="18" name="Oval 17"/>
            <p:cNvSpPr/>
            <p:nvPr/>
          </p:nvSpPr>
          <p:spPr>
            <a:xfrm>
              <a:off x="3799390" y="1753550"/>
              <a:ext cx="801737" cy="350280"/>
            </a:xfrm>
            <a:prstGeom prst="ellipse">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UAT</a:t>
              </a:r>
              <a:endParaRPr lang="en-US" dirty="0"/>
            </a:p>
          </p:txBody>
        </p:sp>
        <p:sp>
          <p:nvSpPr>
            <p:cNvPr id="19" name="Oval 18"/>
            <p:cNvSpPr/>
            <p:nvPr/>
          </p:nvSpPr>
          <p:spPr>
            <a:xfrm>
              <a:off x="3799390" y="2329689"/>
              <a:ext cx="801737" cy="350280"/>
            </a:xfrm>
            <a:prstGeom prst="ellipse">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PRD</a:t>
              </a:r>
              <a:endParaRPr lang="en-US" sz="700" dirty="0"/>
            </a:p>
          </p:txBody>
        </p:sp>
        <p:cxnSp>
          <p:nvCxnSpPr>
            <p:cNvPr id="21" name="Straight Arrow Connector 20"/>
            <p:cNvCxnSpPr>
              <a:endCxn id="17" idx="2"/>
            </p:cNvCxnSpPr>
            <p:nvPr/>
          </p:nvCxnSpPr>
          <p:spPr>
            <a:xfrm flipV="1">
              <a:off x="3512933" y="1423438"/>
              <a:ext cx="286457" cy="330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18" idx="2"/>
            </p:cNvCxnSpPr>
            <p:nvPr/>
          </p:nvCxnSpPr>
          <p:spPr>
            <a:xfrm>
              <a:off x="3512933" y="1732577"/>
              <a:ext cx="286457" cy="196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endCxn id="19" idx="2"/>
            </p:cNvCxnSpPr>
            <p:nvPr/>
          </p:nvCxnSpPr>
          <p:spPr>
            <a:xfrm>
              <a:off x="3512933" y="1753550"/>
              <a:ext cx="286457" cy="751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1918355" y="1327728"/>
              <a:ext cx="1738236" cy="261610"/>
            </a:xfrm>
            <a:prstGeom prst="rect">
              <a:avLst/>
            </a:prstGeom>
            <a:noFill/>
          </p:spPr>
          <p:txBody>
            <a:bodyPr wrap="square" rtlCol="0">
              <a:spAutoFit/>
            </a:bodyPr>
            <a:lstStyle/>
            <a:p>
              <a:r>
                <a:rPr lang="en-US" sz="1100" dirty="0"/>
                <a:t>4</a:t>
              </a:r>
              <a:r>
                <a:rPr lang="en-US" sz="1100" dirty="0" smtClean="0"/>
                <a:t>. Release Automation</a:t>
              </a:r>
              <a:endParaRPr lang="en-US" dirty="0"/>
            </a:p>
          </p:txBody>
        </p:sp>
        <p:cxnSp>
          <p:nvCxnSpPr>
            <p:cNvPr id="30" name="Straight Arrow Connector 29"/>
            <p:cNvCxnSpPr>
              <a:stCxn id="11" idx="3"/>
            </p:cNvCxnSpPr>
            <p:nvPr/>
          </p:nvCxnSpPr>
          <p:spPr>
            <a:xfrm>
              <a:off x="1261725" y="3535839"/>
              <a:ext cx="566055" cy="7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414000" y="3852718"/>
              <a:ext cx="1051243" cy="246221"/>
            </a:xfrm>
            <a:prstGeom prst="rect">
              <a:avLst/>
            </a:prstGeom>
            <a:noFill/>
          </p:spPr>
          <p:txBody>
            <a:bodyPr wrap="square" rtlCol="0">
              <a:spAutoFit/>
            </a:bodyPr>
            <a:lstStyle/>
            <a:p>
              <a:r>
                <a:rPr lang="en-US" sz="1000" dirty="0" smtClean="0"/>
                <a:t>1.Developers</a:t>
              </a:r>
              <a:endParaRPr lang="en-US" sz="900" dirty="0"/>
            </a:p>
          </p:txBody>
        </p:sp>
        <p:cxnSp>
          <p:nvCxnSpPr>
            <p:cNvPr id="34" name="Straight Arrow Connector 33"/>
            <p:cNvCxnSpPr>
              <a:stCxn id="9" idx="0"/>
            </p:cNvCxnSpPr>
            <p:nvPr/>
          </p:nvCxnSpPr>
          <p:spPr>
            <a:xfrm flipV="1">
              <a:off x="2447040" y="2931066"/>
              <a:ext cx="680867" cy="361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5" idx="1"/>
              <a:endCxn id="16" idx="2"/>
            </p:cNvCxnSpPr>
            <p:nvPr/>
          </p:nvCxnSpPr>
          <p:spPr>
            <a:xfrm flipH="1" flipV="1">
              <a:off x="837864" y="2151028"/>
              <a:ext cx="368132" cy="507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5" idx="1"/>
              <a:endCxn id="11" idx="0"/>
            </p:cNvCxnSpPr>
            <p:nvPr/>
          </p:nvCxnSpPr>
          <p:spPr>
            <a:xfrm flipH="1">
              <a:off x="837863" y="2658251"/>
              <a:ext cx="368133" cy="601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3075" idx="2"/>
              <a:endCxn id="15" idx="3"/>
            </p:cNvCxnSpPr>
            <p:nvPr/>
          </p:nvCxnSpPr>
          <p:spPr>
            <a:xfrm flipH="1">
              <a:off x="2201261" y="1990978"/>
              <a:ext cx="647678" cy="667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766170" y="3871510"/>
              <a:ext cx="1361738" cy="246221"/>
            </a:xfrm>
            <a:prstGeom prst="rect">
              <a:avLst/>
            </a:prstGeom>
            <a:noFill/>
          </p:spPr>
          <p:txBody>
            <a:bodyPr wrap="square" rtlCol="0">
              <a:spAutoFit/>
            </a:bodyPr>
            <a:lstStyle/>
            <a:p>
              <a:r>
                <a:rPr lang="en-US" sz="1000" dirty="0" smtClean="0"/>
                <a:t>2.Version Control</a:t>
              </a:r>
              <a:endParaRPr lang="en-US" sz="900" dirty="0"/>
            </a:p>
          </p:txBody>
        </p:sp>
        <p:sp>
          <p:nvSpPr>
            <p:cNvPr id="47" name="TextBox 46"/>
            <p:cNvSpPr txBox="1"/>
            <p:nvPr/>
          </p:nvSpPr>
          <p:spPr>
            <a:xfrm>
              <a:off x="1215510" y="2906709"/>
              <a:ext cx="1361738" cy="246221"/>
            </a:xfrm>
            <a:prstGeom prst="rect">
              <a:avLst/>
            </a:prstGeom>
            <a:noFill/>
          </p:spPr>
          <p:txBody>
            <a:bodyPr wrap="square" rtlCol="0">
              <a:spAutoFit/>
            </a:bodyPr>
            <a:lstStyle/>
            <a:p>
              <a:r>
                <a:rPr lang="en-US" sz="1000" dirty="0" smtClean="0"/>
                <a:t>Project</a:t>
              </a:r>
              <a:r>
                <a:rPr lang="en-US" sz="900" dirty="0" smtClean="0"/>
                <a:t> </a:t>
              </a:r>
              <a:r>
                <a:rPr lang="en-US" sz="1000" dirty="0" smtClean="0"/>
                <a:t>Tracking</a:t>
              </a:r>
              <a:endParaRPr lang="en-US" sz="900" dirty="0"/>
            </a:p>
          </p:txBody>
        </p:sp>
        <p:sp>
          <p:nvSpPr>
            <p:cNvPr id="48" name="TextBox 47"/>
            <p:cNvSpPr txBox="1"/>
            <p:nvPr/>
          </p:nvSpPr>
          <p:spPr>
            <a:xfrm>
              <a:off x="368925" y="1294161"/>
              <a:ext cx="1361738" cy="246221"/>
            </a:xfrm>
            <a:prstGeom prst="rect">
              <a:avLst/>
            </a:prstGeom>
            <a:noFill/>
          </p:spPr>
          <p:txBody>
            <a:bodyPr wrap="square" rtlCol="0">
              <a:spAutoFit/>
            </a:bodyPr>
            <a:lstStyle/>
            <a:p>
              <a:r>
                <a:rPr lang="en-US" sz="1000" dirty="0" smtClean="0"/>
                <a:t>Stakeholders</a:t>
              </a:r>
              <a:endParaRPr lang="en-US" sz="900" dirty="0"/>
            </a:p>
          </p:txBody>
        </p:sp>
      </p:grpSp>
      <p:cxnSp>
        <p:nvCxnSpPr>
          <p:cNvPr id="51" name="Straight Connector 50"/>
          <p:cNvCxnSpPr/>
          <p:nvPr/>
        </p:nvCxnSpPr>
        <p:spPr>
          <a:xfrm>
            <a:off x="4627084" y="991518"/>
            <a:ext cx="22034" cy="4151982"/>
          </a:xfrm>
          <a:prstGeom prst="line">
            <a:avLst/>
          </a:prstGeom>
          <a:ln>
            <a:tailEnd type="arrow"/>
          </a:ln>
        </p:spPr>
        <p:style>
          <a:lnRef idx="1">
            <a:schemeClr val="dk1"/>
          </a:lnRef>
          <a:fillRef idx="0">
            <a:schemeClr val="dk1"/>
          </a:fillRef>
          <a:effectRef idx="0">
            <a:schemeClr val="dk1"/>
          </a:effectRef>
          <a:fontRef idx="minor">
            <a:schemeClr val="tx1"/>
          </a:fontRef>
        </p:style>
      </p:cxnSp>
      <p:pic>
        <p:nvPicPr>
          <p:cNvPr id="55" name="Picture 54"/>
          <p:cNvPicPr>
            <a:picLocks noChangeAspect="1"/>
          </p:cNvPicPr>
          <p:nvPr/>
        </p:nvPicPr>
        <p:blipFill>
          <a:blip r:embed="rId5"/>
          <a:stretch>
            <a:fillRect/>
          </a:stretch>
        </p:blipFill>
        <p:spPr>
          <a:xfrm>
            <a:off x="3288298" y="3306789"/>
            <a:ext cx="1202216" cy="604667"/>
          </a:xfrm>
          <a:prstGeom prst="rect">
            <a:avLst/>
          </a:prstGeom>
        </p:spPr>
      </p:pic>
      <p:sp>
        <p:nvSpPr>
          <p:cNvPr id="59" name="TextBox 58"/>
          <p:cNvSpPr txBox="1"/>
          <p:nvPr/>
        </p:nvSpPr>
        <p:spPr>
          <a:xfrm>
            <a:off x="3162141" y="3911456"/>
            <a:ext cx="1299195" cy="400110"/>
          </a:xfrm>
          <a:prstGeom prst="rect">
            <a:avLst/>
          </a:prstGeom>
          <a:noFill/>
        </p:spPr>
        <p:txBody>
          <a:bodyPr wrap="square" rtlCol="0">
            <a:spAutoFit/>
          </a:bodyPr>
          <a:lstStyle/>
          <a:p>
            <a:r>
              <a:rPr lang="en-US" sz="1000" dirty="0" smtClean="0"/>
              <a:t>3. Package Management</a:t>
            </a:r>
            <a:endParaRPr lang="en-US" sz="900" dirty="0"/>
          </a:p>
        </p:txBody>
      </p:sp>
      <p:cxnSp>
        <p:nvCxnSpPr>
          <p:cNvPr id="61" name="Straight Arrow Connector 60"/>
          <p:cNvCxnSpPr>
            <a:endCxn id="55" idx="0"/>
          </p:cNvCxnSpPr>
          <p:nvPr/>
        </p:nvCxnSpPr>
        <p:spPr>
          <a:xfrm>
            <a:off x="3001191" y="2976929"/>
            <a:ext cx="888215" cy="329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55" idx="0"/>
          </p:cNvCxnSpPr>
          <p:nvPr/>
        </p:nvCxnSpPr>
        <p:spPr>
          <a:xfrm flipH="1" flipV="1">
            <a:off x="3001191" y="2976929"/>
            <a:ext cx="888215" cy="329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22" name="Group 121"/>
          <p:cNvGrpSpPr/>
          <p:nvPr/>
        </p:nvGrpSpPr>
        <p:grpSpPr>
          <a:xfrm>
            <a:off x="4625185" y="1157511"/>
            <a:ext cx="4525232" cy="3581072"/>
            <a:chOff x="4618768" y="858481"/>
            <a:chExt cx="4525232" cy="3581072"/>
          </a:xfrm>
        </p:grpSpPr>
        <p:pic>
          <p:nvPicPr>
            <p:cNvPr id="52" name="Picture 51"/>
            <p:cNvPicPr>
              <a:picLocks noChangeAspect="1"/>
            </p:cNvPicPr>
            <p:nvPr/>
          </p:nvPicPr>
          <p:blipFill>
            <a:blip r:embed="rId6"/>
            <a:stretch>
              <a:fillRect/>
            </a:stretch>
          </p:blipFill>
          <p:spPr>
            <a:xfrm>
              <a:off x="4920611" y="1213654"/>
              <a:ext cx="867312" cy="747557"/>
            </a:xfrm>
            <a:prstGeom prst="rect">
              <a:avLst/>
            </a:prstGeom>
          </p:spPr>
        </p:pic>
        <p:pic>
          <p:nvPicPr>
            <p:cNvPr id="54" name="Picture 53"/>
            <p:cNvPicPr>
              <a:picLocks noChangeAspect="1"/>
            </p:cNvPicPr>
            <p:nvPr/>
          </p:nvPicPr>
          <p:blipFill>
            <a:blip r:embed="rId5"/>
            <a:stretch>
              <a:fillRect/>
            </a:stretch>
          </p:blipFill>
          <p:spPr>
            <a:xfrm>
              <a:off x="7771736" y="1208246"/>
              <a:ext cx="1202216" cy="760493"/>
            </a:xfrm>
            <a:prstGeom prst="rect">
              <a:avLst/>
            </a:prstGeom>
          </p:spPr>
        </p:pic>
        <p:sp>
          <p:nvSpPr>
            <p:cNvPr id="64" name="Oval 63"/>
            <p:cNvSpPr/>
            <p:nvPr/>
          </p:nvSpPr>
          <p:spPr>
            <a:xfrm>
              <a:off x="7990387" y="3594910"/>
              <a:ext cx="764914" cy="350280"/>
            </a:xfrm>
            <a:prstGeom prst="ellipse">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QA</a:t>
              </a:r>
              <a:endParaRPr lang="en-US" dirty="0"/>
            </a:p>
          </p:txBody>
        </p:sp>
        <p:sp>
          <p:nvSpPr>
            <p:cNvPr id="65" name="Oval 64"/>
            <p:cNvSpPr/>
            <p:nvPr/>
          </p:nvSpPr>
          <p:spPr>
            <a:xfrm>
              <a:off x="7990387" y="3039386"/>
              <a:ext cx="764914" cy="350280"/>
            </a:xfrm>
            <a:prstGeom prst="ellipse">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UAT</a:t>
              </a:r>
              <a:endParaRPr lang="en-US" dirty="0"/>
            </a:p>
          </p:txBody>
        </p:sp>
        <p:sp>
          <p:nvSpPr>
            <p:cNvPr id="66" name="Oval 65"/>
            <p:cNvSpPr/>
            <p:nvPr/>
          </p:nvSpPr>
          <p:spPr>
            <a:xfrm>
              <a:off x="7990387" y="2549749"/>
              <a:ext cx="764914" cy="350280"/>
            </a:xfrm>
            <a:prstGeom prst="ellipse">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PRD</a:t>
              </a:r>
              <a:endParaRPr lang="en-US" sz="700" dirty="0"/>
            </a:p>
          </p:txBody>
        </p:sp>
        <p:sp>
          <p:nvSpPr>
            <p:cNvPr id="67" name="TextBox 66"/>
            <p:cNvSpPr txBox="1"/>
            <p:nvPr/>
          </p:nvSpPr>
          <p:spPr>
            <a:xfrm>
              <a:off x="5050781" y="1968739"/>
              <a:ext cx="672029" cy="276999"/>
            </a:xfrm>
            <a:prstGeom prst="rect">
              <a:avLst/>
            </a:prstGeom>
            <a:noFill/>
          </p:spPr>
          <p:txBody>
            <a:bodyPr wrap="square" rtlCol="0">
              <a:spAutoFit/>
            </a:bodyPr>
            <a:lstStyle/>
            <a:p>
              <a:r>
                <a:rPr lang="en-US" sz="1200" b="1" dirty="0" smtClean="0"/>
                <a:t>GitLab</a:t>
              </a:r>
              <a:endParaRPr lang="en-US" b="1" dirty="0"/>
            </a:p>
          </p:txBody>
        </p:sp>
        <p:cxnSp>
          <p:nvCxnSpPr>
            <p:cNvPr id="76" name="Elbow Connector 75"/>
            <p:cNvCxnSpPr>
              <a:stCxn id="52" idx="3"/>
            </p:cNvCxnSpPr>
            <p:nvPr/>
          </p:nvCxnSpPr>
          <p:spPr>
            <a:xfrm>
              <a:off x="5787923" y="1587433"/>
              <a:ext cx="603623" cy="10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9" name="Elbow Connector 78"/>
            <p:cNvCxnSpPr>
              <a:endCxn id="54" idx="1"/>
            </p:cNvCxnSpPr>
            <p:nvPr/>
          </p:nvCxnSpPr>
          <p:spPr>
            <a:xfrm>
              <a:off x="7316504" y="1588492"/>
              <a:ext cx="455232"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1" name="Elbow Connector 80"/>
            <p:cNvCxnSpPr>
              <a:stCxn id="54" idx="1"/>
            </p:cNvCxnSpPr>
            <p:nvPr/>
          </p:nvCxnSpPr>
          <p:spPr>
            <a:xfrm rot="10800000">
              <a:off x="7316504" y="1588493"/>
              <a:ext cx="455232"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87"/>
            <p:cNvSpPr/>
            <p:nvPr/>
          </p:nvSpPr>
          <p:spPr>
            <a:xfrm>
              <a:off x="7645706" y="4068950"/>
              <a:ext cx="1377635" cy="370603"/>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Environments</a:t>
              </a:r>
              <a:endParaRPr lang="en-US" sz="1400" dirty="0"/>
            </a:p>
          </p:txBody>
        </p:sp>
        <p:sp>
          <p:nvSpPr>
            <p:cNvPr id="89" name="TextBox 88"/>
            <p:cNvSpPr txBox="1"/>
            <p:nvPr/>
          </p:nvSpPr>
          <p:spPr>
            <a:xfrm>
              <a:off x="7844805" y="858481"/>
              <a:ext cx="1299195" cy="400110"/>
            </a:xfrm>
            <a:prstGeom prst="rect">
              <a:avLst/>
            </a:prstGeom>
            <a:noFill/>
          </p:spPr>
          <p:txBody>
            <a:bodyPr wrap="square" rtlCol="0">
              <a:spAutoFit/>
            </a:bodyPr>
            <a:lstStyle/>
            <a:p>
              <a:r>
                <a:rPr lang="en-US" sz="1000" dirty="0"/>
                <a:t>3</a:t>
              </a:r>
              <a:r>
                <a:rPr lang="en-US" sz="1000" dirty="0" smtClean="0"/>
                <a:t>. Package Management</a:t>
              </a:r>
              <a:endParaRPr lang="en-US" sz="900" dirty="0"/>
            </a:p>
          </p:txBody>
        </p:sp>
        <p:sp>
          <p:nvSpPr>
            <p:cNvPr id="90" name="TextBox 89"/>
            <p:cNvSpPr txBox="1"/>
            <p:nvPr/>
          </p:nvSpPr>
          <p:spPr>
            <a:xfrm>
              <a:off x="4731099" y="941309"/>
              <a:ext cx="1659461" cy="400110"/>
            </a:xfrm>
            <a:prstGeom prst="rect">
              <a:avLst/>
            </a:prstGeom>
            <a:noFill/>
          </p:spPr>
          <p:txBody>
            <a:bodyPr wrap="square" rtlCol="0">
              <a:spAutoFit/>
            </a:bodyPr>
            <a:lstStyle/>
            <a:p>
              <a:r>
                <a:rPr lang="en-US" sz="1000" dirty="0"/>
                <a:t>1</a:t>
              </a:r>
              <a:r>
                <a:rPr lang="en-US" sz="1000" dirty="0" smtClean="0"/>
                <a:t>.Version Control and Project tracking</a:t>
              </a:r>
              <a:endParaRPr lang="en-US" sz="900" dirty="0"/>
            </a:p>
          </p:txBody>
        </p:sp>
        <p:sp>
          <p:nvSpPr>
            <p:cNvPr id="97" name="TextBox 96"/>
            <p:cNvSpPr txBox="1"/>
            <p:nvPr/>
          </p:nvSpPr>
          <p:spPr>
            <a:xfrm>
              <a:off x="6257524" y="952797"/>
              <a:ext cx="1587281" cy="261610"/>
            </a:xfrm>
            <a:prstGeom prst="rect">
              <a:avLst/>
            </a:prstGeom>
            <a:noFill/>
          </p:spPr>
          <p:txBody>
            <a:bodyPr wrap="square" rtlCol="0">
              <a:spAutoFit/>
            </a:bodyPr>
            <a:lstStyle/>
            <a:p>
              <a:r>
                <a:rPr lang="en-US" sz="1100" dirty="0" smtClean="0"/>
                <a:t>2. </a:t>
              </a:r>
              <a:r>
                <a:rPr lang="en-US" sz="1050" dirty="0" smtClean="0"/>
                <a:t>Release Automation</a:t>
              </a:r>
              <a:endParaRPr lang="en-US" sz="1600" dirty="0"/>
            </a:p>
          </p:txBody>
        </p:sp>
        <p:cxnSp>
          <p:nvCxnSpPr>
            <p:cNvPr id="103" name="Elbow Connector 102"/>
            <p:cNvCxnSpPr>
              <a:endCxn id="64" idx="2"/>
            </p:cNvCxnSpPr>
            <p:nvPr/>
          </p:nvCxnSpPr>
          <p:spPr>
            <a:xfrm rot="16200000" flipH="1">
              <a:off x="6509794" y="2289457"/>
              <a:ext cx="1824824" cy="11363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5" name="Elbow Connector 104"/>
            <p:cNvCxnSpPr>
              <a:endCxn id="65" idx="2"/>
            </p:cNvCxnSpPr>
            <p:nvPr/>
          </p:nvCxnSpPr>
          <p:spPr>
            <a:xfrm rot="16200000" flipH="1">
              <a:off x="6787556" y="2011695"/>
              <a:ext cx="1269300" cy="11363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7" name="Elbow Connector 106"/>
            <p:cNvCxnSpPr>
              <a:endCxn id="66" idx="2"/>
            </p:cNvCxnSpPr>
            <p:nvPr/>
          </p:nvCxnSpPr>
          <p:spPr>
            <a:xfrm rot="16200000" flipH="1">
              <a:off x="7032375" y="1766876"/>
              <a:ext cx="779663" cy="11363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108" name="Picture 107"/>
            <p:cNvPicPr>
              <a:picLocks noChangeAspect="1"/>
            </p:cNvPicPr>
            <p:nvPr/>
          </p:nvPicPr>
          <p:blipFill>
            <a:blip r:embed="rId3"/>
            <a:stretch>
              <a:fillRect/>
            </a:stretch>
          </p:blipFill>
          <p:spPr>
            <a:xfrm>
              <a:off x="4664059" y="2662076"/>
              <a:ext cx="808790" cy="552450"/>
            </a:xfrm>
            <a:prstGeom prst="rect">
              <a:avLst/>
            </a:prstGeom>
          </p:spPr>
        </p:pic>
        <p:pic>
          <p:nvPicPr>
            <p:cNvPr id="109" name="Picture 108"/>
            <p:cNvPicPr>
              <a:picLocks noChangeAspect="1"/>
            </p:cNvPicPr>
            <p:nvPr/>
          </p:nvPicPr>
          <p:blipFill>
            <a:blip r:embed="rId3"/>
            <a:stretch>
              <a:fillRect/>
            </a:stretch>
          </p:blipFill>
          <p:spPr>
            <a:xfrm>
              <a:off x="5787923" y="2678874"/>
              <a:ext cx="808790" cy="552450"/>
            </a:xfrm>
            <a:prstGeom prst="rect">
              <a:avLst/>
            </a:prstGeom>
          </p:spPr>
        </p:pic>
        <p:sp>
          <p:nvSpPr>
            <p:cNvPr id="110" name="TextBox 109"/>
            <p:cNvSpPr txBox="1"/>
            <p:nvPr/>
          </p:nvSpPr>
          <p:spPr>
            <a:xfrm>
              <a:off x="4618768" y="3266555"/>
              <a:ext cx="1002961" cy="246221"/>
            </a:xfrm>
            <a:prstGeom prst="rect">
              <a:avLst/>
            </a:prstGeom>
            <a:noFill/>
          </p:spPr>
          <p:txBody>
            <a:bodyPr wrap="square" rtlCol="0">
              <a:spAutoFit/>
            </a:bodyPr>
            <a:lstStyle/>
            <a:p>
              <a:r>
                <a:rPr lang="en-US" sz="1000" dirty="0" smtClean="0"/>
                <a:t>Developers</a:t>
              </a:r>
              <a:endParaRPr lang="en-US" sz="900" dirty="0"/>
            </a:p>
          </p:txBody>
        </p:sp>
        <p:sp>
          <p:nvSpPr>
            <p:cNvPr id="111" name="TextBox 110"/>
            <p:cNvSpPr txBox="1"/>
            <p:nvPr/>
          </p:nvSpPr>
          <p:spPr>
            <a:xfrm>
              <a:off x="5621729" y="3263183"/>
              <a:ext cx="1299195" cy="246221"/>
            </a:xfrm>
            <a:prstGeom prst="rect">
              <a:avLst/>
            </a:prstGeom>
            <a:noFill/>
          </p:spPr>
          <p:txBody>
            <a:bodyPr wrap="square" rtlCol="0">
              <a:spAutoFit/>
            </a:bodyPr>
            <a:lstStyle/>
            <a:p>
              <a:r>
                <a:rPr lang="en-US" sz="1000" dirty="0" smtClean="0"/>
                <a:t>Stakeholders</a:t>
              </a:r>
              <a:endParaRPr lang="en-US" sz="900" dirty="0"/>
            </a:p>
          </p:txBody>
        </p:sp>
        <p:cxnSp>
          <p:nvCxnSpPr>
            <p:cNvPr id="119" name="Straight Arrow Connector 118"/>
            <p:cNvCxnSpPr>
              <a:stCxn id="67" idx="2"/>
              <a:endCxn id="108" idx="0"/>
            </p:cNvCxnSpPr>
            <p:nvPr/>
          </p:nvCxnSpPr>
          <p:spPr>
            <a:xfrm flipH="1">
              <a:off x="5068454" y="2245738"/>
              <a:ext cx="318342" cy="416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67" idx="2"/>
              <a:endCxn id="109" idx="0"/>
            </p:cNvCxnSpPr>
            <p:nvPr/>
          </p:nvCxnSpPr>
          <p:spPr>
            <a:xfrm>
              <a:off x="5386796" y="2245738"/>
              <a:ext cx="805522" cy="433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3" name="TextBox 122"/>
          <p:cNvSpPr txBox="1"/>
          <p:nvPr/>
        </p:nvSpPr>
        <p:spPr>
          <a:xfrm>
            <a:off x="338059" y="827266"/>
            <a:ext cx="2864120" cy="369332"/>
          </a:xfrm>
          <a:prstGeom prst="rect">
            <a:avLst/>
          </a:prstGeom>
          <a:noFill/>
        </p:spPr>
        <p:txBody>
          <a:bodyPr wrap="square" rtlCol="0">
            <a:spAutoFit/>
          </a:bodyPr>
          <a:lstStyle/>
          <a:p>
            <a:r>
              <a:rPr lang="en-US" dirty="0" smtClean="0"/>
              <a:t>Bitbucket Integration</a:t>
            </a:r>
            <a:endParaRPr lang="en-US" dirty="0"/>
          </a:p>
        </p:txBody>
      </p:sp>
      <p:sp>
        <p:nvSpPr>
          <p:cNvPr id="124" name="TextBox 123"/>
          <p:cNvSpPr txBox="1"/>
          <p:nvPr/>
        </p:nvSpPr>
        <p:spPr>
          <a:xfrm>
            <a:off x="4644826" y="835679"/>
            <a:ext cx="2864120" cy="369332"/>
          </a:xfrm>
          <a:prstGeom prst="rect">
            <a:avLst/>
          </a:prstGeom>
          <a:noFill/>
        </p:spPr>
        <p:txBody>
          <a:bodyPr wrap="square" rtlCol="0">
            <a:spAutoFit/>
          </a:bodyPr>
          <a:lstStyle/>
          <a:p>
            <a:r>
              <a:rPr lang="en-US" dirty="0" smtClean="0"/>
              <a:t>GitLab Integration</a:t>
            </a:r>
            <a:endParaRPr lang="en-US" dirty="0"/>
          </a:p>
        </p:txBody>
      </p:sp>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230" y="1572236"/>
            <a:ext cx="1137609" cy="434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776" y="1675020"/>
            <a:ext cx="833331" cy="434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783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28" y="126781"/>
            <a:ext cx="7801338" cy="553998"/>
          </a:xfrm>
        </p:spPr>
        <p:txBody>
          <a:bodyPr/>
          <a:lstStyle/>
          <a:p>
            <a:r>
              <a:rPr lang="en-US" dirty="0" smtClean="0"/>
              <a:t>SCM – Scope for Improvement at Enterprise level</a:t>
            </a:r>
            <a:endParaRPr lang="en-US" dirty="0"/>
          </a:p>
        </p:txBody>
      </p:sp>
      <p:sp>
        <p:nvSpPr>
          <p:cNvPr id="3" name="Content Placeholder 2"/>
          <p:cNvSpPr>
            <a:spLocks noGrp="1"/>
          </p:cNvSpPr>
          <p:nvPr>
            <p:ph idx="1"/>
          </p:nvPr>
        </p:nvSpPr>
        <p:spPr>
          <a:xfrm>
            <a:off x="105528" y="835015"/>
            <a:ext cx="8316000" cy="3849767"/>
          </a:xfrm>
        </p:spPr>
        <p:txBody>
          <a:bodyPr>
            <a:normAutofit/>
          </a:bodyPr>
          <a:lstStyle/>
          <a:p>
            <a:r>
              <a:rPr lang="en-US" dirty="0" smtClean="0">
                <a:latin typeface="Arial (body)"/>
              </a:rPr>
              <a:t>Extend the SCM strategy to Enterprise level (Bankfast, </a:t>
            </a:r>
            <a:r>
              <a:rPr lang="en-US" dirty="0" err="1" smtClean="0">
                <a:latin typeface="Arial (body)"/>
              </a:rPr>
              <a:t>cadencie</a:t>
            </a:r>
            <a:r>
              <a:rPr lang="en-US" dirty="0" smtClean="0">
                <a:latin typeface="Arial (body)"/>
              </a:rPr>
              <a:t>, java components, </a:t>
            </a:r>
            <a:r>
              <a:rPr lang="en-US" dirty="0" err="1" smtClean="0">
                <a:latin typeface="Arial (body)"/>
              </a:rPr>
              <a:t>pega</a:t>
            </a:r>
            <a:r>
              <a:rPr lang="en-US" dirty="0" smtClean="0">
                <a:latin typeface="Arial (body)"/>
              </a:rPr>
              <a:t> origination, </a:t>
            </a:r>
            <a:r>
              <a:rPr lang="en-US" dirty="0" err="1" smtClean="0">
                <a:latin typeface="Arial (body)"/>
              </a:rPr>
              <a:t>pega</a:t>
            </a:r>
            <a:r>
              <a:rPr lang="en-US" dirty="0" smtClean="0">
                <a:latin typeface="Arial (body)"/>
              </a:rPr>
              <a:t> customer service) with detailed understanding on each application</a:t>
            </a:r>
          </a:p>
          <a:p>
            <a:r>
              <a:rPr lang="en-US" dirty="0" smtClean="0">
                <a:latin typeface="Arial (body)"/>
              </a:rPr>
              <a:t>Environment configurations to be maintained in SCM tool</a:t>
            </a:r>
          </a:p>
          <a:p>
            <a:r>
              <a:rPr lang="en-US" dirty="0" smtClean="0">
                <a:latin typeface="Arial (body)"/>
              </a:rPr>
              <a:t>Reduce match to production activities in non prod environments</a:t>
            </a:r>
          </a:p>
          <a:p>
            <a:r>
              <a:rPr lang="en-US" dirty="0" smtClean="0">
                <a:latin typeface="Arial (body)"/>
              </a:rPr>
              <a:t>Get the sources from SCM tool for any Environment refresh activities</a:t>
            </a:r>
          </a:p>
          <a:p>
            <a:r>
              <a:rPr lang="en-US" dirty="0" smtClean="0">
                <a:latin typeface="Arial (body)"/>
              </a:rPr>
              <a:t>Strengthen Release process and package delivery</a:t>
            </a:r>
          </a:p>
          <a:p>
            <a:r>
              <a:rPr lang="en-US" dirty="0" smtClean="0">
                <a:latin typeface="Arial (body)"/>
              </a:rPr>
              <a:t>Enhanced code review and management process</a:t>
            </a:r>
          </a:p>
          <a:p>
            <a:r>
              <a:rPr lang="en-US" dirty="0" smtClean="0">
                <a:latin typeface="Arial (body)"/>
              </a:rPr>
              <a:t>Advanced SCM metrics and dashboards</a:t>
            </a:r>
          </a:p>
          <a:p>
            <a:r>
              <a:rPr lang="en-US" dirty="0" smtClean="0">
                <a:latin typeface="Arial (body)"/>
              </a:rPr>
              <a:t>Release traceability matrix</a:t>
            </a:r>
          </a:p>
          <a:p>
            <a:r>
              <a:rPr lang="en-US" dirty="0" smtClean="0">
                <a:latin typeface="Arial (body)"/>
              </a:rPr>
              <a:t>Cost savings on release reworks and implementations</a:t>
            </a:r>
          </a:p>
          <a:p>
            <a:r>
              <a:rPr lang="en-US" dirty="0" smtClean="0">
                <a:latin typeface="Arial (body)"/>
              </a:rPr>
              <a:t>Faster time to market</a:t>
            </a:r>
          </a:p>
          <a:p>
            <a:endParaRPr lang="en-US" sz="1600" dirty="0">
              <a:latin typeface="Arial (body)"/>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22</a:t>
            </a:fld>
            <a:endParaRPr lang="en-AU"/>
          </a:p>
        </p:txBody>
      </p:sp>
    </p:spTree>
    <p:extLst>
      <p:ext uri="{BB962C8B-B14F-4D97-AF65-F5344CB8AC3E}">
        <p14:creationId xmlns:p14="http://schemas.microsoft.com/office/powerpoint/2010/main" val="782754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55" y="152434"/>
            <a:ext cx="7801338" cy="553998"/>
          </a:xfrm>
        </p:spPr>
        <p:txBody>
          <a:bodyPr/>
          <a:lstStyle/>
          <a:p>
            <a:r>
              <a:rPr lang="en-US" dirty="0" smtClean="0"/>
              <a:t>Assumptions</a:t>
            </a:r>
            <a:endParaRPr lang="en-US" dirty="0"/>
          </a:p>
        </p:txBody>
      </p:sp>
      <p:sp>
        <p:nvSpPr>
          <p:cNvPr id="3" name="Content Placeholder 2"/>
          <p:cNvSpPr>
            <a:spLocks noGrp="1"/>
          </p:cNvSpPr>
          <p:nvPr>
            <p:ph idx="1"/>
          </p:nvPr>
        </p:nvSpPr>
        <p:spPr/>
        <p:txBody>
          <a:bodyPr>
            <a:normAutofit/>
          </a:bodyPr>
          <a:lstStyle/>
          <a:p>
            <a:r>
              <a:rPr lang="en-US" sz="1200" dirty="0" smtClean="0">
                <a:latin typeface="+mn-lt"/>
              </a:rPr>
              <a:t>For better source control and artefact management, ME bank will be providing required support to onboard source code to Bitbucket tools</a:t>
            </a:r>
          </a:p>
          <a:p>
            <a:r>
              <a:rPr lang="en-US" sz="1200" dirty="0" smtClean="0">
                <a:latin typeface="+mn-lt"/>
              </a:rPr>
              <a:t>ME bank will be providing the required infrastructure to implement the SCM strategy</a:t>
            </a:r>
          </a:p>
          <a:p>
            <a:r>
              <a:rPr lang="en-US" sz="1200" dirty="0" smtClean="0">
                <a:latin typeface="+mn-lt"/>
              </a:rPr>
              <a:t>SCM Strategy post approval warrants the change in AS-IS process and project team will be adopting to the SCM strategy</a:t>
            </a:r>
          </a:p>
          <a:p>
            <a:pPr lvl="0"/>
            <a:r>
              <a:rPr lang="en-AU" sz="1200" dirty="0">
                <a:latin typeface="+mn-lt"/>
              </a:rPr>
              <a:t>All application artefacts delivered by the application development teams have gone through sufficient level of unit and system testing </a:t>
            </a:r>
            <a:endParaRPr lang="en-AU" sz="1200" dirty="0" smtClean="0">
              <a:latin typeface="+mn-lt"/>
            </a:endParaRPr>
          </a:p>
          <a:p>
            <a:pPr lvl="0"/>
            <a:r>
              <a:rPr lang="en-AU" sz="1200" dirty="0" smtClean="0">
                <a:latin typeface="+mn-lt"/>
              </a:rPr>
              <a:t>The </a:t>
            </a:r>
            <a:r>
              <a:rPr lang="en-AU" sz="1200" dirty="0">
                <a:latin typeface="+mn-lt"/>
              </a:rPr>
              <a:t>development teams understand the SCM process, and are responsible for identifying the CI items requiring to be packaged for </a:t>
            </a:r>
            <a:r>
              <a:rPr lang="en-AU" sz="1200" dirty="0" smtClean="0">
                <a:latin typeface="+mn-lt"/>
              </a:rPr>
              <a:t>deployment</a:t>
            </a:r>
          </a:p>
          <a:p>
            <a:pPr lvl="0"/>
            <a:r>
              <a:rPr lang="en-AU" sz="1200" dirty="0" smtClean="0">
                <a:latin typeface="+mn-lt"/>
              </a:rPr>
              <a:t>SCM Tools infrastructure will be in production zone so that back ups of the repositories are enabled</a:t>
            </a:r>
          </a:p>
          <a:p>
            <a:pPr lvl="0"/>
            <a:r>
              <a:rPr lang="en-AU" sz="1200" dirty="0" smtClean="0">
                <a:latin typeface="+mn-lt"/>
              </a:rPr>
              <a:t>SCM Team will be part of NPE team</a:t>
            </a:r>
            <a:endParaRPr lang="en-US" dirty="0" smtClean="0"/>
          </a:p>
          <a:p>
            <a:pPr lvl="0"/>
            <a:r>
              <a:rPr lang="en-US" sz="1200" dirty="0" smtClean="0">
                <a:latin typeface="+mn-lt"/>
              </a:rPr>
              <a:t>Infrastructure &amp; Network layer configuration management is taken care by the respective teams</a:t>
            </a:r>
          </a:p>
          <a:p>
            <a:pPr lvl="0"/>
            <a:r>
              <a:rPr lang="en-US" sz="1200" dirty="0" smtClean="0">
                <a:latin typeface="+mn-lt"/>
              </a:rPr>
              <a:t>Data is out of scope and test data related configuration management is taken care in CA TDM tool</a:t>
            </a:r>
          </a:p>
          <a:p>
            <a:pPr lvl="0"/>
            <a:r>
              <a:rPr lang="en-US" sz="1200" dirty="0" smtClean="0">
                <a:latin typeface="+mn-lt"/>
              </a:rPr>
              <a:t>ME bank is responsible for Bitbucket tool sign off to roll out in ME servers </a:t>
            </a:r>
          </a:p>
          <a:p>
            <a:pPr lvl="0"/>
            <a:r>
              <a:rPr lang="en-US" sz="1200" dirty="0" smtClean="0">
                <a:latin typeface="+mn-lt"/>
              </a:rPr>
              <a:t>ME bank will be funding &amp; provisioning the Bitbucket &amp; </a:t>
            </a:r>
            <a:r>
              <a:rPr lang="en-US" sz="1200" dirty="0" err="1" smtClean="0">
                <a:latin typeface="+mn-lt"/>
              </a:rPr>
              <a:t>Atlassian</a:t>
            </a:r>
            <a:r>
              <a:rPr lang="en-US" sz="1200" dirty="0" smtClean="0">
                <a:latin typeface="+mn-lt"/>
              </a:rPr>
              <a:t> licenses</a:t>
            </a:r>
          </a:p>
          <a:p>
            <a:pPr lvl="0"/>
            <a:r>
              <a:rPr lang="en-US" sz="1200" dirty="0" smtClean="0">
                <a:latin typeface="+mn-lt"/>
              </a:rPr>
              <a:t>ME bank will be obtaining approval from Cyber Security architect and project Managers sign off to implement Bitbucket &amp; </a:t>
            </a:r>
            <a:r>
              <a:rPr lang="en-US" sz="1200" dirty="0" err="1" smtClean="0">
                <a:latin typeface="+mn-lt"/>
              </a:rPr>
              <a:t>Atlassian</a:t>
            </a:r>
            <a:r>
              <a:rPr lang="en-US" sz="1200" dirty="0" smtClean="0">
                <a:latin typeface="+mn-lt"/>
              </a:rPr>
              <a:t> in ME servers</a:t>
            </a:r>
          </a:p>
          <a:p>
            <a:pPr lvl="0"/>
            <a:r>
              <a:rPr lang="en-US" sz="1200" dirty="0" smtClean="0">
                <a:latin typeface="+mn-lt"/>
              </a:rPr>
              <a:t>ME bank will be running SCM Strategy implementation as a separate project</a:t>
            </a:r>
          </a:p>
          <a:p>
            <a:pPr lvl="0"/>
            <a:r>
              <a:rPr lang="en-US" sz="1200" dirty="0" smtClean="0">
                <a:latin typeface="+mn-lt"/>
              </a:rPr>
              <a:t>Bitbucket &amp; Artifactory tool support will be channelized through ME bank</a:t>
            </a:r>
          </a:p>
          <a:p>
            <a:pPr lvl="0"/>
            <a:r>
              <a:rPr lang="en-US" sz="1200" dirty="0" smtClean="0">
                <a:latin typeface="+mn-lt"/>
              </a:rPr>
              <a:t>ME bank provides the server for storing the Git repository on daily, weekly and monthly basis</a:t>
            </a:r>
          </a:p>
        </p:txBody>
      </p:sp>
      <p:sp>
        <p:nvSpPr>
          <p:cNvPr id="4" name="Slide Number Placeholder 3"/>
          <p:cNvSpPr>
            <a:spLocks noGrp="1"/>
          </p:cNvSpPr>
          <p:nvPr>
            <p:ph type="sldNum" sz="quarter" idx="12"/>
          </p:nvPr>
        </p:nvSpPr>
        <p:spPr/>
        <p:txBody>
          <a:bodyPr/>
          <a:lstStyle/>
          <a:p>
            <a:fld id="{1B6EA4F2-8EEE-4D61-87B7-83F6FACCE61E}" type="slidenum">
              <a:rPr lang="en-AU" smtClean="0"/>
              <a:pPr/>
              <a:t>23</a:t>
            </a:fld>
            <a:endParaRPr lang="en-AU"/>
          </a:p>
        </p:txBody>
      </p:sp>
    </p:spTree>
    <p:extLst>
      <p:ext uri="{BB962C8B-B14F-4D97-AF65-F5344CB8AC3E}">
        <p14:creationId xmlns:p14="http://schemas.microsoft.com/office/powerpoint/2010/main" val="354814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Q&amp;A</a:t>
            </a:r>
            <a:endParaRPr lang="en-AU"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24</a:t>
            </a:fld>
            <a:endParaRPr lang="en-AU"/>
          </a:p>
        </p:txBody>
      </p:sp>
      <p:grpSp>
        <p:nvGrpSpPr>
          <p:cNvPr id="5" name="Group 4"/>
          <p:cNvGrpSpPr/>
          <p:nvPr/>
        </p:nvGrpSpPr>
        <p:grpSpPr>
          <a:xfrm>
            <a:off x="2207097" y="1657652"/>
            <a:ext cx="3650132" cy="2161124"/>
            <a:chOff x="2353347" y="1336743"/>
            <a:chExt cx="4700245" cy="2881497"/>
          </a:xfrm>
        </p:grpSpPr>
        <p:pic>
          <p:nvPicPr>
            <p:cNvPr id="6" name="Picture 2" descr="Image result for Capgemini logo"/>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71114" b="31823"/>
            <a:stretch/>
          </p:blipFill>
          <p:spPr bwMode="auto">
            <a:xfrm rot="424947">
              <a:off x="2353347" y="2047247"/>
              <a:ext cx="2962589" cy="1978284"/>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a:spLocks noEditPoints="1"/>
            </p:cNvSpPr>
            <p:nvPr/>
          </p:nvSpPr>
          <p:spPr bwMode="black">
            <a:xfrm rot="20786261">
              <a:off x="4962285" y="2083508"/>
              <a:ext cx="2091307" cy="2134732"/>
            </a:xfrm>
            <a:custGeom>
              <a:avLst/>
              <a:gdLst/>
              <a:ahLst/>
              <a:cxnLst>
                <a:cxn ang="0">
                  <a:pos x="211" y="47"/>
                </a:cxn>
                <a:cxn ang="0">
                  <a:pos x="48" y="210"/>
                </a:cxn>
                <a:cxn ang="0">
                  <a:pos x="211" y="373"/>
                </a:cxn>
                <a:cxn ang="0">
                  <a:pos x="373" y="210"/>
                </a:cxn>
                <a:cxn ang="0">
                  <a:pos x="211" y="47"/>
                </a:cxn>
                <a:cxn ang="0">
                  <a:pos x="211" y="421"/>
                </a:cxn>
                <a:cxn ang="0">
                  <a:pos x="0" y="210"/>
                </a:cxn>
                <a:cxn ang="0">
                  <a:pos x="211" y="0"/>
                </a:cxn>
                <a:cxn ang="0">
                  <a:pos x="421" y="210"/>
                </a:cxn>
                <a:cxn ang="0">
                  <a:pos x="211" y="421"/>
                </a:cxn>
                <a:cxn ang="0">
                  <a:pos x="211" y="339"/>
                </a:cxn>
                <a:cxn ang="0">
                  <a:pos x="144" y="311"/>
                </a:cxn>
                <a:cxn ang="0">
                  <a:pos x="144" y="287"/>
                </a:cxn>
                <a:cxn ang="0">
                  <a:pos x="167" y="287"/>
                </a:cxn>
                <a:cxn ang="0">
                  <a:pos x="211" y="305"/>
                </a:cxn>
                <a:cxn ang="0">
                  <a:pos x="254" y="287"/>
                </a:cxn>
                <a:cxn ang="0">
                  <a:pos x="278" y="287"/>
                </a:cxn>
                <a:cxn ang="0">
                  <a:pos x="278" y="311"/>
                </a:cxn>
                <a:cxn ang="0">
                  <a:pos x="211" y="339"/>
                </a:cxn>
                <a:cxn ang="0">
                  <a:pos x="275" y="166"/>
                </a:cxn>
                <a:cxn ang="0">
                  <a:pos x="291" y="158"/>
                </a:cxn>
                <a:cxn ang="0">
                  <a:pos x="307" y="165"/>
                </a:cxn>
                <a:cxn ang="0">
                  <a:pos x="313" y="180"/>
                </a:cxn>
                <a:cxn ang="0">
                  <a:pos x="268" y="180"/>
                </a:cxn>
                <a:cxn ang="0">
                  <a:pos x="275" y="166"/>
                </a:cxn>
                <a:cxn ang="0">
                  <a:pos x="293" y="228"/>
                </a:cxn>
                <a:cxn ang="0">
                  <a:pos x="268" y="201"/>
                </a:cxn>
                <a:cxn ang="0">
                  <a:pos x="347" y="201"/>
                </a:cxn>
                <a:cxn ang="0">
                  <a:pos x="331" y="151"/>
                </a:cxn>
                <a:cxn ang="0">
                  <a:pos x="291" y="135"/>
                </a:cxn>
                <a:cxn ang="0">
                  <a:pos x="242" y="162"/>
                </a:cxn>
                <a:cxn ang="0">
                  <a:pos x="240" y="152"/>
                </a:cxn>
                <a:cxn ang="0">
                  <a:pos x="209" y="136"/>
                </a:cxn>
                <a:cxn ang="0">
                  <a:pos x="176" y="149"/>
                </a:cxn>
                <a:cxn ang="0">
                  <a:pos x="145" y="136"/>
                </a:cxn>
                <a:cxn ang="0">
                  <a:pos x="114" y="150"/>
                </a:cxn>
                <a:cxn ang="0">
                  <a:pos x="114" y="139"/>
                </a:cxn>
                <a:cxn ang="0">
                  <a:pos x="82" y="139"/>
                </a:cxn>
                <a:cxn ang="0">
                  <a:pos x="82" y="249"/>
                </a:cxn>
                <a:cxn ang="0">
                  <a:pos x="114" y="249"/>
                </a:cxn>
                <a:cxn ang="0">
                  <a:pos x="114" y="186"/>
                </a:cxn>
                <a:cxn ang="0">
                  <a:pos x="121" y="165"/>
                </a:cxn>
                <a:cxn ang="0">
                  <a:pos x="130" y="162"/>
                </a:cxn>
                <a:cxn ang="0">
                  <a:pos x="143" y="168"/>
                </a:cxn>
                <a:cxn ang="0">
                  <a:pos x="146" y="184"/>
                </a:cxn>
                <a:cxn ang="0">
                  <a:pos x="146" y="249"/>
                </a:cxn>
                <a:cxn ang="0">
                  <a:pos x="178" y="249"/>
                </a:cxn>
                <a:cxn ang="0">
                  <a:pos x="178" y="189"/>
                </a:cxn>
                <a:cxn ang="0">
                  <a:pos x="185" y="166"/>
                </a:cxn>
                <a:cxn ang="0">
                  <a:pos x="195" y="162"/>
                </a:cxn>
                <a:cxn ang="0">
                  <a:pos x="209" y="172"/>
                </a:cxn>
                <a:cxn ang="0">
                  <a:pos x="211" y="191"/>
                </a:cxn>
                <a:cxn ang="0">
                  <a:pos x="211" y="249"/>
                </a:cxn>
                <a:cxn ang="0">
                  <a:pos x="243" y="249"/>
                </a:cxn>
                <a:cxn ang="0">
                  <a:pos x="243" y="229"/>
                </a:cxn>
                <a:cxn ang="0">
                  <a:pos x="291" y="253"/>
                </a:cxn>
                <a:cxn ang="0">
                  <a:pos x="332" y="238"/>
                </a:cxn>
                <a:cxn ang="0">
                  <a:pos x="346" y="221"/>
                </a:cxn>
                <a:cxn ang="0">
                  <a:pos x="321" y="209"/>
                </a:cxn>
                <a:cxn ang="0">
                  <a:pos x="293" y="228"/>
                </a:cxn>
              </a:cxnLst>
              <a:rect l="0" t="0" r="r" b="b"/>
              <a:pathLst>
                <a:path w="421" h="421">
                  <a:moveTo>
                    <a:pt x="211" y="47"/>
                  </a:moveTo>
                  <a:cubicBezTo>
                    <a:pt x="121" y="47"/>
                    <a:pt x="48" y="121"/>
                    <a:pt x="48" y="210"/>
                  </a:cubicBezTo>
                  <a:cubicBezTo>
                    <a:pt x="48" y="300"/>
                    <a:pt x="121" y="373"/>
                    <a:pt x="211" y="373"/>
                  </a:cubicBezTo>
                  <a:cubicBezTo>
                    <a:pt x="300" y="373"/>
                    <a:pt x="373" y="300"/>
                    <a:pt x="373" y="210"/>
                  </a:cubicBezTo>
                  <a:cubicBezTo>
                    <a:pt x="373" y="121"/>
                    <a:pt x="300" y="47"/>
                    <a:pt x="211" y="47"/>
                  </a:cubicBezTo>
                  <a:moveTo>
                    <a:pt x="211" y="421"/>
                  </a:moveTo>
                  <a:cubicBezTo>
                    <a:pt x="94" y="421"/>
                    <a:pt x="0" y="327"/>
                    <a:pt x="0" y="210"/>
                  </a:cubicBezTo>
                  <a:cubicBezTo>
                    <a:pt x="0" y="94"/>
                    <a:pt x="94" y="0"/>
                    <a:pt x="211" y="0"/>
                  </a:cubicBezTo>
                  <a:cubicBezTo>
                    <a:pt x="327" y="0"/>
                    <a:pt x="421" y="94"/>
                    <a:pt x="421" y="210"/>
                  </a:cubicBezTo>
                  <a:cubicBezTo>
                    <a:pt x="421" y="327"/>
                    <a:pt x="327" y="421"/>
                    <a:pt x="211" y="421"/>
                  </a:cubicBezTo>
                  <a:moveTo>
                    <a:pt x="211" y="339"/>
                  </a:moveTo>
                  <a:cubicBezTo>
                    <a:pt x="185" y="339"/>
                    <a:pt x="162" y="329"/>
                    <a:pt x="144" y="311"/>
                  </a:cubicBezTo>
                  <a:cubicBezTo>
                    <a:pt x="137" y="304"/>
                    <a:pt x="137" y="294"/>
                    <a:pt x="144" y="287"/>
                  </a:cubicBezTo>
                  <a:cubicBezTo>
                    <a:pt x="150" y="281"/>
                    <a:pt x="161" y="281"/>
                    <a:pt x="167" y="287"/>
                  </a:cubicBezTo>
                  <a:cubicBezTo>
                    <a:pt x="179" y="299"/>
                    <a:pt x="194" y="305"/>
                    <a:pt x="211" y="305"/>
                  </a:cubicBezTo>
                  <a:cubicBezTo>
                    <a:pt x="227" y="305"/>
                    <a:pt x="242" y="299"/>
                    <a:pt x="254" y="287"/>
                  </a:cubicBezTo>
                  <a:cubicBezTo>
                    <a:pt x="260" y="281"/>
                    <a:pt x="271" y="281"/>
                    <a:pt x="278" y="287"/>
                  </a:cubicBezTo>
                  <a:cubicBezTo>
                    <a:pt x="284" y="294"/>
                    <a:pt x="284" y="304"/>
                    <a:pt x="278" y="311"/>
                  </a:cubicBezTo>
                  <a:cubicBezTo>
                    <a:pt x="260" y="329"/>
                    <a:pt x="236" y="339"/>
                    <a:pt x="211" y="339"/>
                  </a:cubicBezTo>
                  <a:moveTo>
                    <a:pt x="275" y="166"/>
                  </a:moveTo>
                  <a:cubicBezTo>
                    <a:pt x="278" y="162"/>
                    <a:pt x="283" y="158"/>
                    <a:pt x="291" y="158"/>
                  </a:cubicBezTo>
                  <a:cubicBezTo>
                    <a:pt x="297" y="158"/>
                    <a:pt x="303" y="160"/>
                    <a:pt x="307" y="165"/>
                  </a:cubicBezTo>
                  <a:cubicBezTo>
                    <a:pt x="312" y="169"/>
                    <a:pt x="313" y="176"/>
                    <a:pt x="313" y="180"/>
                  </a:cubicBezTo>
                  <a:cubicBezTo>
                    <a:pt x="268" y="180"/>
                    <a:pt x="268" y="180"/>
                    <a:pt x="268" y="180"/>
                  </a:cubicBezTo>
                  <a:cubicBezTo>
                    <a:pt x="269" y="176"/>
                    <a:pt x="270" y="170"/>
                    <a:pt x="275" y="166"/>
                  </a:cubicBezTo>
                  <a:moveTo>
                    <a:pt x="293" y="228"/>
                  </a:moveTo>
                  <a:cubicBezTo>
                    <a:pt x="276" y="228"/>
                    <a:pt x="268" y="214"/>
                    <a:pt x="268" y="201"/>
                  </a:cubicBezTo>
                  <a:cubicBezTo>
                    <a:pt x="347" y="201"/>
                    <a:pt x="347" y="201"/>
                    <a:pt x="347" y="201"/>
                  </a:cubicBezTo>
                  <a:cubicBezTo>
                    <a:pt x="347" y="188"/>
                    <a:pt x="346" y="166"/>
                    <a:pt x="331" y="151"/>
                  </a:cubicBezTo>
                  <a:cubicBezTo>
                    <a:pt x="317" y="136"/>
                    <a:pt x="298" y="135"/>
                    <a:pt x="291" y="135"/>
                  </a:cubicBezTo>
                  <a:cubicBezTo>
                    <a:pt x="266" y="135"/>
                    <a:pt x="251" y="147"/>
                    <a:pt x="242" y="162"/>
                  </a:cubicBezTo>
                  <a:cubicBezTo>
                    <a:pt x="242" y="158"/>
                    <a:pt x="241" y="155"/>
                    <a:pt x="240" y="152"/>
                  </a:cubicBezTo>
                  <a:cubicBezTo>
                    <a:pt x="237" y="145"/>
                    <a:pt x="227" y="136"/>
                    <a:pt x="209" y="136"/>
                  </a:cubicBezTo>
                  <a:cubicBezTo>
                    <a:pt x="191" y="136"/>
                    <a:pt x="182" y="144"/>
                    <a:pt x="176" y="149"/>
                  </a:cubicBezTo>
                  <a:cubicBezTo>
                    <a:pt x="170" y="143"/>
                    <a:pt x="164" y="136"/>
                    <a:pt x="145" y="136"/>
                  </a:cubicBezTo>
                  <a:cubicBezTo>
                    <a:pt x="126" y="136"/>
                    <a:pt x="118" y="146"/>
                    <a:pt x="114" y="150"/>
                  </a:cubicBezTo>
                  <a:cubicBezTo>
                    <a:pt x="114" y="139"/>
                    <a:pt x="114" y="139"/>
                    <a:pt x="114" y="139"/>
                  </a:cubicBezTo>
                  <a:cubicBezTo>
                    <a:pt x="82" y="139"/>
                    <a:pt x="82" y="139"/>
                    <a:pt x="82" y="139"/>
                  </a:cubicBezTo>
                  <a:cubicBezTo>
                    <a:pt x="82" y="249"/>
                    <a:pt x="82" y="249"/>
                    <a:pt x="82" y="249"/>
                  </a:cubicBezTo>
                  <a:cubicBezTo>
                    <a:pt x="114" y="249"/>
                    <a:pt x="114" y="249"/>
                    <a:pt x="114" y="249"/>
                  </a:cubicBezTo>
                  <a:cubicBezTo>
                    <a:pt x="114" y="186"/>
                    <a:pt x="114" y="186"/>
                    <a:pt x="114" y="186"/>
                  </a:cubicBezTo>
                  <a:cubicBezTo>
                    <a:pt x="114" y="179"/>
                    <a:pt x="114" y="170"/>
                    <a:pt x="121" y="165"/>
                  </a:cubicBezTo>
                  <a:cubicBezTo>
                    <a:pt x="124" y="163"/>
                    <a:pt x="128" y="162"/>
                    <a:pt x="130" y="162"/>
                  </a:cubicBezTo>
                  <a:cubicBezTo>
                    <a:pt x="136" y="162"/>
                    <a:pt x="140" y="165"/>
                    <a:pt x="143" y="168"/>
                  </a:cubicBezTo>
                  <a:cubicBezTo>
                    <a:pt x="146" y="172"/>
                    <a:pt x="146" y="179"/>
                    <a:pt x="146" y="184"/>
                  </a:cubicBezTo>
                  <a:cubicBezTo>
                    <a:pt x="146" y="249"/>
                    <a:pt x="146" y="249"/>
                    <a:pt x="146" y="249"/>
                  </a:cubicBezTo>
                  <a:cubicBezTo>
                    <a:pt x="178" y="249"/>
                    <a:pt x="178" y="249"/>
                    <a:pt x="178" y="249"/>
                  </a:cubicBezTo>
                  <a:cubicBezTo>
                    <a:pt x="178" y="189"/>
                    <a:pt x="178" y="189"/>
                    <a:pt x="178" y="189"/>
                  </a:cubicBezTo>
                  <a:cubicBezTo>
                    <a:pt x="178" y="177"/>
                    <a:pt x="178" y="171"/>
                    <a:pt x="185" y="166"/>
                  </a:cubicBezTo>
                  <a:cubicBezTo>
                    <a:pt x="188" y="163"/>
                    <a:pt x="192" y="162"/>
                    <a:pt x="195" y="162"/>
                  </a:cubicBezTo>
                  <a:cubicBezTo>
                    <a:pt x="198" y="162"/>
                    <a:pt x="206" y="163"/>
                    <a:pt x="209" y="172"/>
                  </a:cubicBezTo>
                  <a:cubicBezTo>
                    <a:pt x="211" y="177"/>
                    <a:pt x="211" y="185"/>
                    <a:pt x="211" y="191"/>
                  </a:cubicBezTo>
                  <a:cubicBezTo>
                    <a:pt x="211" y="249"/>
                    <a:pt x="211" y="249"/>
                    <a:pt x="211" y="249"/>
                  </a:cubicBezTo>
                  <a:cubicBezTo>
                    <a:pt x="243" y="249"/>
                    <a:pt x="243" y="249"/>
                    <a:pt x="243" y="249"/>
                  </a:cubicBezTo>
                  <a:cubicBezTo>
                    <a:pt x="243" y="229"/>
                    <a:pt x="243" y="229"/>
                    <a:pt x="243" y="229"/>
                  </a:cubicBezTo>
                  <a:cubicBezTo>
                    <a:pt x="252" y="245"/>
                    <a:pt x="270" y="253"/>
                    <a:pt x="291" y="253"/>
                  </a:cubicBezTo>
                  <a:cubicBezTo>
                    <a:pt x="308" y="253"/>
                    <a:pt x="323" y="247"/>
                    <a:pt x="332" y="238"/>
                  </a:cubicBezTo>
                  <a:cubicBezTo>
                    <a:pt x="338" y="232"/>
                    <a:pt x="342" y="227"/>
                    <a:pt x="346" y="221"/>
                  </a:cubicBezTo>
                  <a:cubicBezTo>
                    <a:pt x="321" y="209"/>
                    <a:pt x="321" y="209"/>
                    <a:pt x="321" y="209"/>
                  </a:cubicBezTo>
                  <a:cubicBezTo>
                    <a:pt x="317" y="216"/>
                    <a:pt x="311" y="228"/>
                    <a:pt x="293" y="228"/>
                  </a:cubicBezTo>
                </a:path>
              </a:pathLst>
            </a:custGeom>
            <a:solidFill>
              <a:schemeClr val="tx1"/>
            </a:solidFill>
            <a:ln w="9525">
              <a:noFill/>
              <a:round/>
              <a:headEnd/>
              <a:tailEnd/>
            </a:ln>
          </p:spPr>
          <p:txBody>
            <a:bodyPr vert="horz" wrap="square" lIns="107287" tIns="53643" rIns="107287" bIns="53643" numCol="1" anchor="t" anchorCtr="0" compatLnSpc="1">
              <a:prstTxWarp prst="textNoShape">
                <a:avLst/>
              </a:prstTxWarp>
            </a:bodyPr>
            <a:lstStyle/>
            <a:p>
              <a:endParaRPr lang="en-AU"/>
            </a:p>
          </p:txBody>
        </p:sp>
        <p:pic>
          <p:nvPicPr>
            <p:cNvPr id="8" name="Picture 7"/>
            <p:cNvPicPr>
              <a:picLocks noChangeAspect="1"/>
            </p:cNvPicPr>
            <p:nvPr/>
          </p:nvPicPr>
          <p:blipFill rotWithShape="1">
            <a:blip r:embed="rId3" cstate="print">
              <a:clrChange>
                <a:clrFrom>
                  <a:srgbClr val="FFFFFF"/>
                </a:clrFrom>
                <a:clrTo>
                  <a:srgbClr val="FFFFFF">
                    <a:alpha val="0"/>
                  </a:srgbClr>
                </a:clrTo>
              </a:clrChange>
            </a:blip>
            <a:srcRect l="11689" t="5343" r="10828" b="4919"/>
            <a:stretch/>
          </p:blipFill>
          <p:spPr>
            <a:xfrm>
              <a:off x="4451382" y="1336743"/>
              <a:ext cx="911043" cy="1094721"/>
            </a:xfrm>
            <a:prstGeom prst="rect">
              <a:avLst/>
            </a:prstGeom>
          </p:spPr>
        </p:pic>
      </p:grpSp>
    </p:spTree>
    <p:extLst>
      <p:ext uri="{BB962C8B-B14F-4D97-AF65-F5344CB8AC3E}">
        <p14:creationId xmlns:p14="http://schemas.microsoft.com/office/powerpoint/2010/main" val="26421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1" y="269999"/>
            <a:ext cx="7801338" cy="2992393"/>
          </a:xfrm>
        </p:spPr>
        <p:txBody>
          <a:bodyPr>
            <a:normAutofit fontScale="90000"/>
          </a:bodyPr>
          <a:lstStyle/>
          <a:p>
            <a:pPr algn="ctr"/>
            <a:r>
              <a:rPr lang="en-US" sz="2600" dirty="0" smtClean="0">
                <a:latin typeface="+mn-lt"/>
              </a:rPr>
              <a:t/>
            </a:r>
            <a:br>
              <a:rPr lang="en-US" sz="2600" dirty="0" smtClean="0">
                <a:latin typeface="+mn-lt"/>
              </a:rPr>
            </a:br>
            <a:r>
              <a:rPr lang="en-US" dirty="0">
                <a:latin typeface="+mn-lt"/>
              </a:rPr>
              <a:t/>
            </a:r>
            <a:br>
              <a:rPr lang="en-US" dirty="0">
                <a:latin typeface="+mn-lt"/>
              </a:rPr>
            </a:br>
            <a:r>
              <a:rPr lang="en-US" dirty="0" smtClean="0">
                <a:latin typeface="+mn-lt"/>
              </a:rPr>
              <a:t/>
            </a:r>
            <a:br>
              <a:rPr lang="en-US" dirty="0" smtClean="0">
                <a:latin typeface="+mn-lt"/>
              </a:rPr>
            </a:br>
            <a:r>
              <a:rPr lang="en-US" dirty="0">
                <a:latin typeface="+mn-lt"/>
              </a:rPr>
              <a:t/>
            </a:r>
            <a:br>
              <a:rPr lang="en-US" dirty="0">
                <a:latin typeface="+mn-lt"/>
              </a:rPr>
            </a:br>
            <a:r>
              <a:rPr lang="en-US" dirty="0" smtClean="0">
                <a:latin typeface="+mn-lt"/>
              </a:rPr>
              <a:t/>
            </a:r>
            <a:br>
              <a:rPr lang="en-US" dirty="0" smtClean="0">
                <a:latin typeface="+mn-lt"/>
              </a:rPr>
            </a:br>
            <a:r>
              <a:rPr lang="en-US" dirty="0">
                <a:latin typeface="+mn-lt"/>
              </a:rPr>
              <a:t/>
            </a:r>
            <a:br>
              <a:rPr lang="en-US" dirty="0">
                <a:latin typeface="+mn-lt"/>
              </a:rPr>
            </a:br>
            <a:r>
              <a:rPr lang="en-US" sz="4400" dirty="0" smtClean="0">
                <a:latin typeface="+mn-lt"/>
              </a:rPr>
              <a:t>Appendix</a:t>
            </a:r>
            <a:endParaRPr lang="en-US" sz="2600" dirty="0">
              <a:latin typeface="+mn-lt"/>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25</a:t>
            </a:fld>
            <a:endParaRPr lang="en-AU"/>
          </a:p>
        </p:txBody>
      </p:sp>
    </p:spTree>
    <p:extLst>
      <p:ext uri="{BB962C8B-B14F-4D97-AF65-F5344CB8AC3E}">
        <p14:creationId xmlns:p14="http://schemas.microsoft.com/office/powerpoint/2010/main" val="3514194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6618" y="191623"/>
            <a:ext cx="7801338" cy="553998"/>
          </a:xfrm>
        </p:spPr>
        <p:txBody>
          <a:bodyPr/>
          <a:lstStyle/>
          <a:p>
            <a:r>
              <a:rPr lang="en-US" dirty="0" smtClean="0"/>
              <a:t>SCM Tools in Market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7431152"/>
              </p:ext>
            </p:extLst>
          </p:nvPr>
        </p:nvGraphicFramePr>
        <p:xfrm>
          <a:off x="414000" y="1008002"/>
          <a:ext cx="5270704" cy="384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1B6EA4F2-8EEE-4D61-87B7-83F6FACCE61E}" type="slidenum">
              <a:rPr lang="en-AU" smtClean="0"/>
              <a:pPr/>
              <a:t>26</a:t>
            </a:fld>
            <a:endParaRPr lang="en-AU"/>
          </a:p>
        </p:txBody>
      </p:sp>
    </p:spTree>
    <p:extLst>
      <p:ext uri="{BB962C8B-B14F-4D97-AF65-F5344CB8AC3E}">
        <p14:creationId xmlns:p14="http://schemas.microsoft.com/office/powerpoint/2010/main" val="2980193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9152" y="79409"/>
            <a:ext cx="7801338" cy="553998"/>
          </a:xfrm>
        </p:spPr>
        <p:txBody>
          <a:bodyPr/>
          <a:lstStyle/>
          <a:p>
            <a:r>
              <a:rPr lang="en-US" dirty="0" smtClean="0"/>
              <a:t>SCM Tools – Open Source Vs Licensed Tools</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27</a:t>
            </a:fld>
            <a:endParaRPr lang="en-AU"/>
          </a:p>
        </p:txBody>
      </p:sp>
      <p:graphicFrame>
        <p:nvGraphicFramePr>
          <p:cNvPr id="2" name="Diagram 1"/>
          <p:cNvGraphicFramePr/>
          <p:nvPr>
            <p:extLst>
              <p:ext uri="{D42A27DB-BD31-4B8C-83A1-F6EECF244321}">
                <p14:modId xmlns:p14="http://schemas.microsoft.com/office/powerpoint/2010/main" val="1563037796"/>
              </p:ext>
            </p:extLst>
          </p:nvPr>
        </p:nvGraphicFramePr>
        <p:xfrm>
          <a:off x="536900" y="823998"/>
          <a:ext cx="3562350" cy="3977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465808227"/>
              </p:ext>
            </p:extLst>
          </p:nvPr>
        </p:nvGraphicFramePr>
        <p:xfrm>
          <a:off x="4810494" y="934496"/>
          <a:ext cx="3562350" cy="37757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46792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mn-lt"/>
              </a:rPr>
              <a:t>SCM Tools - Workflow</a:t>
            </a:r>
            <a:endParaRPr lang="en-US" sz="2600" dirty="0">
              <a:latin typeface="+mn-lt"/>
            </a:endParaRPr>
          </a:p>
        </p:txBody>
      </p:sp>
      <p:graphicFrame>
        <p:nvGraphicFramePr>
          <p:cNvPr id="27" name="Content Placeholder 26"/>
          <p:cNvGraphicFramePr>
            <a:graphicFrameLocks noGrp="1"/>
          </p:cNvGraphicFramePr>
          <p:nvPr>
            <p:ph idx="1"/>
            <p:extLst>
              <p:ext uri="{D42A27DB-BD31-4B8C-83A1-F6EECF244321}">
                <p14:modId xmlns:p14="http://schemas.microsoft.com/office/powerpoint/2010/main" val="702242843"/>
              </p:ext>
            </p:extLst>
          </p:nvPr>
        </p:nvGraphicFramePr>
        <p:xfrm>
          <a:off x="414338" y="1008063"/>
          <a:ext cx="3969198"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1B6EA4F2-8EEE-4D61-87B7-83F6FACCE61E}" type="slidenum">
              <a:rPr lang="en-AU" smtClean="0"/>
              <a:pPr/>
              <a:t>28</a:t>
            </a:fld>
            <a:endParaRPr lang="en-AU"/>
          </a:p>
        </p:txBody>
      </p:sp>
      <p:graphicFrame>
        <p:nvGraphicFramePr>
          <p:cNvPr id="6" name="Diagram 5"/>
          <p:cNvGraphicFramePr/>
          <p:nvPr>
            <p:extLst>
              <p:ext uri="{D42A27DB-BD31-4B8C-83A1-F6EECF244321}">
                <p14:modId xmlns:p14="http://schemas.microsoft.com/office/powerpoint/2010/main" val="219928535"/>
              </p:ext>
            </p:extLst>
          </p:nvPr>
        </p:nvGraphicFramePr>
        <p:xfrm>
          <a:off x="2286000" y="1794614"/>
          <a:ext cx="2308860" cy="15542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Picture 7"/>
          <p:cNvPicPr>
            <a:picLocks noChangeAspect="1"/>
          </p:cNvPicPr>
          <p:nvPr/>
        </p:nvPicPr>
        <p:blipFill>
          <a:blip r:embed="rId12"/>
          <a:stretch>
            <a:fillRect/>
          </a:stretch>
        </p:blipFill>
        <p:spPr>
          <a:xfrm>
            <a:off x="4678679" y="1008062"/>
            <a:ext cx="3451861" cy="3281997"/>
          </a:xfrm>
          <a:prstGeom prst="rect">
            <a:avLst/>
          </a:prstGeom>
        </p:spPr>
      </p:pic>
    </p:spTree>
    <p:extLst>
      <p:ext uri="{BB962C8B-B14F-4D97-AF65-F5344CB8AC3E}">
        <p14:creationId xmlns:p14="http://schemas.microsoft.com/office/powerpoint/2010/main" val="3150991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 y="85023"/>
            <a:ext cx="7801338" cy="553998"/>
          </a:xfrm>
        </p:spPr>
        <p:txBody>
          <a:bodyPr>
            <a:normAutofit/>
          </a:bodyPr>
          <a:lstStyle/>
          <a:p>
            <a:r>
              <a:rPr lang="en-US" sz="2600" dirty="0" smtClean="0">
                <a:latin typeface="+mn-lt"/>
              </a:rPr>
              <a:t>Recommended SCM Process &amp; Procedures</a:t>
            </a:r>
            <a:endParaRPr lang="en-US" sz="2600" dirty="0">
              <a:latin typeface="+mn-lt"/>
            </a:endParaRPr>
          </a:p>
        </p:txBody>
      </p:sp>
      <p:sp>
        <p:nvSpPr>
          <p:cNvPr id="5" name="Content Placeholder 4"/>
          <p:cNvSpPr>
            <a:spLocks noGrp="1"/>
          </p:cNvSpPr>
          <p:nvPr>
            <p:ph idx="1"/>
          </p:nvPr>
        </p:nvSpPr>
        <p:spPr>
          <a:xfrm>
            <a:off x="414001" y="754401"/>
            <a:ext cx="4032000" cy="3849767"/>
          </a:xfrm>
        </p:spPr>
        <p:txBody>
          <a:bodyPr>
            <a:normAutofit lnSpcReduction="10000"/>
          </a:bodyPr>
          <a:lstStyle/>
          <a:p>
            <a:pPr marL="0" indent="0">
              <a:buNone/>
            </a:pPr>
            <a:r>
              <a:rPr lang="en-US" b="1" u="sng" dirty="0" smtClean="0">
                <a:latin typeface="+mn-lt"/>
              </a:rPr>
              <a:t>Branching &amp; Merging</a:t>
            </a:r>
          </a:p>
          <a:p>
            <a:pPr marL="0" indent="0">
              <a:buNone/>
            </a:pPr>
            <a:endParaRPr lang="en-US" sz="1100" b="1" dirty="0">
              <a:latin typeface="+mn-lt"/>
            </a:endParaRPr>
          </a:p>
          <a:p>
            <a:r>
              <a:rPr lang="en-US" sz="1000" dirty="0" smtClean="0">
                <a:latin typeface="+mn-lt"/>
              </a:rPr>
              <a:t>Branching is done in the Bitbucket when there are parallel development</a:t>
            </a:r>
          </a:p>
          <a:p>
            <a:r>
              <a:rPr lang="en-US" sz="1000" dirty="0" smtClean="0">
                <a:latin typeface="+mn-lt"/>
              </a:rPr>
              <a:t>Branching is derived from the trunk(either full trunk can be copied or only required sources from trunk can be copied) and can be created for each release</a:t>
            </a:r>
          </a:p>
          <a:p>
            <a:r>
              <a:rPr lang="en-US" sz="1000" dirty="0" smtClean="0">
                <a:latin typeface="+mn-lt"/>
              </a:rPr>
              <a:t>Post the development is completed in branch and deployed into production, branch code is merged into trunk</a:t>
            </a:r>
          </a:p>
          <a:p>
            <a:r>
              <a:rPr lang="en-US" sz="1000" dirty="0" smtClean="0">
                <a:latin typeface="+mn-lt"/>
              </a:rPr>
              <a:t>If there are any source conflicts, Bitbucket tool alerts on the conflict to the developers</a:t>
            </a:r>
          </a:p>
          <a:p>
            <a:endParaRPr lang="en-US" sz="1000" dirty="0">
              <a:latin typeface="+mn-lt"/>
            </a:endParaRPr>
          </a:p>
          <a:p>
            <a:endParaRPr lang="en-US" sz="1000" dirty="0" smtClean="0">
              <a:latin typeface="+mn-lt"/>
            </a:endParaRPr>
          </a:p>
          <a:p>
            <a:endParaRPr lang="en-US" sz="1000" dirty="0">
              <a:latin typeface="+mn-lt"/>
            </a:endParaRPr>
          </a:p>
          <a:p>
            <a:endParaRPr lang="en-US" sz="1000" dirty="0" smtClean="0">
              <a:latin typeface="+mn-lt"/>
            </a:endParaRPr>
          </a:p>
          <a:p>
            <a:endParaRPr lang="en-US" sz="1000" dirty="0">
              <a:latin typeface="+mn-lt"/>
            </a:endParaRPr>
          </a:p>
          <a:p>
            <a:endParaRPr lang="en-US" sz="1000" dirty="0" smtClean="0">
              <a:latin typeface="+mn-lt"/>
            </a:endParaRPr>
          </a:p>
          <a:p>
            <a:endParaRPr lang="en-US" sz="1000" dirty="0">
              <a:latin typeface="+mn-lt"/>
            </a:endParaRPr>
          </a:p>
          <a:p>
            <a:endParaRPr lang="en-US" sz="1000" dirty="0" smtClean="0">
              <a:latin typeface="+mn-lt"/>
            </a:endParaRPr>
          </a:p>
          <a:p>
            <a:endParaRPr lang="en-US" sz="1000" dirty="0">
              <a:latin typeface="+mn-lt"/>
            </a:endParaRPr>
          </a:p>
          <a:p>
            <a:endParaRPr lang="en-US" sz="1000" dirty="0" smtClean="0">
              <a:latin typeface="+mn-lt"/>
            </a:endParaRPr>
          </a:p>
          <a:p>
            <a:pPr marL="0" indent="0">
              <a:buNone/>
            </a:pPr>
            <a:r>
              <a:rPr lang="en-US" sz="1000" b="1" dirty="0" smtClean="0">
                <a:latin typeface="+mn-lt"/>
              </a:rPr>
              <a:t>Note</a:t>
            </a:r>
            <a:r>
              <a:rPr lang="en-US" sz="1000" b="1" dirty="0">
                <a:latin typeface="+mn-lt"/>
              </a:rPr>
              <a:t>: </a:t>
            </a:r>
            <a:r>
              <a:rPr lang="en-US" sz="1000" dirty="0">
                <a:latin typeface="+mn-lt"/>
              </a:rPr>
              <a:t> The big difference is that the commit a branch points to changes as you add new commits, and a tag is frozen to a particular commit to mark a point in time as having a certain significance</a:t>
            </a:r>
          </a:p>
          <a:p>
            <a:pPr marL="0" indent="0">
              <a:buNone/>
            </a:pPr>
            <a:r>
              <a:rPr lang="en-US" dirty="0"/>
              <a:t>	</a:t>
            </a:r>
          </a:p>
        </p:txBody>
      </p:sp>
      <p:sp>
        <p:nvSpPr>
          <p:cNvPr id="4" name="Slide Number Placeholder 3"/>
          <p:cNvSpPr>
            <a:spLocks noGrp="1"/>
          </p:cNvSpPr>
          <p:nvPr>
            <p:ph type="sldNum" sz="quarter" idx="12"/>
          </p:nvPr>
        </p:nvSpPr>
        <p:spPr/>
        <p:txBody>
          <a:bodyPr/>
          <a:lstStyle/>
          <a:p>
            <a:fld id="{1B6EA4F2-8EEE-4D61-87B7-83F6FACCE61E}" type="slidenum">
              <a:rPr lang="en-AU" smtClean="0"/>
              <a:pPr/>
              <a:t>29</a:t>
            </a:fld>
            <a:endParaRPr lang="en-AU"/>
          </a:p>
        </p:txBody>
      </p:sp>
      <p:pic>
        <p:nvPicPr>
          <p:cNvPr id="1030" name="Picture 6" descr="https://www.javacodegeeks.com/wp-content/uploads/2015/11/pi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70" y="2391264"/>
            <a:ext cx="3810000" cy="13283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Branching and Merging strate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339" y="1180453"/>
            <a:ext cx="4302382" cy="279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121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37" y="243162"/>
            <a:ext cx="7801338" cy="553998"/>
          </a:xfrm>
        </p:spPr>
        <p:txBody>
          <a:bodyPr/>
          <a:lstStyle/>
          <a:p>
            <a:r>
              <a:rPr lang="en-US" dirty="0" smtClean="0"/>
              <a:t>AS-IS State</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3</a:t>
            </a:fld>
            <a:endParaRPr lang="en-AU" dirty="0"/>
          </a:p>
        </p:txBody>
      </p:sp>
      <p:grpSp>
        <p:nvGrpSpPr>
          <p:cNvPr id="52" name="Group 51"/>
          <p:cNvGrpSpPr/>
          <p:nvPr/>
        </p:nvGrpSpPr>
        <p:grpSpPr>
          <a:xfrm>
            <a:off x="102873" y="992456"/>
            <a:ext cx="6070751" cy="3614343"/>
            <a:chOff x="102873" y="992456"/>
            <a:chExt cx="7122123" cy="2695621"/>
          </a:xfrm>
        </p:grpSpPr>
        <p:grpSp>
          <p:nvGrpSpPr>
            <p:cNvPr id="40" name="Group 39"/>
            <p:cNvGrpSpPr/>
            <p:nvPr/>
          </p:nvGrpSpPr>
          <p:grpSpPr>
            <a:xfrm>
              <a:off x="102873" y="997442"/>
              <a:ext cx="3593238" cy="2674367"/>
              <a:chOff x="102873" y="997442"/>
              <a:chExt cx="3479818" cy="2674367"/>
            </a:xfrm>
          </p:grpSpPr>
          <p:sp>
            <p:nvSpPr>
              <p:cNvPr id="8" name="Rectangle 7"/>
              <p:cNvSpPr/>
              <p:nvPr/>
            </p:nvSpPr>
            <p:spPr bwMode="auto">
              <a:xfrm>
                <a:off x="142263" y="1047437"/>
                <a:ext cx="3401037" cy="2624372"/>
              </a:xfrm>
              <a:prstGeom prst="rect">
                <a:avLst/>
              </a:prstGeom>
              <a:gradFill>
                <a:gsLst>
                  <a:gs pos="71000">
                    <a:srgbClr val="CBF1FF"/>
                  </a:gs>
                  <a:gs pos="0">
                    <a:srgbClr val="AFEAFF"/>
                  </a:gs>
                  <a:gs pos="100000">
                    <a:schemeClr val="bg1"/>
                  </a:gs>
                </a:gsLst>
                <a:lin ang="16200000" scaled="1"/>
              </a:gradFill>
              <a:ln w="6350" cap="flat" cmpd="sng" algn="ctr">
                <a:solidFill>
                  <a:srgbClr val="0088EE"/>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182880" tIns="506437" rIns="84406" bIns="42203" numCol="1" rtlCol="0" anchor="t" anchorCtr="0" compatLnSpc="1">
                <a:prstTxWarp prst="textNoShape">
                  <a:avLst/>
                </a:prstTxWarp>
                <a:spAutoFit/>
              </a:bodyPr>
              <a:lstStyle/>
              <a:p>
                <a:pPr marL="665204" lvl="1" indent="-208090" defTabSz="844083" fontAlgn="base">
                  <a:spcBef>
                    <a:spcPts val="1662"/>
                  </a:spcBef>
                  <a:spcAft>
                    <a:spcPct val="0"/>
                  </a:spcAft>
                  <a:buClr>
                    <a:schemeClr val="accent2"/>
                  </a:buClr>
                  <a:buFont typeface="Wingdings" pitchFamily="2" charset="2"/>
                  <a:buChar char="§"/>
                  <a:defRPr/>
                </a:pPr>
                <a:endParaRPr lang="en-US" sz="1100" dirty="0">
                  <a:latin typeface="Arial" pitchFamily="34" charset="0"/>
                  <a:cs typeface="Arial" pitchFamily="34" charset="0"/>
                </a:endParaRPr>
              </a:p>
            </p:txBody>
          </p:sp>
          <p:grpSp>
            <p:nvGrpSpPr>
              <p:cNvPr id="9" name="Group 30"/>
              <p:cNvGrpSpPr/>
              <p:nvPr/>
            </p:nvGrpSpPr>
            <p:grpSpPr>
              <a:xfrm rot="5400000">
                <a:off x="1443555" y="-343240"/>
                <a:ext cx="798454" cy="3479818"/>
                <a:chOff x="319661" y="2246494"/>
                <a:chExt cx="474737" cy="370756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grpSpPr>
            <p:sp>
              <p:nvSpPr>
                <p:cNvPr id="10" name="Freeform 11"/>
                <p:cNvSpPr>
                  <a:spLocks/>
                </p:cNvSpPr>
                <p:nvPr/>
              </p:nvSpPr>
              <p:spPr bwMode="auto">
                <a:xfrm rot="10800000">
                  <a:off x="319661" y="5678656"/>
                  <a:ext cx="134336" cy="275399"/>
                </a:xfrm>
                <a:custGeom>
                  <a:avLst/>
                  <a:gdLst/>
                  <a:ahLst/>
                  <a:cxnLst>
                    <a:cxn ang="0">
                      <a:pos x="0" y="89"/>
                    </a:cxn>
                    <a:cxn ang="0">
                      <a:pos x="42" y="51"/>
                    </a:cxn>
                    <a:cxn ang="0">
                      <a:pos x="0" y="0"/>
                    </a:cxn>
                    <a:cxn ang="0">
                      <a:pos x="0" y="89"/>
                    </a:cxn>
                  </a:cxnLst>
                  <a:rect l="0" t="0" r="r" b="b"/>
                  <a:pathLst>
                    <a:path w="42" h="89">
                      <a:moveTo>
                        <a:pt x="0" y="89"/>
                      </a:moveTo>
                      <a:cubicBezTo>
                        <a:pt x="25" y="77"/>
                        <a:pt x="42" y="65"/>
                        <a:pt x="42" y="51"/>
                      </a:cubicBezTo>
                      <a:cubicBezTo>
                        <a:pt x="42" y="13"/>
                        <a:pt x="0" y="0"/>
                        <a:pt x="0" y="0"/>
                      </a:cubicBezTo>
                      <a:lnTo>
                        <a:pt x="0" y="89"/>
                      </a:lnTo>
                      <a:close/>
                    </a:path>
                  </a:pathLst>
                </a:custGeom>
                <a:ln w="28575">
                  <a:solidFill>
                    <a:srgbClr val="0070C0"/>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84406" tIns="42203" rIns="84406" bIns="42203" numCol="1" anchor="t" anchorCtr="0" compatLnSpc="1">
                  <a:prstTxWarp prst="textNoShape">
                    <a:avLst/>
                  </a:prstTxWarp>
                </a:bodyPr>
                <a:lstStyle/>
                <a:p>
                  <a:endParaRPr lang="en-US" sz="1662" dirty="0">
                    <a:solidFill>
                      <a:srgbClr val="00234B"/>
                    </a:solidFill>
                    <a:latin typeface="Arial" panose="020B0604020202020204" pitchFamily="34" charset="0"/>
                  </a:endParaRPr>
                </a:p>
              </p:txBody>
            </p:sp>
            <p:sp>
              <p:nvSpPr>
                <p:cNvPr id="11" name="Freeform 12"/>
                <p:cNvSpPr>
                  <a:spLocks/>
                </p:cNvSpPr>
                <p:nvPr/>
              </p:nvSpPr>
              <p:spPr bwMode="auto">
                <a:xfrm rot="10800000">
                  <a:off x="319661" y="2246494"/>
                  <a:ext cx="134336" cy="275399"/>
                </a:xfrm>
                <a:custGeom>
                  <a:avLst/>
                  <a:gdLst/>
                  <a:ahLst/>
                  <a:cxnLst>
                    <a:cxn ang="0">
                      <a:pos x="0" y="0"/>
                    </a:cxn>
                    <a:cxn ang="0">
                      <a:pos x="42" y="38"/>
                    </a:cxn>
                    <a:cxn ang="0">
                      <a:pos x="0" y="89"/>
                    </a:cxn>
                    <a:cxn ang="0">
                      <a:pos x="0" y="0"/>
                    </a:cxn>
                  </a:cxnLst>
                  <a:rect l="0" t="0" r="r" b="b"/>
                  <a:pathLst>
                    <a:path w="42" h="89">
                      <a:moveTo>
                        <a:pt x="0" y="0"/>
                      </a:moveTo>
                      <a:cubicBezTo>
                        <a:pt x="25" y="13"/>
                        <a:pt x="42" y="24"/>
                        <a:pt x="42" y="38"/>
                      </a:cubicBezTo>
                      <a:cubicBezTo>
                        <a:pt x="42" y="77"/>
                        <a:pt x="0" y="89"/>
                        <a:pt x="0" y="89"/>
                      </a:cubicBezTo>
                      <a:lnTo>
                        <a:pt x="0" y="0"/>
                      </a:lnTo>
                      <a:close/>
                    </a:path>
                  </a:pathLst>
                </a:custGeom>
                <a:ln w="28575">
                  <a:solidFill>
                    <a:srgbClr val="0070C0"/>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84406" tIns="42203" rIns="84406" bIns="42203" numCol="1" anchor="t" anchorCtr="0" compatLnSpc="1">
                  <a:prstTxWarp prst="textNoShape">
                    <a:avLst/>
                  </a:prstTxWarp>
                </a:bodyPr>
                <a:lstStyle/>
                <a:p>
                  <a:endParaRPr lang="en-US" sz="1662" dirty="0">
                    <a:solidFill>
                      <a:srgbClr val="00234B"/>
                    </a:solidFill>
                    <a:latin typeface="Arial" panose="020B0604020202020204" pitchFamily="34" charset="0"/>
                  </a:endParaRPr>
                </a:p>
              </p:txBody>
            </p:sp>
            <p:sp>
              <p:nvSpPr>
                <p:cNvPr id="12" name="Freeform 13"/>
                <p:cNvSpPr>
                  <a:spLocks/>
                </p:cNvSpPr>
                <p:nvPr/>
              </p:nvSpPr>
              <p:spPr bwMode="auto">
                <a:xfrm rot="10800000">
                  <a:off x="322451" y="2363652"/>
                  <a:ext cx="471947" cy="3452977"/>
                </a:xfrm>
                <a:custGeom>
                  <a:avLst/>
                  <a:gdLst/>
                  <a:ahLst/>
                  <a:cxnLst>
                    <a:cxn ang="0">
                      <a:pos x="228" y="0"/>
                    </a:cxn>
                    <a:cxn ang="0">
                      <a:pos x="228" y="519"/>
                    </a:cxn>
                    <a:cxn ang="0">
                      <a:pos x="228" y="1115"/>
                    </a:cxn>
                    <a:cxn ang="0">
                      <a:pos x="0" y="907"/>
                    </a:cxn>
                    <a:cxn ang="0">
                      <a:pos x="0" y="519"/>
                    </a:cxn>
                    <a:cxn ang="0">
                      <a:pos x="0" y="207"/>
                    </a:cxn>
                    <a:cxn ang="0">
                      <a:pos x="228" y="0"/>
                    </a:cxn>
                  </a:cxnLst>
                  <a:rect l="0" t="0" r="r" b="b"/>
                  <a:pathLst>
                    <a:path w="228" h="1115">
                      <a:moveTo>
                        <a:pt x="228" y="0"/>
                      </a:moveTo>
                      <a:cubicBezTo>
                        <a:pt x="228" y="519"/>
                        <a:pt x="228" y="519"/>
                        <a:pt x="228" y="519"/>
                      </a:cubicBezTo>
                      <a:cubicBezTo>
                        <a:pt x="228" y="1115"/>
                        <a:pt x="228" y="1115"/>
                        <a:pt x="228" y="1115"/>
                      </a:cubicBezTo>
                      <a:cubicBezTo>
                        <a:pt x="228" y="1063"/>
                        <a:pt x="0" y="1046"/>
                        <a:pt x="0" y="907"/>
                      </a:cubicBezTo>
                      <a:cubicBezTo>
                        <a:pt x="0" y="807"/>
                        <a:pt x="0" y="519"/>
                        <a:pt x="0" y="519"/>
                      </a:cubicBezTo>
                      <a:cubicBezTo>
                        <a:pt x="0" y="519"/>
                        <a:pt x="0" y="308"/>
                        <a:pt x="0" y="207"/>
                      </a:cubicBezTo>
                      <a:cubicBezTo>
                        <a:pt x="0" y="68"/>
                        <a:pt x="228" y="52"/>
                        <a:pt x="228" y="0"/>
                      </a:cubicBezTo>
                      <a:close/>
                    </a:path>
                  </a:pathLst>
                </a:custGeom>
                <a:solidFill>
                  <a:srgbClr val="61869F"/>
                </a:solidFill>
                <a:ln w="28575">
                  <a:solidFill>
                    <a:srgbClr val="0070C0"/>
                  </a:solidFill>
                  <a:round/>
                  <a:headEnd/>
                  <a:tailEnd/>
                </a:ln>
              </p:spPr>
              <p:txBody>
                <a:bodyPr vert="vert" wrap="square" lIns="84406" tIns="42203" rIns="84406" bIns="42203" numCol="1" anchor="t" anchorCtr="0" compatLnSpc="1">
                  <a:prstTxWarp prst="textNoShape">
                    <a:avLst/>
                  </a:prstTxWarp>
                </a:bodyPr>
                <a:lstStyle/>
                <a:p>
                  <a:pPr algn="ctr"/>
                  <a:r>
                    <a:rPr lang="en-US" sz="1600" b="1" dirty="0" smtClean="0">
                      <a:solidFill>
                        <a:schemeClr val="bg1"/>
                      </a:solidFill>
                      <a:latin typeface="Arial" panose="020B0604020202020204" pitchFamily="34" charset="0"/>
                    </a:rPr>
                    <a:t>T24 Development</a:t>
                  </a:r>
                  <a:endParaRPr lang="en-US" sz="1600" b="1" dirty="0">
                    <a:solidFill>
                      <a:schemeClr val="bg1"/>
                    </a:solidFill>
                    <a:latin typeface="Arial" panose="020B0604020202020204" pitchFamily="34" charset="0"/>
                  </a:endParaRPr>
                </a:p>
              </p:txBody>
            </p:sp>
          </p:grpSp>
        </p:grpSp>
        <p:grpSp>
          <p:nvGrpSpPr>
            <p:cNvPr id="41" name="Group 40"/>
            <p:cNvGrpSpPr/>
            <p:nvPr/>
          </p:nvGrpSpPr>
          <p:grpSpPr>
            <a:xfrm>
              <a:off x="3624549" y="992456"/>
              <a:ext cx="3600447" cy="2695621"/>
              <a:chOff x="102873" y="997440"/>
              <a:chExt cx="3600447" cy="2695621"/>
            </a:xfrm>
          </p:grpSpPr>
          <p:sp>
            <p:nvSpPr>
              <p:cNvPr id="42" name="Rectangle 41"/>
              <p:cNvSpPr/>
              <p:nvPr/>
            </p:nvSpPr>
            <p:spPr bwMode="auto">
              <a:xfrm>
                <a:off x="142263" y="1047437"/>
                <a:ext cx="3401037" cy="2624372"/>
              </a:xfrm>
              <a:prstGeom prst="rect">
                <a:avLst/>
              </a:prstGeom>
              <a:gradFill>
                <a:gsLst>
                  <a:gs pos="71000">
                    <a:srgbClr val="CBF1FF"/>
                  </a:gs>
                  <a:gs pos="0">
                    <a:srgbClr val="AFEAFF"/>
                  </a:gs>
                  <a:gs pos="100000">
                    <a:schemeClr val="bg1"/>
                  </a:gs>
                </a:gsLst>
                <a:lin ang="16200000" scaled="1"/>
              </a:gradFill>
              <a:ln w="6350" cap="flat" cmpd="sng" algn="ctr">
                <a:solidFill>
                  <a:srgbClr val="0070C0"/>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182880" tIns="506437" rIns="84406" bIns="42203" numCol="1" rtlCol="0" anchor="t" anchorCtr="0" compatLnSpc="1">
                <a:prstTxWarp prst="textNoShape">
                  <a:avLst/>
                </a:prstTxWarp>
                <a:spAutoFit/>
              </a:bodyPr>
              <a:lstStyle/>
              <a:p>
                <a:pPr marL="665204" lvl="1" indent="-208090" defTabSz="844083" fontAlgn="base">
                  <a:spcBef>
                    <a:spcPts val="1662"/>
                  </a:spcBef>
                  <a:spcAft>
                    <a:spcPct val="0"/>
                  </a:spcAft>
                  <a:buClr>
                    <a:schemeClr val="accent2"/>
                  </a:buClr>
                  <a:buFont typeface="Wingdings" pitchFamily="2" charset="2"/>
                  <a:buChar char="§"/>
                  <a:defRPr/>
                </a:pPr>
                <a:endParaRPr lang="en-US" sz="1100" dirty="0">
                  <a:latin typeface="Arial" pitchFamily="34" charset="0"/>
                  <a:cs typeface="Arial" pitchFamily="34" charset="0"/>
                </a:endParaRPr>
              </a:p>
            </p:txBody>
          </p:sp>
          <p:grpSp>
            <p:nvGrpSpPr>
              <p:cNvPr id="43" name="Group 30"/>
              <p:cNvGrpSpPr/>
              <p:nvPr/>
            </p:nvGrpSpPr>
            <p:grpSpPr>
              <a:xfrm rot="5400000">
                <a:off x="1445901" y="-345588"/>
                <a:ext cx="793761" cy="3479818"/>
                <a:chOff x="319660" y="2246494"/>
                <a:chExt cx="471947" cy="370756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grpSpPr>
            <p:sp>
              <p:nvSpPr>
                <p:cNvPr id="49" name="Freeform 11"/>
                <p:cNvSpPr>
                  <a:spLocks/>
                </p:cNvSpPr>
                <p:nvPr/>
              </p:nvSpPr>
              <p:spPr bwMode="auto">
                <a:xfrm rot="10800000">
                  <a:off x="319661" y="5678656"/>
                  <a:ext cx="134336" cy="275399"/>
                </a:xfrm>
                <a:custGeom>
                  <a:avLst/>
                  <a:gdLst/>
                  <a:ahLst/>
                  <a:cxnLst>
                    <a:cxn ang="0">
                      <a:pos x="0" y="89"/>
                    </a:cxn>
                    <a:cxn ang="0">
                      <a:pos x="42" y="51"/>
                    </a:cxn>
                    <a:cxn ang="0">
                      <a:pos x="0" y="0"/>
                    </a:cxn>
                    <a:cxn ang="0">
                      <a:pos x="0" y="89"/>
                    </a:cxn>
                  </a:cxnLst>
                  <a:rect l="0" t="0" r="r" b="b"/>
                  <a:pathLst>
                    <a:path w="42" h="89">
                      <a:moveTo>
                        <a:pt x="0" y="89"/>
                      </a:moveTo>
                      <a:cubicBezTo>
                        <a:pt x="25" y="77"/>
                        <a:pt x="42" y="65"/>
                        <a:pt x="42" y="51"/>
                      </a:cubicBezTo>
                      <a:cubicBezTo>
                        <a:pt x="42" y="13"/>
                        <a:pt x="0" y="0"/>
                        <a:pt x="0" y="0"/>
                      </a:cubicBezTo>
                      <a:lnTo>
                        <a:pt x="0" y="89"/>
                      </a:lnTo>
                      <a:close/>
                    </a:path>
                  </a:pathLst>
                </a:custGeom>
                <a:ln w="28575">
                  <a:solidFill>
                    <a:srgbClr val="0070C0"/>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84406" tIns="42203" rIns="84406" bIns="42203" numCol="1" anchor="t" anchorCtr="0" compatLnSpc="1">
                  <a:prstTxWarp prst="textNoShape">
                    <a:avLst/>
                  </a:prstTxWarp>
                </a:bodyPr>
                <a:lstStyle/>
                <a:p>
                  <a:endParaRPr lang="en-US" sz="1662" dirty="0">
                    <a:solidFill>
                      <a:srgbClr val="00234B"/>
                    </a:solidFill>
                    <a:latin typeface="Arial" panose="020B0604020202020204" pitchFamily="34" charset="0"/>
                  </a:endParaRPr>
                </a:p>
              </p:txBody>
            </p:sp>
            <p:sp>
              <p:nvSpPr>
                <p:cNvPr id="50" name="Freeform 12"/>
                <p:cNvSpPr>
                  <a:spLocks/>
                </p:cNvSpPr>
                <p:nvPr/>
              </p:nvSpPr>
              <p:spPr bwMode="auto">
                <a:xfrm rot="10800000">
                  <a:off x="319661" y="2246494"/>
                  <a:ext cx="134336" cy="275399"/>
                </a:xfrm>
                <a:custGeom>
                  <a:avLst/>
                  <a:gdLst/>
                  <a:ahLst/>
                  <a:cxnLst>
                    <a:cxn ang="0">
                      <a:pos x="0" y="0"/>
                    </a:cxn>
                    <a:cxn ang="0">
                      <a:pos x="42" y="38"/>
                    </a:cxn>
                    <a:cxn ang="0">
                      <a:pos x="0" y="89"/>
                    </a:cxn>
                    <a:cxn ang="0">
                      <a:pos x="0" y="0"/>
                    </a:cxn>
                  </a:cxnLst>
                  <a:rect l="0" t="0" r="r" b="b"/>
                  <a:pathLst>
                    <a:path w="42" h="89">
                      <a:moveTo>
                        <a:pt x="0" y="0"/>
                      </a:moveTo>
                      <a:cubicBezTo>
                        <a:pt x="25" y="13"/>
                        <a:pt x="42" y="24"/>
                        <a:pt x="42" y="38"/>
                      </a:cubicBezTo>
                      <a:cubicBezTo>
                        <a:pt x="42" y="77"/>
                        <a:pt x="0" y="89"/>
                        <a:pt x="0" y="89"/>
                      </a:cubicBezTo>
                      <a:lnTo>
                        <a:pt x="0" y="0"/>
                      </a:lnTo>
                      <a:close/>
                    </a:path>
                  </a:pathLst>
                </a:custGeom>
                <a:ln w="28575">
                  <a:solidFill>
                    <a:srgbClr val="0070C0"/>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84406" tIns="42203" rIns="84406" bIns="42203" numCol="1" anchor="t" anchorCtr="0" compatLnSpc="1">
                  <a:prstTxWarp prst="textNoShape">
                    <a:avLst/>
                  </a:prstTxWarp>
                </a:bodyPr>
                <a:lstStyle/>
                <a:p>
                  <a:endParaRPr lang="en-US" sz="1662" dirty="0">
                    <a:solidFill>
                      <a:srgbClr val="00234B"/>
                    </a:solidFill>
                    <a:latin typeface="Arial" panose="020B0604020202020204" pitchFamily="34" charset="0"/>
                  </a:endParaRPr>
                </a:p>
              </p:txBody>
            </p:sp>
            <p:sp>
              <p:nvSpPr>
                <p:cNvPr id="51" name="Freeform 13"/>
                <p:cNvSpPr>
                  <a:spLocks/>
                </p:cNvSpPr>
                <p:nvPr/>
              </p:nvSpPr>
              <p:spPr bwMode="auto">
                <a:xfrm rot="10800000">
                  <a:off x="319660" y="2372543"/>
                  <a:ext cx="471947" cy="3452977"/>
                </a:xfrm>
                <a:custGeom>
                  <a:avLst/>
                  <a:gdLst/>
                  <a:ahLst/>
                  <a:cxnLst>
                    <a:cxn ang="0">
                      <a:pos x="228" y="0"/>
                    </a:cxn>
                    <a:cxn ang="0">
                      <a:pos x="228" y="519"/>
                    </a:cxn>
                    <a:cxn ang="0">
                      <a:pos x="228" y="1115"/>
                    </a:cxn>
                    <a:cxn ang="0">
                      <a:pos x="0" y="907"/>
                    </a:cxn>
                    <a:cxn ang="0">
                      <a:pos x="0" y="519"/>
                    </a:cxn>
                    <a:cxn ang="0">
                      <a:pos x="0" y="207"/>
                    </a:cxn>
                    <a:cxn ang="0">
                      <a:pos x="228" y="0"/>
                    </a:cxn>
                  </a:cxnLst>
                  <a:rect l="0" t="0" r="r" b="b"/>
                  <a:pathLst>
                    <a:path w="228" h="1115">
                      <a:moveTo>
                        <a:pt x="228" y="0"/>
                      </a:moveTo>
                      <a:cubicBezTo>
                        <a:pt x="228" y="519"/>
                        <a:pt x="228" y="519"/>
                        <a:pt x="228" y="519"/>
                      </a:cubicBezTo>
                      <a:cubicBezTo>
                        <a:pt x="228" y="1115"/>
                        <a:pt x="228" y="1115"/>
                        <a:pt x="228" y="1115"/>
                      </a:cubicBezTo>
                      <a:cubicBezTo>
                        <a:pt x="228" y="1063"/>
                        <a:pt x="0" y="1046"/>
                        <a:pt x="0" y="907"/>
                      </a:cubicBezTo>
                      <a:cubicBezTo>
                        <a:pt x="0" y="807"/>
                        <a:pt x="0" y="519"/>
                        <a:pt x="0" y="519"/>
                      </a:cubicBezTo>
                      <a:cubicBezTo>
                        <a:pt x="0" y="519"/>
                        <a:pt x="0" y="308"/>
                        <a:pt x="0" y="207"/>
                      </a:cubicBezTo>
                      <a:cubicBezTo>
                        <a:pt x="0" y="68"/>
                        <a:pt x="228" y="52"/>
                        <a:pt x="228" y="0"/>
                      </a:cubicBezTo>
                      <a:close/>
                    </a:path>
                  </a:pathLst>
                </a:custGeom>
                <a:solidFill>
                  <a:srgbClr val="61869F"/>
                </a:solidFill>
                <a:ln w="28575">
                  <a:solidFill>
                    <a:srgbClr val="0070C0"/>
                  </a:solidFill>
                  <a:round/>
                  <a:headEnd/>
                  <a:tailEnd/>
                </a:ln>
              </p:spPr>
              <p:txBody>
                <a:bodyPr vert="vert" wrap="square" lIns="84406" tIns="42203" rIns="84406" bIns="42203" numCol="1" anchor="t" anchorCtr="0" compatLnSpc="1">
                  <a:prstTxWarp prst="textNoShape">
                    <a:avLst/>
                  </a:prstTxWarp>
                </a:bodyPr>
                <a:lstStyle/>
                <a:p>
                  <a:pPr algn="ctr"/>
                  <a:r>
                    <a:rPr lang="en-US" sz="1600" b="1" dirty="0" smtClean="0">
                      <a:solidFill>
                        <a:schemeClr val="bg1"/>
                      </a:solidFill>
                      <a:latin typeface="Arial" panose="020B0604020202020204" pitchFamily="34" charset="0"/>
                    </a:rPr>
                    <a:t>T24 Build</a:t>
                  </a:r>
                  <a:endParaRPr lang="en-US" sz="1600" b="1" dirty="0">
                    <a:solidFill>
                      <a:schemeClr val="bg1"/>
                    </a:solidFill>
                    <a:latin typeface="Arial" panose="020B0604020202020204" pitchFamily="34" charset="0"/>
                  </a:endParaRPr>
                </a:p>
              </p:txBody>
            </p:sp>
          </p:grpSp>
          <p:grpSp>
            <p:nvGrpSpPr>
              <p:cNvPr id="44" name="Group 43"/>
              <p:cNvGrpSpPr/>
              <p:nvPr/>
            </p:nvGrpSpPr>
            <p:grpSpPr>
              <a:xfrm>
                <a:off x="174435" y="1618182"/>
                <a:ext cx="3289950" cy="2025904"/>
                <a:chOff x="4960674" y="625856"/>
                <a:chExt cx="1627722" cy="1883041"/>
              </a:xfrm>
            </p:grpSpPr>
            <p:sp>
              <p:nvSpPr>
                <p:cNvPr id="47" name="Freeform 46"/>
                <p:cNvSpPr/>
                <p:nvPr/>
              </p:nvSpPr>
              <p:spPr>
                <a:xfrm>
                  <a:off x="4960674" y="625856"/>
                  <a:ext cx="1627722" cy="217639"/>
                </a:xfrm>
                <a:custGeom>
                  <a:avLst/>
                  <a:gdLst>
                    <a:gd name="connsiteX0" fmla="*/ 0 w 1627722"/>
                    <a:gd name="connsiteY0" fmla="*/ 0 h 217639"/>
                    <a:gd name="connsiteX1" fmla="*/ 1627722 w 1627722"/>
                    <a:gd name="connsiteY1" fmla="*/ 0 h 217639"/>
                    <a:gd name="connsiteX2" fmla="*/ 1627722 w 1627722"/>
                    <a:gd name="connsiteY2" fmla="*/ 217639 h 217639"/>
                    <a:gd name="connsiteX3" fmla="*/ 0 w 1627722"/>
                    <a:gd name="connsiteY3" fmla="*/ 217639 h 217639"/>
                    <a:gd name="connsiteX4" fmla="*/ 0 w 1627722"/>
                    <a:gd name="connsiteY4" fmla="*/ 0 h 2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7722" h="217639">
                      <a:moveTo>
                        <a:pt x="0" y="0"/>
                      </a:moveTo>
                      <a:lnTo>
                        <a:pt x="1627722" y="0"/>
                      </a:lnTo>
                      <a:lnTo>
                        <a:pt x="1627722" y="217639"/>
                      </a:lnTo>
                      <a:lnTo>
                        <a:pt x="0" y="217639"/>
                      </a:lnTo>
                      <a:lnTo>
                        <a:pt x="0" y="0"/>
                      </a:lnTo>
                      <a:close/>
                    </a:path>
                  </a:pathLst>
                </a:custGeom>
                <a:solidFill>
                  <a:srgbClr val="61869F"/>
                </a:solidFill>
                <a:ln>
                  <a:solidFill>
                    <a:srgbClr val="0088EE"/>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2672" tIns="24384" rIns="42672" bIns="24384" numCol="1" spcCol="1270" anchor="ctr" anchorCtr="0">
                  <a:noAutofit/>
                </a:bodyPr>
                <a:lstStyle/>
                <a:p>
                  <a:pPr lvl="0" algn="ctr" defTabSz="266700" rtl="0">
                    <a:lnSpc>
                      <a:spcPct val="90000"/>
                    </a:lnSpc>
                    <a:spcBef>
                      <a:spcPct val="0"/>
                    </a:spcBef>
                    <a:spcAft>
                      <a:spcPct val="35000"/>
                    </a:spcAft>
                  </a:pPr>
                  <a:r>
                    <a:rPr lang="en-US" sz="700" kern="1200" dirty="0" smtClean="0"/>
                    <a:t>L1 &amp; L2  Code Build</a:t>
                  </a:r>
                  <a:endParaRPr lang="en-US" sz="700" kern="1200" dirty="0"/>
                </a:p>
              </p:txBody>
            </p:sp>
            <p:sp>
              <p:nvSpPr>
                <p:cNvPr id="48" name="Freeform 47"/>
                <p:cNvSpPr/>
                <p:nvPr/>
              </p:nvSpPr>
              <p:spPr>
                <a:xfrm>
                  <a:off x="4960674" y="836946"/>
                  <a:ext cx="1627722" cy="1671951"/>
                </a:xfrm>
                <a:custGeom>
                  <a:avLst/>
                  <a:gdLst>
                    <a:gd name="connsiteX0" fmla="*/ 0 w 1627722"/>
                    <a:gd name="connsiteY0" fmla="*/ 0 h 1671951"/>
                    <a:gd name="connsiteX1" fmla="*/ 1627722 w 1627722"/>
                    <a:gd name="connsiteY1" fmla="*/ 0 h 1671951"/>
                    <a:gd name="connsiteX2" fmla="*/ 1627722 w 1627722"/>
                    <a:gd name="connsiteY2" fmla="*/ 1671951 h 1671951"/>
                    <a:gd name="connsiteX3" fmla="*/ 0 w 1627722"/>
                    <a:gd name="connsiteY3" fmla="*/ 1671951 h 1671951"/>
                    <a:gd name="connsiteX4" fmla="*/ 0 w 1627722"/>
                    <a:gd name="connsiteY4" fmla="*/ 0 h 167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7722" h="1671951">
                      <a:moveTo>
                        <a:pt x="0" y="0"/>
                      </a:moveTo>
                      <a:lnTo>
                        <a:pt x="1627722" y="0"/>
                      </a:lnTo>
                      <a:lnTo>
                        <a:pt x="1627722" y="1671951"/>
                      </a:lnTo>
                      <a:lnTo>
                        <a:pt x="0" y="1671951"/>
                      </a:lnTo>
                      <a:lnTo>
                        <a:pt x="0" y="0"/>
                      </a:lnTo>
                      <a:close/>
                    </a:path>
                  </a:pathLst>
                </a:custGeom>
                <a:solidFill>
                  <a:schemeClr val="bg1">
                    <a:alpha val="90000"/>
                  </a:schemeClr>
                </a:solidFill>
                <a:ln>
                  <a:solidFill>
                    <a:srgbClr val="0088EE">
                      <a:alpha val="90000"/>
                    </a:srgb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algn="l" defTabSz="266700" rtl="0">
                    <a:lnSpc>
                      <a:spcPct val="90000"/>
                    </a:lnSpc>
                    <a:spcBef>
                      <a:spcPct val="0"/>
                    </a:spcBef>
                    <a:spcAft>
                      <a:spcPct val="15000"/>
                    </a:spcAft>
                    <a:buChar char="••"/>
                  </a:pPr>
                  <a:r>
                    <a:rPr lang="en-US" sz="750" kern="1200" dirty="0" smtClean="0"/>
                    <a:t>Compiled sources are delivered as a patch by Temenos</a:t>
                  </a:r>
                </a:p>
                <a:p>
                  <a:pPr marL="57150" lvl="1" indent="-57150" algn="l" defTabSz="266700" rtl="0">
                    <a:lnSpc>
                      <a:spcPct val="90000"/>
                    </a:lnSpc>
                    <a:spcBef>
                      <a:spcPct val="0"/>
                    </a:spcBef>
                    <a:spcAft>
                      <a:spcPct val="15000"/>
                    </a:spcAft>
                    <a:buChar char="••"/>
                  </a:pPr>
                  <a:r>
                    <a:rPr lang="en-US" sz="750" dirty="0" smtClean="0"/>
                    <a:t>These patches are stored in server and tracked by NPE team</a:t>
                  </a:r>
                </a:p>
                <a:p>
                  <a:pPr marL="57150" lvl="1" indent="-57150" algn="l" defTabSz="266700" rtl="0">
                    <a:lnSpc>
                      <a:spcPct val="90000"/>
                    </a:lnSpc>
                    <a:spcBef>
                      <a:spcPct val="0"/>
                    </a:spcBef>
                    <a:spcAft>
                      <a:spcPct val="15000"/>
                    </a:spcAft>
                    <a:buChar char="••"/>
                  </a:pPr>
                  <a:r>
                    <a:rPr lang="en-US" sz="750" kern="1200" dirty="0" smtClean="0"/>
                    <a:t>These patches are tracked in spread sheet</a:t>
                  </a:r>
                  <a:endParaRPr lang="en-US" sz="750" kern="1200" dirty="0"/>
                </a:p>
              </p:txBody>
            </p:sp>
          </p:grpSp>
          <p:sp>
            <p:nvSpPr>
              <p:cNvPr id="45" name="Freeform 44"/>
              <p:cNvSpPr/>
              <p:nvPr/>
            </p:nvSpPr>
            <p:spPr>
              <a:xfrm>
                <a:off x="174435" y="2242547"/>
                <a:ext cx="3289950" cy="234151"/>
              </a:xfrm>
              <a:custGeom>
                <a:avLst/>
                <a:gdLst>
                  <a:gd name="connsiteX0" fmla="*/ 0 w 1627722"/>
                  <a:gd name="connsiteY0" fmla="*/ 0 h 217639"/>
                  <a:gd name="connsiteX1" fmla="*/ 1627722 w 1627722"/>
                  <a:gd name="connsiteY1" fmla="*/ 0 h 217639"/>
                  <a:gd name="connsiteX2" fmla="*/ 1627722 w 1627722"/>
                  <a:gd name="connsiteY2" fmla="*/ 217639 h 217639"/>
                  <a:gd name="connsiteX3" fmla="*/ 0 w 1627722"/>
                  <a:gd name="connsiteY3" fmla="*/ 217639 h 217639"/>
                  <a:gd name="connsiteX4" fmla="*/ 0 w 1627722"/>
                  <a:gd name="connsiteY4" fmla="*/ 0 h 2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7722" h="217639">
                    <a:moveTo>
                      <a:pt x="0" y="0"/>
                    </a:moveTo>
                    <a:lnTo>
                      <a:pt x="1627722" y="0"/>
                    </a:lnTo>
                    <a:lnTo>
                      <a:pt x="1627722" y="217639"/>
                    </a:lnTo>
                    <a:lnTo>
                      <a:pt x="0" y="217639"/>
                    </a:lnTo>
                    <a:lnTo>
                      <a:pt x="0" y="0"/>
                    </a:lnTo>
                    <a:close/>
                  </a:path>
                </a:pathLst>
              </a:custGeom>
              <a:solidFill>
                <a:srgbClr val="61869F"/>
              </a:solidFill>
              <a:ln>
                <a:solidFill>
                  <a:srgbClr val="0088EE"/>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2672" tIns="24384" rIns="42672" bIns="24384" numCol="1" spcCol="1270" anchor="ctr" anchorCtr="0">
                <a:noAutofit/>
              </a:bodyPr>
              <a:lstStyle/>
              <a:p>
                <a:pPr lvl="0" algn="ctr" defTabSz="266700" rtl="0">
                  <a:lnSpc>
                    <a:spcPct val="90000"/>
                  </a:lnSpc>
                  <a:spcBef>
                    <a:spcPct val="0"/>
                  </a:spcBef>
                  <a:spcAft>
                    <a:spcPct val="35000"/>
                  </a:spcAft>
                </a:pPr>
                <a:r>
                  <a:rPr lang="en-AU" sz="700" kern="1200" dirty="0" smtClean="0"/>
                  <a:t>L3 &amp; L4 Code Build</a:t>
                </a:r>
                <a:endParaRPr lang="en-US" sz="700" kern="1200" dirty="0"/>
              </a:p>
            </p:txBody>
          </p:sp>
          <p:sp>
            <p:nvSpPr>
              <p:cNvPr id="46" name="Rectangle 45"/>
              <p:cNvSpPr/>
              <p:nvPr/>
            </p:nvSpPr>
            <p:spPr>
              <a:xfrm>
                <a:off x="129540" y="2526693"/>
                <a:ext cx="3573780" cy="1166368"/>
              </a:xfrm>
              <a:prstGeom prst="rect">
                <a:avLst/>
              </a:prstGeom>
            </p:spPr>
            <p:txBody>
              <a:bodyPr wrap="square">
                <a:spAutoFit/>
              </a:bodyPr>
              <a:lstStyle/>
              <a:p>
                <a:pPr marL="57150" lvl="1" indent="-57150" defTabSz="266700">
                  <a:lnSpc>
                    <a:spcPct val="90000"/>
                  </a:lnSpc>
                  <a:spcBef>
                    <a:spcPct val="0"/>
                  </a:spcBef>
                  <a:spcAft>
                    <a:spcPct val="15000"/>
                  </a:spcAft>
                  <a:buChar char="••"/>
                </a:pPr>
                <a:r>
                  <a:rPr lang="en-US" sz="750" dirty="0" smtClean="0"/>
                  <a:t>L3 sources are checked out from SVN and updated in dev environment</a:t>
                </a:r>
              </a:p>
              <a:p>
                <a:pPr marL="57150" lvl="1" indent="-57150" defTabSz="266700">
                  <a:lnSpc>
                    <a:spcPct val="90000"/>
                  </a:lnSpc>
                  <a:spcBef>
                    <a:spcPct val="0"/>
                  </a:spcBef>
                  <a:spcAft>
                    <a:spcPct val="15000"/>
                  </a:spcAft>
                  <a:buChar char="••"/>
                </a:pPr>
                <a:r>
                  <a:rPr lang="en-US" sz="750" dirty="0" smtClean="0"/>
                  <a:t>Capgemini Dev team develops the code and test the code and then check-in the code</a:t>
                </a:r>
              </a:p>
              <a:p>
                <a:pPr marL="57150" lvl="1" indent="-57150" defTabSz="266700">
                  <a:lnSpc>
                    <a:spcPct val="90000"/>
                  </a:lnSpc>
                  <a:spcBef>
                    <a:spcPct val="0"/>
                  </a:spcBef>
                  <a:spcAft>
                    <a:spcPct val="15000"/>
                  </a:spcAft>
                  <a:buChar char="••"/>
                </a:pPr>
                <a:r>
                  <a:rPr lang="en-US" sz="750" dirty="0" smtClean="0"/>
                  <a:t>Capgemini Dev team builds the code into components </a:t>
                </a:r>
              </a:p>
              <a:p>
                <a:pPr marL="57150" lvl="1" indent="-57150" defTabSz="266700">
                  <a:lnSpc>
                    <a:spcPct val="90000"/>
                  </a:lnSpc>
                  <a:spcBef>
                    <a:spcPct val="0"/>
                  </a:spcBef>
                  <a:spcAft>
                    <a:spcPct val="15000"/>
                  </a:spcAft>
                  <a:buChar char="••"/>
                </a:pPr>
                <a:r>
                  <a:rPr lang="en-US" sz="750" dirty="0" smtClean="0"/>
                  <a:t>L3 code are compiled using T24 internal tools</a:t>
                </a:r>
              </a:p>
              <a:p>
                <a:pPr marL="57150" lvl="1" indent="-57150" defTabSz="266700">
                  <a:lnSpc>
                    <a:spcPct val="90000"/>
                  </a:lnSpc>
                  <a:spcBef>
                    <a:spcPct val="0"/>
                  </a:spcBef>
                  <a:spcAft>
                    <a:spcPct val="15000"/>
                  </a:spcAft>
                  <a:buChar char="••"/>
                </a:pPr>
                <a:r>
                  <a:rPr lang="en-US" sz="750" dirty="0" smtClean="0"/>
                  <a:t>L4 code is configurations, versions, values </a:t>
                </a:r>
                <a:r>
                  <a:rPr lang="en-US" sz="750" dirty="0" err="1" smtClean="0"/>
                  <a:t>etc</a:t>
                </a:r>
                <a:r>
                  <a:rPr lang="en-US" sz="750" dirty="0" smtClean="0"/>
                  <a:t> and these codes are compiled into Data records</a:t>
                </a:r>
              </a:p>
              <a:p>
                <a:pPr marL="57150" lvl="1" indent="-57150" defTabSz="266700">
                  <a:lnSpc>
                    <a:spcPct val="90000"/>
                  </a:lnSpc>
                  <a:spcBef>
                    <a:spcPct val="0"/>
                  </a:spcBef>
                  <a:spcAft>
                    <a:spcPct val="15000"/>
                  </a:spcAft>
                  <a:buChar char="••"/>
                </a:pPr>
                <a:r>
                  <a:rPr lang="en-US" sz="750" dirty="0" smtClean="0"/>
                  <a:t>Capgemini Dev team creates the package with these L3 components &amp; L4 Data records and hands over the package to NPE team</a:t>
                </a:r>
              </a:p>
              <a:p>
                <a:pPr marL="57150" lvl="1" indent="-57150" defTabSz="266700">
                  <a:lnSpc>
                    <a:spcPct val="90000"/>
                  </a:lnSpc>
                  <a:spcBef>
                    <a:spcPct val="0"/>
                  </a:spcBef>
                  <a:spcAft>
                    <a:spcPct val="15000"/>
                  </a:spcAft>
                  <a:buChar char="••"/>
                </a:pPr>
                <a:r>
                  <a:rPr lang="en-US" sz="750" dirty="0" smtClean="0"/>
                  <a:t>NPE teams stores these packages in the server and deploys the code to other test environments using T24 utility </a:t>
                </a:r>
                <a:endParaRPr lang="en-US" sz="750" dirty="0"/>
              </a:p>
            </p:txBody>
          </p:sp>
        </p:grpSp>
      </p:grpSp>
      <p:grpSp>
        <p:nvGrpSpPr>
          <p:cNvPr id="89" name="Group 88"/>
          <p:cNvGrpSpPr/>
          <p:nvPr/>
        </p:nvGrpSpPr>
        <p:grpSpPr>
          <a:xfrm>
            <a:off x="5950616" y="966755"/>
            <a:ext cx="3058506" cy="3618232"/>
            <a:chOff x="102874" y="997440"/>
            <a:chExt cx="3479818" cy="2674368"/>
          </a:xfrm>
        </p:grpSpPr>
        <p:sp>
          <p:nvSpPr>
            <p:cNvPr id="90" name="Rectangle 89"/>
            <p:cNvSpPr/>
            <p:nvPr/>
          </p:nvSpPr>
          <p:spPr bwMode="auto">
            <a:xfrm>
              <a:off x="142263" y="1047437"/>
              <a:ext cx="3401037" cy="2624371"/>
            </a:xfrm>
            <a:prstGeom prst="rect">
              <a:avLst/>
            </a:prstGeom>
            <a:gradFill>
              <a:gsLst>
                <a:gs pos="71000">
                  <a:srgbClr val="CBF1FF"/>
                </a:gs>
                <a:gs pos="0">
                  <a:srgbClr val="AFEAFF"/>
                </a:gs>
                <a:gs pos="100000">
                  <a:schemeClr val="bg1"/>
                </a:gs>
              </a:gsLst>
              <a:lin ang="16200000" scaled="1"/>
            </a:gradFill>
            <a:ln w="6350" cap="flat" cmpd="sng" algn="ctr">
              <a:solidFill>
                <a:srgbClr val="0070C0"/>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182880" tIns="506437" rIns="84406" bIns="42203" numCol="1" rtlCol="0" anchor="t" anchorCtr="0" compatLnSpc="1">
              <a:prstTxWarp prst="textNoShape">
                <a:avLst/>
              </a:prstTxWarp>
              <a:spAutoFit/>
            </a:bodyPr>
            <a:lstStyle/>
            <a:p>
              <a:pPr marL="665204" lvl="1" indent="-208090" defTabSz="844083" fontAlgn="base">
                <a:spcBef>
                  <a:spcPts val="1662"/>
                </a:spcBef>
                <a:spcAft>
                  <a:spcPct val="0"/>
                </a:spcAft>
                <a:buClr>
                  <a:schemeClr val="accent2"/>
                </a:buClr>
                <a:buFont typeface="Wingdings" pitchFamily="2" charset="2"/>
                <a:buChar char="§"/>
                <a:defRPr/>
              </a:pPr>
              <a:endParaRPr lang="en-US" sz="1100" dirty="0">
                <a:latin typeface="Arial" pitchFamily="34" charset="0"/>
                <a:cs typeface="Arial" pitchFamily="34" charset="0"/>
              </a:endParaRPr>
            </a:p>
          </p:txBody>
        </p:sp>
        <p:grpSp>
          <p:nvGrpSpPr>
            <p:cNvPr id="91" name="Group 30"/>
            <p:cNvGrpSpPr/>
            <p:nvPr/>
          </p:nvGrpSpPr>
          <p:grpSpPr>
            <a:xfrm rot="5400000">
              <a:off x="1523327" y="-423013"/>
              <a:ext cx="638911" cy="3479818"/>
              <a:chOff x="319660" y="2246494"/>
              <a:chExt cx="379878" cy="370756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grpSpPr>
          <p:sp>
            <p:nvSpPr>
              <p:cNvPr id="92" name="Freeform 11"/>
              <p:cNvSpPr>
                <a:spLocks/>
              </p:cNvSpPr>
              <p:nvPr/>
            </p:nvSpPr>
            <p:spPr bwMode="auto">
              <a:xfrm rot="10800000">
                <a:off x="319661" y="5678656"/>
                <a:ext cx="134336" cy="275399"/>
              </a:xfrm>
              <a:custGeom>
                <a:avLst/>
                <a:gdLst/>
                <a:ahLst/>
                <a:cxnLst>
                  <a:cxn ang="0">
                    <a:pos x="0" y="89"/>
                  </a:cxn>
                  <a:cxn ang="0">
                    <a:pos x="42" y="51"/>
                  </a:cxn>
                  <a:cxn ang="0">
                    <a:pos x="0" y="0"/>
                  </a:cxn>
                  <a:cxn ang="0">
                    <a:pos x="0" y="89"/>
                  </a:cxn>
                </a:cxnLst>
                <a:rect l="0" t="0" r="r" b="b"/>
                <a:pathLst>
                  <a:path w="42" h="89">
                    <a:moveTo>
                      <a:pt x="0" y="89"/>
                    </a:moveTo>
                    <a:cubicBezTo>
                      <a:pt x="25" y="77"/>
                      <a:pt x="42" y="65"/>
                      <a:pt x="42" y="51"/>
                    </a:cubicBezTo>
                    <a:cubicBezTo>
                      <a:pt x="42" y="13"/>
                      <a:pt x="0" y="0"/>
                      <a:pt x="0" y="0"/>
                    </a:cubicBezTo>
                    <a:lnTo>
                      <a:pt x="0" y="89"/>
                    </a:lnTo>
                    <a:close/>
                  </a:path>
                </a:pathLst>
              </a:custGeom>
              <a:ln w="28575">
                <a:solidFill>
                  <a:srgbClr val="0070C0"/>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84406" tIns="42203" rIns="84406" bIns="42203" numCol="1" anchor="t" anchorCtr="0" compatLnSpc="1">
                <a:prstTxWarp prst="textNoShape">
                  <a:avLst/>
                </a:prstTxWarp>
              </a:bodyPr>
              <a:lstStyle/>
              <a:p>
                <a:endParaRPr lang="en-US" sz="1662" dirty="0">
                  <a:solidFill>
                    <a:srgbClr val="00234B"/>
                  </a:solidFill>
                  <a:latin typeface="Arial" panose="020B0604020202020204" pitchFamily="34" charset="0"/>
                </a:endParaRPr>
              </a:p>
            </p:txBody>
          </p:sp>
          <p:sp>
            <p:nvSpPr>
              <p:cNvPr id="93" name="Freeform 12"/>
              <p:cNvSpPr>
                <a:spLocks/>
              </p:cNvSpPr>
              <p:nvPr/>
            </p:nvSpPr>
            <p:spPr bwMode="auto">
              <a:xfrm rot="10800000">
                <a:off x="319661" y="2246494"/>
                <a:ext cx="134336" cy="275399"/>
              </a:xfrm>
              <a:custGeom>
                <a:avLst/>
                <a:gdLst/>
                <a:ahLst/>
                <a:cxnLst>
                  <a:cxn ang="0">
                    <a:pos x="0" y="0"/>
                  </a:cxn>
                  <a:cxn ang="0">
                    <a:pos x="42" y="38"/>
                  </a:cxn>
                  <a:cxn ang="0">
                    <a:pos x="0" y="89"/>
                  </a:cxn>
                  <a:cxn ang="0">
                    <a:pos x="0" y="0"/>
                  </a:cxn>
                </a:cxnLst>
                <a:rect l="0" t="0" r="r" b="b"/>
                <a:pathLst>
                  <a:path w="42" h="89">
                    <a:moveTo>
                      <a:pt x="0" y="0"/>
                    </a:moveTo>
                    <a:cubicBezTo>
                      <a:pt x="25" y="13"/>
                      <a:pt x="42" y="24"/>
                      <a:pt x="42" y="38"/>
                    </a:cubicBezTo>
                    <a:cubicBezTo>
                      <a:pt x="42" y="77"/>
                      <a:pt x="0" y="89"/>
                      <a:pt x="0" y="89"/>
                    </a:cubicBezTo>
                    <a:lnTo>
                      <a:pt x="0" y="0"/>
                    </a:lnTo>
                    <a:close/>
                  </a:path>
                </a:pathLst>
              </a:custGeom>
              <a:ln w="28575">
                <a:solidFill>
                  <a:srgbClr val="0070C0"/>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84406" tIns="42203" rIns="84406" bIns="42203" numCol="1" anchor="t" anchorCtr="0" compatLnSpc="1">
                <a:prstTxWarp prst="textNoShape">
                  <a:avLst/>
                </a:prstTxWarp>
              </a:bodyPr>
              <a:lstStyle/>
              <a:p>
                <a:endParaRPr lang="en-US" sz="1662" dirty="0">
                  <a:solidFill>
                    <a:srgbClr val="00234B"/>
                  </a:solidFill>
                  <a:latin typeface="Arial" panose="020B0604020202020204" pitchFamily="34" charset="0"/>
                </a:endParaRPr>
              </a:p>
            </p:txBody>
          </p:sp>
          <p:sp>
            <p:nvSpPr>
              <p:cNvPr id="94" name="Freeform 13"/>
              <p:cNvSpPr>
                <a:spLocks/>
              </p:cNvSpPr>
              <p:nvPr/>
            </p:nvSpPr>
            <p:spPr bwMode="auto">
              <a:xfrm rot="10800000">
                <a:off x="319660" y="2372544"/>
                <a:ext cx="379878" cy="3452977"/>
              </a:xfrm>
              <a:custGeom>
                <a:avLst/>
                <a:gdLst/>
                <a:ahLst/>
                <a:cxnLst>
                  <a:cxn ang="0">
                    <a:pos x="228" y="0"/>
                  </a:cxn>
                  <a:cxn ang="0">
                    <a:pos x="228" y="519"/>
                  </a:cxn>
                  <a:cxn ang="0">
                    <a:pos x="228" y="1115"/>
                  </a:cxn>
                  <a:cxn ang="0">
                    <a:pos x="0" y="907"/>
                  </a:cxn>
                  <a:cxn ang="0">
                    <a:pos x="0" y="519"/>
                  </a:cxn>
                  <a:cxn ang="0">
                    <a:pos x="0" y="207"/>
                  </a:cxn>
                  <a:cxn ang="0">
                    <a:pos x="228" y="0"/>
                  </a:cxn>
                </a:cxnLst>
                <a:rect l="0" t="0" r="r" b="b"/>
                <a:pathLst>
                  <a:path w="228" h="1115">
                    <a:moveTo>
                      <a:pt x="228" y="0"/>
                    </a:moveTo>
                    <a:cubicBezTo>
                      <a:pt x="228" y="519"/>
                      <a:pt x="228" y="519"/>
                      <a:pt x="228" y="519"/>
                    </a:cubicBezTo>
                    <a:cubicBezTo>
                      <a:pt x="228" y="1115"/>
                      <a:pt x="228" y="1115"/>
                      <a:pt x="228" y="1115"/>
                    </a:cubicBezTo>
                    <a:cubicBezTo>
                      <a:pt x="228" y="1063"/>
                      <a:pt x="0" y="1046"/>
                      <a:pt x="0" y="907"/>
                    </a:cubicBezTo>
                    <a:cubicBezTo>
                      <a:pt x="0" y="807"/>
                      <a:pt x="0" y="519"/>
                      <a:pt x="0" y="519"/>
                    </a:cubicBezTo>
                    <a:cubicBezTo>
                      <a:pt x="0" y="519"/>
                      <a:pt x="0" y="308"/>
                      <a:pt x="0" y="207"/>
                    </a:cubicBezTo>
                    <a:cubicBezTo>
                      <a:pt x="0" y="68"/>
                      <a:pt x="228" y="52"/>
                      <a:pt x="228" y="0"/>
                    </a:cubicBezTo>
                    <a:close/>
                  </a:path>
                </a:pathLst>
              </a:custGeom>
              <a:solidFill>
                <a:srgbClr val="61869F"/>
              </a:solidFill>
              <a:ln w="28575">
                <a:solidFill>
                  <a:srgbClr val="0070C0"/>
                </a:solidFill>
                <a:round/>
                <a:headEnd/>
                <a:tailEnd/>
              </a:ln>
            </p:spPr>
            <p:txBody>
              <a:bodyPr vert="vert" wrap="square" lIns="84406" tIns="42203" rIns="84406" bIns="42203" numCol="1" anchor="t" anchorCtr="0" compatLnSpc="1">
                <a:prstTxWarp prst="textNoShape">
                  <a:avLst/>
                </a:prstTxWarp>
              </a:bodyPr>
              <a:lstStyle/>
              <a:p>
                <a:pPr algn="ctr"/>
                <a:r>
                  <a:rPr lang="en-US" sz="1600" b="1" dirty="0" smtClean="0">
                    <a:solidFill>
                      <a:schemeClr val="bg1"/>
                    </a:solidFill>
                    <a:latin typeface="Arial" panose="020B0604020202020204" pitchFamily="34" charset="0"/>
                  </a:rPr>
                  <a:t>T24 Environment Build</a:t>
                </a:r>
                <a:endParaRPr lang="en-US" sz="1600" b="1" dirty="0">
                  <a:solidFill>
                    <a:schemeClr val="bg1"/>
                  </a:solidFill>
                  <a:latin typeface="Arial" panose="020B0604020202020204" pitchFamily="34" charset="0"/>
                </a:endParaRPr>
              </a:p>
            </p:txBody>
          </p:sp>
        </p:grpSp>
      </p:grpSp>
      <p:grpSp>
        <p:nvGrpSpPr>
          <p:cNvPr id="95" name="Group 94"/>
          <p:cNvGrpSpPr/>
          <p:nvPr/>
        </p:nvGrpSpPr>
        <p:grpSpPr>
          <a:xfrm>
            <a:off x="6046786" y="1951854"/>
            <a:ext cx="2872067" cy="2682448"/>
            <a:chOff x="3789011" y="1050864"/>
            <a:chExt cx="3975772" cy="3628601"/>
          </a:xfrm>
          <a:solidFill>
            <a:srgbClr val="0088EE"/>
          </a:solidFill>
        </p:grpSpPr>
        <p:grpSp>
          <p:nvGrpSpPr>
            <p:cNvPr id="96" name="Group 95"/>
            <p:cNvGrpSpPr/>
            <p:nvPr/>
          </p:nvGrpSpPr>
          <p:grpSpPr>
            <a:xfrm>
              <a:off x="3789011" y="1050864"/>
              <a:ext cx="3975772" cy="3628601"/>
              <a:chOff x="3622810" y="217321"/>
              <a:chExt cx="4345944" cy="4761484"/>
            </a:xfrm>
            <a:grpFill/>
          </p:grpSpPr>
          <p:sp>
            <p:nvSpPr>
              <p:cNvPr id="98" name="Flowchart: Magnetic Disk 97"/>
              <p:cNvSpPr/>
              <p:nvPr/>
            </p:nvSpPr>
            <p:spPr>
              <a:xfrm>
                <a:off x="4302564" y="4318384"/>
                <a:ext cx="802459" cy="482849"/>
              </a:xfrm>
              <a:prstGeom prst="flowChartMagneticDisk">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Prod DB</a:t>
                </a:r>
                <a:endParaRPr lang="en-US" sz="500" dirty="0"/>
              </a:p>
            </p:txBody>
          </p:sp>
          <p:sp>
            <p:nvSpPr>
              <p:cNvPr id="99" name="Flowchart: Magnetic Disk 98"/>
              <p:cNvSpPr/>
              <p:nvPr/>
            </p:nvSpPr>
            <p:spPr>
              <a:xfrm>
                <a:off x="6880013" y="4318384"/>
                <a:ext cx="802459" cy="482849"/>
              </a:xfrm>
              <a:prstGeom prst="flowChartMagneticDisk">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Database</a:t>
                </a:r>
                <a:endParaRPr lang="en-US" sz="500" dirty="0"/>
              </a:p>
            </p:txBody>
          </p:sp>
          <p:grpSp>
            <p:nvGrpSpPr>
              <p:cNvPr id="100" name="Group 99"/>
              <p:cNvGrpSpPr/>
              <p:nvPr/>
            </p:nvGrpSpPr>
            <p:grpSpPr>
              <a:xfrm>
                <a:off x="3622810" y="217321"/>
                <a:ext cx="4345944" cy="4369295"/>
                <a:chOff x="3622810" y="217321"/>
                <a:chExt cx="4345944" cy="4369295"/>
              </a:xfrm>
              <a:grpFill/>
            </p:grpSpPr>
            <p:grpSp>
              <p:nvGrpSpPr>
                <p:cNvPr id="102" name="Group 101"/>
                <p:cNvGrpSpPr/>
                <p:nvPr/>
              </p:nvGrpSpPr>
              <p:grpSpPr>
                <a:xfrm>
                  <a:off x="3626502" y="755732"/>
                  <a:ext cx="4342252" cy="1999543"/>
                  <a:chOff x="3636760" y="764950"/>
                  <a:chExt cx="4118553" cy="4034585"/>
                </a:xfrm>
                <a:grpFill/>
              </p:grpSpPr>
              <p:graphicFrame>
                <p:nvGraphicFramePr>
                  <p:cNvPr id="111" name="Diagram 110"/>
                  <p:cNvGraphicFramePr/>
                  <p:nvPr>
                    <p:extLst>
                      <p:ext uri="{D42A27DB-BD31-4B8C-83A1-F6EECF244321}">
                        <p14:modId xmlns:p14="http://schemas.microsoft.com/office/powerpoint/2010/main" val="2271148936"/>
                      </p:ext>
                    </p:extLst>
                  </p:nvPr>
                </p:nvGraphicFramePr>
                <p:xfrm>
                  <a:off x="3926245" y="3203417"/>
                  <a:ext cx="1132929" cy="1141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 name="Rectangle 111"/>
                  <p:cNvSpPr/>
                  <p:nvPr/>
                </p:nvSpPr>
                <p:spPr>
                  <a:xfrm>
                    <a:off x="3636760" y="764950"/>
                    <a:ext cx="1692494" cy="582513"/>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Golden Copy Env</a:t>
                    </a:r>
                    <a:endParaRPr lang="en-US" sz="700" dirty="0"/>
                  </a:p>
                </p:txBody>
              </p:sp>
              <p:sp>
                <p:nvSpPr>
                  <p:cNvPr id="113" name="Rectangle 112"/>
                  <p:cNvSpPr/>
                  <p:nvPr/>
                </p:nvSpPr>
                <p:spPr>
                  <a:xfrm>
                    <a:off x="4284087" y="2877967"/>
                    <a:ext cx="709590" cy="621848"/>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Code</a:t>
                    </a:r>
                    <a:endParaRPr lang="en-US" sz="600" dirty="0"/>
                  </a:p>
                </p:txBody>
              </p:sp>
              <p:sp>
                <p:nvSpPr>
                  <p:cNvPr id="114" name="Flowchart: Magnetic Disk 113"/>
                  <p:cNvSpPr/>
                  <p:nvPr/>
                </p:nvSpPr>
                <p:spPr>
                  <a:xfrm>
                    <a:off x="4277995" y="3825264"/>
                    <a:ext cx="761119" cy="974271"/>
                  </a:xfrm>
                  <a:prstGeom prst="flowChartMagneticDisk">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t>Seed Database(no </a:t>
                    </a:r>
                    <a:r>
                      <a:rPr lang="en-US" sz="500" dirty="0" smtClean="0"/>
                      <a:t>customer</a:t>
                    </a:r>
                    <a:r>
                      <a:rPr lang="en-US" sz="400" dirty="0" smtClean="0"/>
                      <a:t> </a:t>
                    </a:r>
                    <a:r>
                      <a:rPr lang="en-US" sz="500" dirty="0" smtClean="0"/>
                      <a:t>data)</a:t>
                    </a:r>
                    <a:endParaRPr lang="en-US" sz="500" dirty="0"/>
                  </a:p>
                </p:txBody>
              </p:sp>
              <p:sp>
                <p:nvSpPr>
                  <p:cNvPr id="115" name="Rectangle 114"/>
                  <p:cNvSpPr/>
                  <p:nvPr/>
                </p:nvSpPr>
                <p:spPr>
                  <a:xfrm>
                    <a:off x="3652376" y="1514363"/>
                    <a:ext cx="898305" cy="577539"/>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L1 &amp; L2 Patch deployments</a:t>
                    </a:r>
                  </a:p>
                </p:txBody>
              </p:sp>
              <p:sp>
                <p:nvSpPr>
                  <p:cNvPr id="116" name="Rectangle 115"/>
                  <p:cNvSpPr/>
                  <p:nvPr/>
                </p:nvSpPr>
                <p:spPr>
                  <a:xfrm>
                    <a:off x="5059174" y="1501032"/>
                    <a:ext cx="840306" cy="577539"/>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t>L3 &amp; L4 Code deployments</a:t>
                    </a:r>
                    <a:endParaRPr lang="en-US" sz="400" dirty="0"/>
                  </a:p>
                </p:txBody>
              </p:sp>
              <p:cxnSp>
                <p:nvCxnSpPr>
                  <p:cNvPr id="117" name="Elbow Connector 116"/>
                  <p:cNvCxnSpPr>
                    <a:stCxn id="115" idx="2"/>
                    <a:endCxn id="113" idx="0"/>
                  </p:cNvCxnSpPr>
                  <p:nvPr/>
                </p:nvCxnSpPr>
                <p:spPr>
                  <a:xfrm rot="16200000" flipH="1">
                    <a:off x="3977174" y="2216255"/>
                    <a:ext cx="786064" cy="537354"/>
                  </a:xfrm>
                  <a:prstGeom prst="bentConnector3">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116" idx="2"/>
                    <a:endCxn id="113" idx="0"/>
                  </p:cNvCxnSpPr>
                  <p:nvPr/>
                </p:nvCxnSpPr>
                <p:spPr>
                  <a:xfrm rot="5400000">
                    <a:off x="4659408" y="2058047"/>
                    <a:ext cx="799395" cy="840445"/>
                  </a:xfrm>
                  <a:prstGeom prst="bentConnector3">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13" idx="3"/>
                    <a:endCxn id="120" idx="1"/>
                  </p:cNvCxnSpPr>
                  <p:nvPr/>
                </p:nvCxnSpPr>
                <p:spPr>
                  <a:xfrm>
                    <a:off x="4993677" y="3188892"/>
                    <a:ext cx="1969632" cy="14525"/>
                  </a:xfrm>
                  <a:prstGeom prst="bentConnector3">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6963309" y="2892491"/>
                    <a:ext cx="709590" cy="621848"/>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Code</a:t>
                    </a:r>
                    <a:endParaRPr lang="en-US" sz="700" dirty="0"/>
                  </a:p>
                </p:txBody>
              </p:sp>
              <p:sp>
                <p:nvSpPr>
                  <p:cNvPr id="121" name="Flowchart: Magnetic Disk 120"/>
                  <p:cNvSpPr/>
                  <p:nvPr/>
                </p:nvSpPr>
                <p:spPr>
                  <a:xfrm>
                    <a:off x="6937545" y="3825264"/>
                    <a:ext cx="761119" cy="974271"/>
                  </a:xfrm>
                  <a:prstGeom prst="flowChartMagneticDisk">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Database</a:t>
                    </a:r>
                    <a:endParaRPr lang="en-US" sz="600" dirty="0"/>
                  </a:p>
                </p:txBody>
              </p:sp>
              <p:cxnSp>
                <p:nvCxnSpPr>
                  <p:cNvPr id="122" name="Elbow Connector 121"/>
                  <p:cNvCxnSpPr>
                    <a:stCxn id="114" idx="4"/>
                    <a:endCxn id="121" idx="2"/>
                  </p:cNvCxnSpPr>
                  <p:nvPr/>
                </p:nvCxnSpPr>
                <p:spPr>
                  <a:xfrm>
                    <a:off x="5039114" y="4312399"/>
                    <a:ext cx="1898431" cy="29786"/>
                  </a:xfrm>
                  <a:prstGeom prst="bentConnector3">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6256973" y="803795"/>
                    <a:ext cx="1498340" cy="543668"/>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Dev Env</a:t>
                    </a:r>
                    <a:endParaRPr lang="en-US" sz="700" dirty="0"/>
                  </a:p>
                </p:txBody>
              </p:sp>
            </p:grpSp>
            <p:sp>
              <p:nvSpPr>
                <p:cNvPr id="103" name="TextBox 102"/>
                <p:cNvSpPr txBox="1"/>
                <p:nvPr/>
              </p:nvSpPr>
              <p:spPr>
                <a:xfrm>
                  <a:off x="3624340" y="217321"/>
                  <a:ext cx="2316600" cy="355108"/>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7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DEV Env Build/Refresh</a:t>
                  </a:r>
                </a:p>
              </p:txBody>
            </p:sp>
            <p:sp>
              <p:nvSpPr>
                <p:cNvPr id="104" name="Left-Right Arrow Callout 103"/>
                <p:cNvSpPr/>
                <p:nvPr/>
              </p:nvSpPr>
              <p:spPr>
                <a:xfrm>
                  <a:off x="6012121" y="659134"/>
                  <a:ext cx="353441" cy="1947739"/>
                </a:xfrm>
                <a:prstGeom prst="leftRightArrowCallou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 name="TextBox 104"/>
                <p:cNvSpPr txBox="1"/>
                <p:nvPr/>
              </p:nvSpPr>
              <p:spPr>
                <a:xfrm>
                  <a:off x="3622810" y="2950537"/>
                  <a:ext cx="2252405" cy="355108"/>
                </a:xfrm>
                <a:prstGeom prst="rect">
                  <a:avLst/>
                </a:prstGeom>
                <a:solidFill>
                  <a:srgbClr val="61869F"/>
                </a:solidFill>
                <a:ln>
                  <a:solidFill>
                    <a:srgbClr val="61869F"/>
                  </a:solidFill>
                </a:ln>
              </p:spPr>
              <p:txBody>
                <a:bodyPr wrap="square" rtlCol="0">
                  <a:spAutoFit/>
                </a:bodyPr>
                <a:lstStyle/>
                <a:p>
                  <a:r>
                    <a:rPr lang="en-US" sz="700" dirty="0" smtClean="0">
                      <a:solidFill>
                        <a:schemeClr val="bg1"/>
                      </a:solidFill>
                    </a:rPr>
                    <a:t>Test Env Build/Refresh</a:t>
                  </a:r>
                  <a:endParaRPr lang="en-US" sz="700" dirty="0">
                    <a:solidFill>
                      <a:schemeClr val="bg1"/>
                    </a:solidFill>
                  </a:endParaRPr>
                </a:p>
              </p:txBody>
            </p:sp>
            <p:sp>
              <p:nvSpPr>
                <p:cNvPr id="106" name="Rectangle 105"/>
                <p:cNvSpPr/>
                <p:nvPr/>
              </p:nvSpPr>
              <p:spPr>
                <a:xfrm>
                  <a:off x="4302564" y="3885917"/>
                  <a:ext cx="748131" cy="308188"/>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Code</a:t>
                  </a:r>
                  <a:endParaRPr lang="en-US" sz="600" dirty="0"/>
                </a:p>
              </p:txBody>
            </p:sp>
            <p:sp>
              <p:nvSpPr>
                <p:cNvPr id="107" name="Rectangle 106"/>
                <p:cNvSpPr/>
                <p:nvPr/>
              </p:nvSpPr>
              <p:spPr>
                <a:xfrm>
                  <a:off x="3623603" y="3450235"/>
                  <a:ext cx="1784420" cy="28869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Production Env</a:t>
                  </a:r>
                  <a:endParaRPr lang="en-US" sz="700" dirty="0"/>
                </a:p>
              </p:txBody>
            </p:sp>
            <p:sp>
              <p:nvSpPr>
                <p:cNvPr id="108" name="Rectangle 107"/>
                <p:cNvSpPr/>
                <p:nvPr/>
              </p:nvSpPr>
              <p:spPr>
                <a:xfrm>
                  <a:off x="6939084" y="3885917"/>
                  <a:ext cx="748131" cy="308188"/>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Code</a:t>
                  </a:r>
                  <a:endParaRPr lang="en-US" sz="600" dirty="0"/>
                </a:p>
              </p:txBody>
            </p:sp>
            <p:cxnSp>
              <p:nvCxnSpPr>
                <p:cNvPr id="109" name="Elbow Connector 108"/>
                <p:cNvCxnSpPr>
                  <a:endCxn id="108" idx="1"/>
                </p:cNvCxnSpPr>
                <p:nvPr/>
              </p:nvCxnSpPr>
              <p:spPr>
                <a:xfrm>
                  <a:off x="5050695" y="4040010"/>
                  <a:ext cx="1888389" cy="1"/>
                </a:xfrm>
                <a:prstGeom prst="bentConnector3">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endCxn id="99" idx="2"/>
                </p:cNvCxnSpPr>
                <p:nvPr/>
              </p:nvCxnSpPr>
              <p:spPr>
                <a:xfrm flipV="1">
                  <a:off x="5105023" y="4559809"/>
                  <a:ext cx="1774990" cy="26807"/>
                </a:xfrm>
                <a:prstGeom prst="bentConnector3">
                  <a:avLst/>
                </a:prstGeom>
                <a:grpFill/>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grpSp>
          <p:sp>
            <p:nvSpPr>
              <p:cNvPr id="101" name="Left-Right Arrow Callout 100"/>
              <p:cNvSpPr/>
              <p:nvPr/>
            </p:nvSpPr>
            <p:spPr>
              <a:xfrm>
                <a:off x="5955161" y="3403673"/>
                <a:ext cx="353441" cy="1575132"/>
              </a:xfrm>
              <a:prstGeom prst="leftRightArrowCallou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97" name="Rectangle 96"/>
            <p:cNvSpPr/>
            <p:nvPr/>
          </p:nvSpPr>
          <p:spPr>
            <a:xfrm>
              <a:off x="6319615" y="3567910"/>
              <a:ext cx="1445166" cy="183983"/>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Test /New Env </a:t>
              </a:r>
              <a:endParaRPr lang="en-US" sz="700" dirty="0"/>
            </a:p>
          </p:txBody>
        </p:sp>
      </p:grpSp>
      <p:sp>
        <p:nvSpPr>
          <p:cNvPr id="65" name="Freeform 64"/>
          <p:cNvSpPr/>
          <p:nvPr/>
        </p:nvSpPr>
        <p:spPr>
          <a:xfrm>
            <a:off x="204296" y="1831158"/>
            <a:ext cx="2804286" cy="313954"/>
          </a:xfrm>
          <a:custGeom>
            <a:avLst/>
            <a:gdLst>
              <a:gd name="connsiteX0" fmla="*/ 0 w 1627722"/>
              <a:gd name="connsiteY0" fmla="*/ 0 h 217639"/>
              <a:gd name="connsiteX1" fmla="*/ 1627722 w 1627722"/>
              <a:gd name="connsiteY1" fmla="*/ 0 h 217639"/>
              <a:gd name="connsiteX2" fmla="*/ 1627722 w 1627722"/>
              <a:gd name="connsiteY2" fmla="*/ 217639 h 217639"/>
              <a:gd name="connsiteX3" fmla="*/ 0 w 1627722"/>
              <a:gd name="connsiteY3" fmla="*/ 217639 h 217639"/>
              <a:gd name="connsiteX4" fmla="*/ 0 w 1627722"/>
              <a:gd name="connsiteY4" fmla="*/ 0 h 2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7722" h="217639">
                <a:moveTo>
                  <a:pt x="0" y="0"/>
                </a:moveTo>
                <a:lnTo>
                  <a:pt x="1627722" y="0"/>
                </a:lnTo>
                <a:lnTo>
                  <a:pt x="1627722" y="217639"/>
                </a:lnTo>
                <a:lnTo>
                  <a:pt x="0" y="217639"/>
                </a:lnTo>
                <a:lnTo>
                  <a:pt x="0" y="0"/>
                </a:lnTo>
                <a:close/>
              </a:path>
            </a:pathLst>
          </a:custGeom>
          <a:solidFill>
            <a:srgbClr val="61869F"/>
          </a:solidFill>
          <a:ln>
            <a:solidFill>
              <a:srgbClr val="0088EE"/>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2672" tIns="24384" rIns="42672" bIns="24384" numCol="1" spcCol="1270" anchor="ctr" anchorCtr="0">
            <a:noAutofit/>
          </a:bodyPr>
          <a:lstStyle/>
          <a:p>
            <a:pPr algn="ctr" defTabSz="266700">
              <a:lnSpc>
                <a:spcPct val="90000"/>
              </a:lnSpc>
              <a:spcBef>
                <a:spcPct val="0"/>
              </a:spcBef>
              <a:spcAft>
                <a:spcPct val="35000"/>
              </a:spcAft>
            </a:pPr>
            <a:endParaRPr lang="en-AU" sz="900" dirty="0" smtClean="0"/>
          </a:p>
          <a:p>
            <a:pPr algn="ctr" defTabSz="266700">
              <a:lnSpc>
                <a:spcPct val="90000"/>
              </a:lnSpc>
              <a:spcBef>
                <a:spcPct val="0"/>
              </a:spcBef>
              <a:spcAft>
                <a:spcPct val="35000"/>
              </a:spcAft>
            </a:pPr>
            <a:r>
              <a:rPr lang="en-AU" sz="900" dirty="0" smtClean="0"/>
              <a:t>L1 </a:t>
            </a:r>
            <a:r>
              <a:rPr lang="en-AU" sz="900" dirty="0"/>
              <a:t>&amp; L2 (Global &amp; Australian Core banking changes)</a:t>
            </a:r>
            <a:endParaRPr lang="en-US" sz="900" dirty="0"/>
          </a:p>
          <a:p>
            <a:pPr lvl="0" algn="ctr" defTabSz="266700" rtl="0">
              <a:lnSpc>
                <a:spcPct val="90000"/>
              </a:lnSpc>
              <a:spcBef>
                <a:spcPct val="0"/>
              </a:spcBef>
              <a:spcAft>
                <a:spcPct val="35000"/>
              </a:spcAft>
            </a:pPr>
            <a:endParaRPr lang="en-US" sz="900" kern="1200" dirty="0"/>
          </a:p>
        </p:txBody>
      </p:sp>
      <p:sp>
        <p:nvSpPr>
          <p:cNvPr id="66" name="Freeform 65"/>
          <p:cNvSpPr/>
          <p:nvPr/>
        </p:nvSpPr>
        <p:spPr>
          <a:xfrm>
            <a:off x="204296" y="2135665"/>
            <a:ext cx="2804286" cy="2411866"/>
          </a:xfrm>
          <a:custGeom>
            <a:avLst/>
            <a:gdLst>
              <a:gd name="connsiteX0" fmla="*/ 0 w 1627722"/>
              <a:gd name="connsiteY0" fmla="*/ 0 h 1671951"/>
              <a:gd name="connsiteX1" fmla="*/ 1627722 w 1627722"/>
              <a:gd name="connsiteY1" fmla="*/ 0 h 1671951"/>
              <a:gd name="connsiteX2" fmla="*/ 1627722 w 1627722"/>
              <a:gd name="connsiteY2" fmla="*/ 1671951 h 1671951"/>
              <a:gd name="connsiteX3" fmla="*/ 0 w 1627722"/>
              <a:gd name="connsiteY3" fmla="*/ 1671951 h 1671951"/>
              <a:gd name="connsiteX4" fmla="*/ 0 w 1627722"/>
              <a:gd name="connsiteY4" fmla="*/ 0 h 167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7722" h="1671951">
                <a:moveTo>
                  <a:pt x="0" y="0"/>
                </a:moveTo>
                <a:lnTo>
                  <a:pt x="1627722" y="0"/>
                </a:lnTo>
                <a:lnTo>
                  <a:pt x="1627722" y="1671951"/>
                </a:lnTo>
                <a:lnTo>
                  <a:pt x="0" y="1671951"/>
                </a:lnTo>
                <a:lnTo>
                  <a:pt x="0" y="0"/>
                </a:lnTo>
                <a:close/>
              </a:path>
            </a:pathLst>
          </a:custGeom>
          <a:solidFill>
            <a:schemeClr val="bg1">
              <a:alpha val="90000"/>
            </a:schemeClr>
          </a:solidFill>
          <a:ln>
            <a:solidFill>
              <a:srgbClr val="0088EE">
                <a:alpha val="90000"/>
              </a:srgb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004" tIns="32004" rIns="42672" bIns="48006" numCol="1" spcCol="1270" anchor="t" anchorCtr="0">
            <a:noAutofit/>
          </a:bodyPr>
          <a:lstStyle/>
          <a:p>
            <a:pPr marL="57150" lvl="1" indent="-57150" defTabSz="266700">
              <a:lnSpc>
                <a:spcPct val="90000"/>
              </a:lnSpc>
              <a:spcBef>
                <a:spcPct val="0"/>
              </a:spcBef>
              <a:spcAft>
                <a:spcPct val="15000"/>
              </a:spcAft>
              <a:buChar char="••"/>
            </a:pPr>
            <a:r>
              <a:rPr lang="en-AU" sz="750" dirty="0"/>
              <a:t>Developed and delivered by </a:t>
            </a:r>
            <a:r>
              <a:rPr lang="en-AU" sz="750" dirty="0" smtClean="0"/>
              <a:t>Temenos. Sources are managed by Temenos and only library files are shared</a:t>
            </a:r>
            <a:endParaRPr lang="en-US" sz="750" dirty="0"/>
          </a:p>
          <a:p>
            <a:pPr marL="57150" lvl="1" indent="-57150" defTabSz="266700">
              <a:lnSpc>
                <a:spcPct val="90000"/>
              </a:lnSpc>
              <a:spcBef>
                <a:spcPct val="0"/>
              </a:spcBef>
              <a:spcAft>
                <a:spcPct val="15000"/>
              </a:spcAft>
              <a:buChar char="••"/>
            </a:pPr>
            <a:r>
              <a:rPr lang="en-US" sz="750" dirty="0" smtClean="0"/>
              <a:t>These </a:t>
            </a:r>
            <a:r>
              <a:rPr lang="en-US" sz="750" dirty="0"/>
              <a:t>patches are </a:t>
            </a:r>
            <a:r>
              <a:rPr lang="en-US" sz="750" dirty="0" smtClean="0"/>
              <a:t>stored </a:t>
            </a:r>
            <a:r>
              <a:rPr lang="en-US" sz="750" dirty="0"/>
              <a:t>in the server </a:t>
            </a:r>
            <a:r>
              <a:rPr lang="en-US" sz="750" dirty="0" smtClean="0"/>
              <a:t>and deployed into environments by NPE team, </a:t>
            </a:r>
            <a:r>
              <a:rPr lang="en-US" sz="750" dirty="0"/>
              <a:t>are tracked </a:t>
            </a:r>
            <a:r>
              <a:rPr lang="en-US" sz="750" dirty="0" smtClean="0"/>
              <a:t>in </a:t>
            </a:r>
            <a:r>
              <a:rPr lang="en-US" sz="750" dirty="0"/>
              <a:t>a spread </a:t>
            </a:r>
            <a:r>
              <a:rPr lang="en-US" sz="750" dirty="0" smtClean="0"/>
              <a:t>sheet. </a:t>
            </a:r>
            <a:endParaRPr lang="en-US" sz="750" dirty="0"/>
          </a:p>
          <a:p>
            <a:pPr marL="57150" lvl="1" indent="-57150" defTabSz="266700">
              <a:lnSpc>
                <a:spcPct val="90000"/>
              </a:lnSpc>
              <a:spcBef>
                <a:spcPct val="0"/>
              </a:spcBef>
              <a:spcAft>
                <a:spcPct val="15000"/>
              </a:spcAft>
              <a:buChar char="••"/>
            </a:pPr>
            <a:r>
              <a:rPr lang="en-US" sz="750" dirty="0"/>
              <a:t>These patches are deployed to test environments by NPE team</a:t>
            </a:r>
          </a:p>
          <a:p>
            <a:pPr marL="57150" lvl="1" indent="-57150" defTabSz="266700">
              <a:lnSpc>
                <a:spcPct val="90000"/>
              </a:lnSpc>
              <a:spcBef>
                <a:spcPct val="0"/>
              </a:spcBef>
              <a:spcAft>
                <a:spcPct val="15000"/>
              </a:spcAft>
              <a:buChar char="••"/>
            </a:pPr>
            <a:r>
              <a:rPr lang="en-US" sz="750" dirty="0"/>
              <a:t>Base code is maintained as Golden copy(initial build done by Temenos) and gets updated as and when the patches are tested and deployed in production </a:t>
            </a:r>
            <a:endParaRPr lang="en-US" sz="750" dirty="0" smtClean="0"/>
          </a:p>
          <a:p>
            <a:pPr marL="57150" lvl="1" indent="-57150" defTabSz="266700">
              <a:lnSpc>
                <a:spcPct val="90000"/>
              </a:lnSpc>
              <a:spcBef>
                <a:spcPct val="0"/>
              </a:spcBef>
              <a:spcAft>
                <a:spcPct val="15000"/>
              </a:spcAft>
              <a:buChar char="••"/>
            </a:pPr>
            <a:endParaRPr lang="en-US" sz="750" dirty="0"/>
          </a:p>
          <a:p>
            <a:pPr marL="57150" lvl="1" indent="-57150" defTabSz="266700">
              <a:lnSpc>
                <a:spcPct val="90000"/>
              </a:lnSpc>
              <a:spcBef>
                <a:spcPct val="0"/>
              </a:spcBef>
              <a:spcAft>
                <a:spcPct val="15000"/>
              </a:spcAft>
              <a:buChar char="••"/>
            </a:pPr>
            <a:endParaRPr lang="en-US" sz="750" dirty="0" smtClean="0"/>
          </a:p>
          <a:p>
            <a:pPr marL="57150" lvl="1" indent="-57150" defTabSz="266700">
              <a:lnSpc>
                <a:spcPct val="90000"/>
              </a:lnSpc>
              <a:spcBef>
                <a:spcPct val="0"/>
              </a:spcBef>
              <a:spcAft>
                <a:spcPct val="15000"/>
              </a:spcAft>
              <a:buChar char="••"/>
            </a:pPr>
            <a:endParaRPr lang="en-US" sz="750" dirty="0" smtClean="0"/>
          </a:p>
          <a:p>
            <a:pPr marL="57150" lvl="1" indent="-57150" defTabSz="311150">
              <a:lnSpc>
                <a:spcPct val="90000"/>
              </a:lnSpc>
              <a:spcBef>
                <a:spcPct val="0"/>
              </a:spcBef>
              <a:spcAft>
                <a:spcPct val="15000"/>
              </a:spcAft>
              <a:buChar char="••"/>
            </a:pPr>
            <a:r>
              <a:rPr lang="en-US" sz="750" dirty="0" smtClean="0"/>
              <a:t>Developed </a:t>
            </a:r>
            <a:r>
              <a:rPr lang="en-US" sz="750" dirty="0"/>
              <a:t>by </a:t>
            </a:r>
            <a:r>
              <a:rPr lang="en-US" sz="750" dirty="0" smtClean="0"/>
              <a:t>Capgemini team &amp; are not dependent on L1 &amp; L2 for their development</a:t>
            </a:r>
            <a:endParaRPr lang="en-US" sz="750" dirty="0"/>
          </a:p>
          <a:p>
            <a:pPr marL="57150" lvl="1" indent="-57150" defTabSz="311150">
              <a:lnSpc>
                <a:spcPct val="90000"/>
              </a:lnSpc>
              <a:spcBef>
                <a:spcPct val="0"/>
              </a:spcBef>
              <a:spcAft>
                <a:spcPct val="15000"/>
              </a:spcAft>
              <a:buChar char="••"/>
            </a:pPr>
            <a:r>
              <a:rPr lang="en-US" sz="750" dirty="0" smtClean="0"/>
              <a:t>SVN </a:t>
            </a:r>
            <a:r>
              <a:rPr lang="en-US" sz="750" dirty="0"/>
              <a:t>is used for maintaining L3 source code</a:t>
            </a:r>
          </a:p>
          <a:p>
            <a:pPr marL="57150" lvl="1" indent="-57150" defTabSz="311150">
              <a:lnSpc>
                <a:spcPct val="90000"/>
              </a:lnSpc>
              <a:spcBef>
                <a:spcPct val="0"/>
              </a:spcBef>
              <a:spcAft>
                <a:spcPct val="15000"/>
              </a:spcAft>
              <a:buChar char="••"/>
            </a:pPr>
            <a:r>
              <a:rPr lang="en-US" sz="750" dirty="0"/>
              <a:t>L4 code is more of configurations, versions &amp; </a:t>
            </a:r>
            <a:r>
              <a:rPr lang="en-US" sz="750" dirty="0" smtClean="0"/>
              <a:t>values &amp; L3 </a:t>
            </a:r>
            <a:r>
              <a:rPr lang="en-US" sz="750" dirty="0"/>
              <a:t>source codes are updated from SVN to Dev environment and start the development. Post unit testing in Dev environments, sources are checked in to SVN</a:t>
            </a:r>
          </a:p>
          <a:p>
            <a:pPr marL="57150" lvl="1" indent="-57150" defTabSz="311150">
              <a:lnSpc>
                <a:spcPct val="90000"/>
              </a:lnSpc>
              <a:spcBef>
                <a:spcPct val="0"/>
              </a:spcBef>
              <a:spcAft>
                <a:spcPct val="15000"/>
              </a:spcAft>
              <a:buChar char="••"/>
            </a:pPr>
            <a:r>
              <a:rPr lang="en-US" sz="750" dirty="0" smtClean="0"/>
              <a:t>Limited usage of SVN Tool. Branching strategy is not matured and only dev branch is created for new development.</a:t>
            </a:r>
            <a:endParaRPr lang="en-US" sz="750" dirty="0"/>
          </a:p>
          <a:p>
            <a:pPr marL="57150" lvl="1" indent="-57150" algn="l" defTabSz="266700" rtl="0">
              <a:lnSpc>
                <a:spcPct val="90000"/>
              </a:lnSpc>
              <a:spcBef>
                <a:spcPct val="0"/>
              </a:spcBef>
              <a:spcAft>
                <a:spcPct val="15000"/>
              </a:spcAft>
              <a:buChar char="••"/>
            </a:pPr>
            <a:endParaRPr lang="en-US" sz="750" kern="1200" dirty="0"/>
          </a:p>
        </p:txBody>
      </p:sp>
      <p:sp>
        <p:nvSpPr>
          <p:cNvPr id="67" name="Freeform 66"/>
          <p:cNvSpPr/>
          <p:nvPr/>
        </p:nvSpPr>
        <p:spPr>
          <a:xfrm>
            <a:off x="211543" y="3093628"/>
            <a:ext cx="2804286" cy="313954"/>
          </a:xfrm>
          <a:custGeom>
            <a:avLst/>
            <a:gdLst>
              <a:gd name="connsiteX0" fmla="*/ 0 w 1627722"/>
              <a:gd name="connsiteY0" fmla="*/ 0 h 217639"/>
              <a:gd name="connsiteX1" fmla="*/ 1627722 w 1627722"/>
              <a:gd name="connsiteY1" fmla="*/ 0 h 217639"/>
              <a:gd name="connsiteX2" fmla="*/ 1627722 w 1627722"/>
              <a:gd name="connsiteY2" fmla="*/ 217639 h 217639"/>
              <a:gd name="connsiteX3" fmla="*/ 0 w 1627722"/>
              <a:gd name="connsiteY3" fmla="*/ 217639 h 217639"/>
              <a:gd name="connsiteX4" fmla="*/ 0 w 1627722"/>
              <a:gd name="connsiteY4" fmla="*/ 0 h 2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7722" h="217639">
                <a:moveTo>
                  <a:pt x="0" y="0"/>
                </a:moveTo>
                <a:lnTo>
                  <a:pt x="1627722" y="0"/>
                </a:lnTo>
                <a:lnTo>
                  <a:pt x="1627722" y="217639"/>
                </a:lnTo>
                <a:lnTo>
                  <a:pt x="0" y="217639"/>
                </a:lnTo>
                <a:lnTo>
                  <a:pt x="0" y="0"/>
                </a:lnTo>
                <a:close/>
              </a:path>
            </a:pathLst>
          </a:custGeom>
          <a:solidFill>
            <a:srgbClr val="61869F"/>
          </a:solidFill>
          <a:ln>
            <a:solidFill>
              <a:srgbClr val="0088EE"/>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2672" tIns="24384" rIns="42672" bIns="24384" numCol="1" spcCol="1270" anchor="ctr" anchorCtr="0">
            <a:noAutofit/>
          </a:bodyPr>
          <a:lstStyle/>
          <a:p>
            <a:pPr algn="ctr" defTabSz="266700">
              <a:lnSpc>
                <a:spcPct val="90000"/>
              </a:lnSpc>
              <a:spcBef>
                <a:spcPct val="0"/>
              </a:spcBef>
              <a:spcAft>
                <a:spcPct val="35000"/>
              </a:spcAft>
            </a:pPr>
            <a:r>
              <a:rPr lang="en-AU" sz="900" dirty="0" smtClean="0"/>
              <a:t>L3 </a:t>
            </a:r>
            <a:r>
              <a:rPr lang="en-AU" sz="900" dirty="0"/>
              <a:t>&amp; L4 (</a:t>
            </a:r>
            <a:r>
              <a:rPr lang="en-AU" sz="900" dirty="0" smtClean="0"/>
              <a:t>ME </a:t>
            </a:r>
            <a:r>
              <a:rPr lang="en-AU" sz="900" dirty="0"/>
              <a:t>Bank customizations) </a:t>
            </a:r>
            <a:endParaRPr lang="en-US" sz="900" kern="1200" dirty="0"/>
          </a:p>
        </p:txBody>
      </p:sp>
    </p:spTree>
    <p:extLst>
      <p:ext uri="{BB962C8B-B14F-4D97-AF65-F5344CB8AC3E}">
        <p14:creationId xmlns:p14="http://schemas.microsoft.com/office/powerpoint/2010/main" val="3614511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44" y="113246"/>
            <a:ext cx="7801338" cy="553998"/>
          </a:xfrm>
        </p:spPr>
        <p:txBody>
          <a:bodyPr/>
          <a:lstStyle/>
          <a:p>
            <a:r>
              <a:rPr lang="en-US" dirty="0" smtClean="0"/>
              <a:t>SCM Trainings</a:t>
            </a:r>
            <a:endParaRPr lang="en-US"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30</a:t>
            </a:fld>
            <a:endParaRPr lang="en-AU"/>
          </a:p>
        </p:txBody>
      </p:sp>
      <p:sp>
        <p:nvSpPr>
          <p:cNvPr id="5" name="Content Placeholder 4"/>
          <p:cNvSpPr>
            <a:spLocks noGrp="1"/>
          </p:cNvSpPr>
          <p:nvPr>
            <p:ph idx="1"/>
          </p:nvPr>
        </p:nvSpPr>
        <p:spPr>
          <a:xfrm>
            <a:off x="335282" y="667244"/>
            <a:ext cx="8316000" cy="3849767"/>
          </a:xfrm>
        </p:spPr>
        <p:txBody>
          <a:bodyPr>
            <a:normAutofit/>
          </a:bodyPr>
          <a:lstStyle/>
          <a:p>
            <a:r>
              <a:rPr lang="en-US" sz="1800" dirty="0" smtClean="0">
                <a:latin typeface="Arial (body)"/>
              </a:rPr>
              <a:t>30 developers are to be trained on </a:t>
            </a:r>
          </a:p>
          <a:p>
            <a:pPr marL="0" indent="0">
              <a:buNone/>
            </a:pPr>
            <a:r>
              <a:rPr lang="en-US" sz="1800" dirty="0" smtClean="0">
                <a:latin typeface="Arial (body)"/>
              </a:rPr>
              <a:t> </a:t>
            </a:r>
          </a:p>
          <a:p>
            <a:pPr marL="351421" lvl="1" indent="-171450" algn="just">
              <a:buFont typeface="Arial" panose="020B0604020202020204" pitchFamily="34" charset="0"/>
              <a:buChar char="•"/>
            </a:pPr>
            <a:r>
              <a:rPr lang="en-US" sz="1600" dirty="0">
                <a:latin typeface="Arial (body)"/>
              </a:rPr>
              <a:t>	</a:t>
            </a:r>
            <a:r>
              <a:rPr lang="en-US" sz="1600" dirty="0" smtClean="0">
                <a:latin typeface="Arial (body)"/>
              </a:rPr>
              <a:t>			Software configuration Management</a:t>
            </a:r>
          </a:p>
          <a:p>
            <a:pPr marL="351421" lvl="1" indent="-171450" algn="just">
              <a:buFont typeface="Arial" panose="020B0604020202020204" pitchFamily="34" charset="0"/>
              <a:buChar char="•"/>
            </a:pPr>
            <a:r>
              <a:rPr lang="en-US" sz="1600" dirty="0">
                <a:latin typeface="Arial (body)"/>
              </a:rPr>
              <a:t>	</a:t>
            </a:r>
            <a:r>
              <a:rPr lang="en-US" sz="1600" dirty="0" smtClean="0">
                <a:latin typeface="Arial (body)"/>
              </a:rPr>
              <a:t>			SCM Tools usage</a:t>
            </a:r>
          </a:p>
          <a:p>
            <a:pPr marL="351421" lvl="1" indent="-171450" algn="just">
              <a:buFont typeface="Arial" panose="020B0604020202020204" pitchFamily="34" charset="0"/>
              <a:buChar char="•"/>
            </a:pPr>
            <a:r>
              <a:rPr lang="en-US" sz="1600" dirty="0">
                <a:latin typeface="Arial (body)"/>
              </a:rPr>
              <a:t>	</a:t>
            </a:r>
            <a:r>
              <a:rPr lang="en-US" sz="1600" dirty="0" smtClean="0">
                <a:latin typeface="Arial (body)"/>
              </a:rPr>
              <a:t>			Configuration control</a:t>
            </a:r>
          </a:p>
          <a:p>
            <a:pPr marL="351421" lvl="1" indent="-171450" algn="just">
              <a:buFont typeface="Arial" panose="020B0604020202020204" pitchFamily="34" charset="0"/>
              <a:buChar char="•"/>
            </a:pPr>
            <a:r>
              <a:rPr lang="en-US" sz="1600" dirty="0">
                <a:latin typeface="Arial (body)"/>
              </a:rPr>
              <a:t>	</a:t>
            </a:r>
            <a:r>
              <a:rPr lang="en-US" sz="1600" dirty="0" smtClean="0">
                <a:latin typeface="Arial (body)"/>
              </a:rPr>
              <a:t>			Baselines, Branching &amp; Merging</a:t>
            </a:r>
          </a:p>
          <a:p>
            <a:pPr marL="351421" lvl="1" indent="-171450" algn="just">
              <a:buFont typeface="Arial" panose="020B0604020202020204" pitchFamily="34" charset="0"/>
              <a:buChar char="•"/>
            </a:pPr>
            <a:r>
              <a:rPr lang="en-US" sz="1600" dirty="0">
                <a:latin typeface="Arial (body)"/>
              </a:rPr>
              <a:t>	</a:t>
            </a:r>
            <a:r>
              <a:rPr lang="en-US" sz="1600" dirty="0" smtClean="0">
                <a:latin typeface="Arial (body)"/>
              </a:rPr>
              <a:t>			Package Management</a:t>
            </a:r>
          </a:p>
          <a:p>
            <a:pPr marL="351421" lvl="1" indent="-171450" algn="just">
              <a:buFont typeface="Arial" panose="020B0604020202020204" pitchFamily="34" charset="0"/>
              <a:buChar char="•"/>
            </a:pPr>
            <a:r>
              <a:rPr lang="en-US" sz="1600" dirty="0">
                <a:latin typeface="Arial (body)"/>
              </a:rPr>
              <a:t>	</a:t>
            </a:r>
            <a:r>
              <a:rPr lang="en-US" sz="1600" dirty="0" smtClean="0">
                <a:latin typeface="Arial (body)"/>
              </a:rPr>
              <a:t>			Status Accounting &amp; Reporting</a:t>
            </a:r>
          </a:p>
          <a:p>
            <a:r>
              <a:rPr lang="en-US" sz="1800" dirty="0" smtClean="0">
                <a:latin typeface="Arial (body)"/>
              </a:rPr>
              <a:t>Estimated effort is 10 days of effort to train the 30 developers in batches</a:t>
            </a:r>
            <a:endParaRPr lang="en-US" sz="1800" dirty="0">
              <a:latin typeface="Arial (body)"/>
            </a:endParaRPr>
          </a:p>
        </p:txBody>
      </p:sp>
    </p:spTree>
    <p:extLst>
      <p:ext uri="{BB962C8B-B14F-4D97-AF65-F5344CB8AC3E}">
        <p14:creationId xmlns:p14="http://schemas.microsoft.com/office/powerpoint/2010/main" val="444923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22" y="139371"/>
            <a:ext cx="7801338" cy="553998"/>
          </a:xfrm>
        </p:spPr>
        <p:txBody>
          <a:bodyPr/>
          <a:lstStyle/>
          <a:p>
            <a:r>
              <a:rPr lang="en-AU" dirty="0" smtClean="0"/>
              <a:t>Roles &amp; Responsibilities for T24</a:t>
            </a:r>
            <a:endParaRPr lang="en-AU" dirty="0"/>
          </a:p>
        </p:txBody>
      </p:sp>
      <p:sp>
        <p:nvSpPr>
          <p:cNvPr id="4" name="Slide Number Placeholder 3"/>
          <p:cNvSpPr>
            <a:spLocks noGrp="1"/>
          </p:cNvSpPr>
          <p:nvPr>
            <p:ph type="sldNum" sz="quarter" idx="12"/>
          </p:nvPr>
        </p:nvSpPr>
        <p:spPr/>
        <p:txBody>
          <a:bodyPr/>
          <a:lstStyle/>
          <a:p>
            <a:fld id="{1B6EA4F2-8EEE-4D61-87B7-83F6FACCE61E}" type="slidenum">
              <a:rPr lang="en-AU" smtClean="0"/>
              <a:pPr/>
              <a:t>31</a:t>
            </a:fld>
            <a:endParaRPr lang="en-AU"/>
          </a:p>
        </p:txBody>
      </p:sp>
      <p:graphicFrame>
        <p:nvGraphicFramePr>
          <p:cNvPr id="9" name="Table 8"/>
          <p:cNvGraphicFramePr>
            <a:graphicFrameLocks noGrp="1"/>
          </p:cNvGraphicFramePr>
          <p:nvPr>
            <p:extLst>
              <p:ext uri="{D42A27DB-BD31-4B8C-83A1-F6EECF244321}">
                <p14:modId xmlns:p14="http://schemas.microsoft.com/office/powerpoint/2010/main" val="2454178997"/>
              </p:ext>
            </p:extLst>
          </p:nvPr>
        </p:nvGraphicFramePr>
        <p:xfrm>
          <a:off x="335282" y="917135"/>
          <a:ext cx="7399019" cy="3782254"/>
        </p:xfrm>
        <a:graphic>
          <a:graphicData uri="http://schemas.openxmlformats.org/drawingml/2006/table">
            <a:tbl>
              <a:tblPr firstRow="1" firstCol="1" bandRow="1"/>
              <a:tblGrid>
                <a:gridCol w="2108924"/>
                <a:gridCol w="4201546"/>
                <a:gridCol w="1088549"/>
              </a:tblGrid>
              <a:tr h="173853">
                <a:tc>
                  <a:txBody>
                    <a:bodyPr/>
                    <a:lstStyle/>
                    <a:p>
                      <a:pPr marL="0" marR="0">
                        <a:lnSpc>
                          <a:spcPct val="107000"/>
                        </a:lnSpc>
                        <a:spcBef>
                          <a:spcPts val="0"/>
                        </a:spcBef>
                        <a:spcAft>
                          <a:spcPts val="0"/>
                        </a:spcAft>
                      </a:pPr>
                      <a:r>
                        <a:rPr lang="en-US" sz="1050" b="1" dirty="0">
                          <a:effectLst/>
                          <a:latin typeface="Arial (body)"/>
                          <a:ea typeface="Calibri" panose="020F0502020204030204" pitchFamily="34" charset="0"/>
                          <a:cs typeface="Times New Roman" panose="02020603050405020304" pitchFamily="18" charset="0"/>
                        </a:rPr>
                        <a:t>Role</a:t>
                      </a:r>
                      <a:endParaRPr lang="en-US" sz="1050" dirty="0">
                        <a:effectLst/>
                        <a:latin typeface="Arial (body)"/>
                        <a:ea typeface="Calibri" panose="020F0502020204030204" pitchFamily="34" charset="0"/>
                        <a:cs typeface="Times New Roman" panose="02020603050405020304" pitchFamily="18" charset="0"/>
                      </a:endParaRPr>
                    </a:p>
                  </a:txBody>
                  <a:tcPr marL="66416" marR="66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50" b="1">
                          <a:effectLst/>
                          <a:latin typeface="Arial (body)"/>
                          <a:ea typeface="Calibri" panose="020F0502020204030204" pitchFamily="34" charset="0"/>
                          <a:cs typeface="Times New Roman" panose="02020603050405020304" pitchFamily="18" charset="0"/>
                        </a:rPr>
                        <a:t>Responsibilities</a:t>
                      </a:r>
                      <a:endParaRPr lang="en-US" sz="1050">
                        <a:effectLst/>
                        <a:latin typeface="Arial (body)"/>
                        <a:ea typeface="Calibri" panose="020F0502020204030204" pitchFamily="34" charset="0"/>
                        <a:cs typeface="Times New Roman" panose="02020603050405020304" pitchFamily="18" charset="0"/>
                      </a:endParaRPr>
                    </a:p>
                  </a:txBody>
                  <a:tcPr marL="66416" marR="66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50" b="1">
                          <a:effectLst/>
                          <a:latin typeface="Arial (body)"/>
                          <a:ea typeface="Calibri" panose="020F0502020204030204" pitchFamily="34" charset="0"/>
                          <a:cs typeface="Times New Roman" panose="02020603050405020304" pitchFamily="18" charset="0"/>
                        </a:rPr>
                        <a:t>Owner</a:t>
                      </a:r>
                      <a:endParaRPr lang="en-US" sz="1050">
                        <a:effectLst/>
                        <a:latin typeface="Arial (body)"/>
                        <a:ea typeface="Calibri" panose="020F0502020204030204" pitchFamily="34" charset="0"/>
                        <a:cs typeface="Times New Roman" panose="02020603050405020304" pitchFamily="18" charset="0"/>
                      </a:endParaRPr>
                    </a:p>
                  </a:txBody>
                  <a:tcPr marL="66416" marR="66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869265">
                <a:tc>
                  <a:txBody>
                    <a:bodyPr/>
                    <a:lstStyle/>
                    <a:p>
                      <a:pPr marL="0" marR="0">
                        <a:lnSpc>
                          <a:spcPct val="107000"/>
                        </a:lnSpc>
                        <a:spcBef>
                          <a:spcPts val="0"/>
                        </a:spcBef>
                        <a:spcAft>
                          <a:spcPts val="0"/>
                        </a:spcAft>
                      </a:pPr>
                      <a:r>
                        <a:rPr lang="en-US" sz="1050" dirty="0">
                          <a:effectLst/>
                          <a:latin typeface="Arial (body)"/>
                          <a:ea typeface="Calibri" panose="020F0502020204030204" pitchFamily="34" charset="0"/>
                          <a:cs typeface="Times New Roman" panose="02020603050405020304" pitchFamily="18" charset="0"/>
                        </a:rPr>
                        <a:t>Release Manager</a:t>
                      </a:r>
                    </a:p>
                  </a:txBody>
                  <a:tcPr marL="66416" marR="66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Owner of the value stream</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Provides coordination, resource &amp; funding</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Part of Change control board steering committee</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Review/Approve the changes for the releases to be put in to the non-prod environments</a:t>
                      </a:r>
                    </a:p>
                  </a:txBody>
                  <a:tcPr marL="66416" marR="66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latin typeface="Arial (body)"/>
                          <a:ea typeface="Calibri" panose="020F0502020204030204" pitchFamily="34" charset="0"/>
                          <a:cs typeface="Times New Roman" panose="02020603050405020304" pitchFamily="18" charset="0"/>
                        </a:rPr>
                        <a:t>ME Bank</a:t>
                      </a:r>
                    </a:p>
                  </a:txBody>
                  <a:tcPr marL="66416" marR="66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3887">
                <a:tc>
                  <a:txBody>
                    <a:bodyPr/>
                    <a:lstStyle/>
                    <a:p>
                      <a:pPr marL="0" marR="0">
                        <a:lnSpc>
                          <a:spcPct val="107000"/>
                        </a:lnSpc>
                        <a:spcBef>
                          <a:spcPts val="0"/>
                        </a:spcBef>
                        <a:spcAft>
                          <a:spcPts val="0"/>
                        </a:spcAft>
                      </a:pPr>
                      <a:r>
                        <a:rPr lang="en-US" sz="1050" dirty="0">
                          <a:effectLst/>
                          <a:latin typeface="Arial (body)"/>
                          <a:ea typeface="Calibri" panose="020F0502020204030204" pitchFamily="34" charset="0"/>
                          <a:cs typeface="Times New Roman" panose="02020603050405020304" pitchFamily="18" charset="0"/>
                        </a:rPr>
                        <a:t>Software Configuration Manager</a:t>
                      </a:r>
                    </a:p>
                  </a:txBody>
                  <a:tcPr marL="66416" marR="66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Responsible for setting overall Code Management Strategy at an Enterprise level</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Ensures Teams full compliance with  Process and  Audit </a:t>
                      </a:r>
                      <a:r>
                        <a:rPr lang="en-US" sz="1050" dirty="0" err="1" smtClean="0">
                          <a:effectLst/>
                          <a:latin typeface="Arial (body)"/>
                          <a:ea typeface="Calibri" panose="020F0502020204030204" pitchFamily="34" charset="0"/>
                          <a:cs typeface="Times New Roman" panose="02020603050405020304" pitchFamily="18" charset="0"/>
                        </a:rPr>
                        <a:t>requirementsW</a:t>
                      </a:r>
                      <a:endParaRPr lang="en-US" sz="1050" dirty="0">
                        <a:effectLst/>
                        <a:latin typeface="Arial (body)"/>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Maintains the project repository for the project team</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Responsible for core SCM activities</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Maintains the project’s SCM Plan</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SCM Tool Admin</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Governance on the source code across all the branches &amp; trunk</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Provide reporting &amp; traceability of the source code and packages </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Define the SCM Strategies &amp; conduct training on SCM Tools &amp; process</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Perform SCM Audits to assess the maturity and  ensure the quality deliverables</a:t>
                      </a:r>
                    </a:p>
                  </a:txBody>
                  <a:tcPr marL="66416" marR="66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dirty="0">
                          <a:effectLst/>
                          <a:latin typeface="Arial (body)"/>
                          <a:ea typeface="Calibri" panose="020F0502020204030204" pitchFamily="34" charset="0"/>
                          <a:cs typeface="Times New Roman" panose="02020603050405020304" pitchFamily="18" charset="0"/>
                        </a:rPr>
                        <a:t>Capgemini</a:t>
                      </a:r>
                    </a:p>
                  </a:txBody>
                  <a:tcPr marL="66416" marR="66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7797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81" y="164505"/>
            <a:ext cx="7801338" cy="553998"/>
          </a:xfrm>
        </p:spPr>
        <p:txBody>
          <a:bodyPr>
            <a:normAutofit/>
          </a:bodyPr>
          <a:lstStyle/>
          <a:p>
            <a:r>
              <a:rPr lang="en-US" dirty="0" smtClean="0"/>
              <a:t>Roles </a:t>
            </a:r>
            <a:r>
              <a:rPr lang="en-US" dirty="0"/>
              <a:t>&amp; </a:t>
            </a:r>
            <a:r>
              <a:rPr lang="en-US" dirty="0" smtClean="0"/>
              <a:t>Responsibilities for T24</a:t>
            </a:r>
            <a:endParaRPr lang="en-US" dirty="0">
              <a:latin typeface="+mn-lt"/>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32</a:t>
            </a:fld>
            <a:endParaRPr lang="en-AU"/>
          </a:p>
        </p:txBody>
      </p:sp>
      <p:graphicFrame>
        <p:nvGraphicFramePr>
          <p:cNvPr id="7" name="Table 6"/>
          <p:cNvGraphicFramePr>
            <a:graphicFrameLocks noGrp="1"/>
          </p:cNvGraphicFramePr>
          <p:nvPr>
            <p:extLst/>
          </p:nvPr>
        </p:nvGraphicFramePr>
        <p:xfrm>
          <a:off x="414000" y="718503"/>
          <a:ext cx="7958843" cy="3937508"/>
        </p:xfrm>
        <a:graphic>
          <a:graphicData uri="http://schemas.openxmlformats.org/drawingml/2006/table">
            <a:tbl>
              <a:tblPr firstRow="1" firstCol="1" bandRow="1"/>
              <a:tblGrid>
                <a:gridCol w="2268490"/>
                <a:gridCol w="4519443"/>
                <a:gridCol w="1170910"/>
              </a:tblGrid>
              <a:tr h="170055">
                <a:tc>
                  <a:txBody>
                    <a:bodyPr/>
                    <a:lstStyle/>
                    <a:p>
                      <a:pPr marL="0" marR="0">
                        <a:lnSpc>
                          <a:spcPct val="107000"/>
                        </a:lnSpc>
                        <a:spcBef>
                          <a:spcPts val="0"/>
                        </a:spcBef>
                        <a:spcAft>
                          <a:spcPts val="0"/>
                        </a:spcAft>
                      </a:pPr>
                      <a:r>
                        <a:rPr lang="en-US" sz="1050" b="1" dirty="0">
                          <a:effectLst/>
                          <a:latin typeface="Arial (body)"/>
                          <a:ea typeface="Calibri" panose="020F0502020204030204" pitchFamily="34" charset="0"/>
                          <a:cs typeface="Times New Roman" panose="02020603050405020304" pitchFamily="18" charset="0"/>
                        </a:rPr>
                        <a:t>Role</a:t>
                      </a:r>
                      <a:endParaRPr lang="en-US" sz="1050" dirty="0">
                        <a:effectLst/>
                        <a:latin typeface="Arial (body)"/>
                        <a:ea typeface="Calibri" panose="020F0502020204030204" pitchFamily="34" charset="0"/>
                        <a:cs typeface="Times New Roman" panose="02020603050405020304" pitchFamily="18" charset="0"/>
                      </a:endParaRPr>
                    </a:p>
                  </a:txBody>
                  <a:tcPr marL="63331" marR="633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50" b="1">
                          <a:effectLst/>
                          <a:latin typeface="Arial (body)"/>
                          <a:ea typeface="Calibri" panose="020F0502020204030204" pitchFamily="34" charset="0"/>
                          <a:cs typeface="Times New Roman" panose="02020603050405020304" pitchFamily="18" charset="0"/>
                        </a:rPr>
                        <a:t>Responsibilities</a:t>
                      </a:r>
                      <a:endParaRPr lang="en-US" sz="1050">
                        <a:effectLst/>
                        <a:latin typeface="Arial (body)"/>
                        <a:ea typeface="Calibri" panose="020F0502020204030204" pitchFamily="34" charset="0"/>
                        <a:cs typeface="Times New Roman" panose="02020603050405020304" pitchFamily="18" charset="0"/>
                      </a:endParaRPr>
                    </a:p>
                  </a:txBody>
                  <a:tcPr marL="63331" marR="633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50" b="1">
                          <a:effectLst/>
                          <a:latin typeface="Arial (body)"/>
                          <a:ea typeface="Calibri" panose="020F0502020204030204" pitchFamily="34" charset="0"/>
                          <a:cs typeface="Times New Roman" panose="02020603050405020304" pitchFamily="18" charset="0"/>
                        </a:rPr>
                        <a:t>Owner</a:t>
                      </a:r>
                      <a:endParaRPr lang="en-US" sz="1050">
                        <a:effectLst/>
                        <a:latin typeface="Arial (body)"/>
                        <a:ea typeface="Calibri" panose="020F0502020204030204" pitchFamily="34" charset="0"/>
                        <a:cs typeface="Times New Roman" panose="02020603050405020304" pitchFamily="18" charset="0"/>
                      </a:endParaRPr>
                    </a:p>
                  </a:txBody>
                  <a:tcPr marL="63331" marR="633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319194">
                <a:tc>
                  <a:txBody>
                    <a:bodyPr/>
                    <a:lstStyle/>
                    <a:p>
                      <a:pPr marL="0" marR="0">
                        <a:lnSpc>
                          <a:spcPct val="107000"/>
                        </a:lnSpc>
                        <a:spcBef>
                          <a:spcPts val="0"/>
                        </a:spcBef>
                        <a:spcAft>
                          <a:spcPts val="0"/>
                        </a:spcAft>
                      </a:pPr>
                      <a:r>
                        <a:rPr lang="en-US" sz="1050" dirty="0">
                          <a:effectLst/>
                          <a:latin typeface="Arial (body)"/>
                          <a:ea typeface="Calibri" panose="020F0502020204030204" pitchFamily="34" charset="0"/>
                          <a:cs typeface="Times New Roman" panose="02020603050405020304" pitchFamily="18" charset="0"/>
                        </a:rPr>
                        <a:t>Environment Manager</a:t>
                      </a:r>
                    </a:p>
                  </a:txBody>
                  <a:tcPr marL="63331" marR="633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Manages All Environment Streams providing delivery expertise and guidance</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Responsible for setting overall Environment Strategy and Direction at an Overall Program Level</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Single point of Ownership for all Environment teams</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Environment provisioning</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Responsible for the standardization of Environment services and Processes across the Enterprise</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Work with Project team at a management level for all Environment related issues</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Responsible for the raising and managing of all Environments related Risks/Issues</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Execute the deployments in the environments</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Change control board member</a:t>
                      </a:r>
                    </a:p>
                  </a:txBody>
                  <a:tcPr marL="63331" marR="633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latin typeface="Arial (body)"/>
                          <a:ea typeface="Calibri" panose="020F0502020204030204" pitchFamily="34" charset="0"/>
                          <a:cs typeface="Times New Roman" panose="02020603050405020304" pitchFamily="18" charset="0"/>
                        </a:rPr>
                        <a:t>Capgemini</a:t>
                      </a:r>
                    </a:p>
                  </a:txBody>
                  <a:tcPr marL="63331" marR="633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0438">
                <a:tc>
                  <a:txBody>
                    <a:bodyPr/>
                    <a:lstStyle/>
                    <a:p>
                      <a:pPr marL="0" marR="0">
                        <a:lnSpc>
                          <a:spcPct val="107000"/>
                        </a:lnSpc>
                        <a:spcBef>
                          <a:spcPts val="0"/>
                        </a:spcBef>
                        <a:spcAft>
                          <a:spcPts val="0"/>
                        </a:spcAft>
                      </a:pPr>
                      <a:r>
                        <a:rPr lang="en-US" sz="1050">
                          <a:effectLst/>
                          <a:latin typeface="Arial (body)"/>
                          <a:ea typeface="Calibri" panose="020F0502020204030204" pitchFamily="34" charset="0"/>
                          <a:cs typeface="Times New Roman" panose="02020603050405020304" pitchFamily="18" charset="0"/>
                        </a:rPr>
                        <a:t>Developer</a:t>
                      </a:r>
                    </a:p>
                  </a:txBody>
                  <a:tcPr marL="63331" marR="633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Develop the L3 &amp; L4 customization codes</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Responsible to stick to the SCM Principles &amp; adhere to SCM Check out/in process</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Build the code package and unit test the package</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Provide estimates for the code development</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Upload the code packages to Artifactory</a:t>
                      </a:r>
                    </a:p>
                    <a:p>
                      <a:pPr marL="342900" marR="0" lvl="0" indent="-342900">
                        <a:lnSpc>
                          <a:spcPct val="107000"/>
                        </a:lnSpc>
                        <a:spcBef>
                          <a:spcPts val="0"/>
                        </a:spcBef>
                        <a:spcAft>
                          <a:spcPts val="0"/>
                        </a:spcAft>
                        <a:buFont typeface="Symbol" panose="05050102010706020507" pitchFamily="18" charset="2"/>
                        <a:buChar char=""/>
                      </a:pPr>
                      <a:r>
                        <a:rPr lang="en-US" sz="1050" dirty="0">
                          <a:effectLst/>
                          <a:latin typeface="Arial (body)"/>
                          <a:ea typeface="Calibri" panose="020F0502020204030204" pitchFamily="34" charset="0"/>
                          <a:cs typeface="Times New Roman" panose="02020603050405020304" pitchFamily="18" charset="0"/>
                        </a:rPr>
                        <a:t>Provide the release notes for the releases &amp; version number to pick from </a:t>
                      </a:r>
                      <a:r>
                        <a:rPr lang="en-US" sz="1050" dirty="0" err="1">
                          <a:effectLst/>
                          <a:latin typeface="Arial (body)"/>
                          <a:ea typeface="Calibri" panose="020F0502020204030204" pitchFamily="34" charset="0"/>
                          <a:cs typeface="Times New Roman" panose="02020603050405020304" pitchFamily="18" charset="0"/>
                        </a:rPr>
                        <a:t>artifactory</a:t>
                      </a:r>
                      <a:endParaRPr lang="en-US" sz="1050" dirty="0">
                        <a:effectLst/>
                        <a:latin typeface="Arial (body)"/>
                        <a:ea typeface="Calibri" panose="020F0502020204030204" pitchFamily="34" charset="0"/>
                        <a:cs typeface="Times New Roman" panose="02020603050405020304" pitchFamily="18" charset="0"/>
                      </a:endParaRPr>
                    </a:p>
                  </a:txBody>
                  <a:tcPr marL="63331" marR="633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dirty="0">
                          <a:effectLst/>
                          <a:latin typeface="Arial (body)"/>
                          <a:ea typeface="Calibri" panose="020F0502020204030204" pitchFamily="34" charset="0"/>
                          <a:cs typeface="Times New Roman" panose="02020603050405020304" pitchFamily="18" charset="0"/>
                        </a:rPr>
                        <a:t>Capgemini</a:t>
                      </a:r>
                    </a:p>
                  </a:txBody>
                  <a:tcPr marL="63331" marR="633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534688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2" y="165497"/>
            <a:ext cx="7801338" cy="553998"/>
          </a:xfrm>
        </p:spPr>
        <p:txBody>
          <a:bodyPr>
            <a:normAutofit/>
          </a:bodyPr>
          <a:lstStyle/>
          <a:p>
            <a:r>
              <a:rPr lang="en-US" dirty="0" smtClean="0"/>
              <a:t>Roles </a:t>
            </a:r>
            <a:r>
              <a:rPr lang="en-US" dirty="0"/>
              <a:t>&amp; </a:t>
            </a:r>
            <a:r>
              <a:rPr lang="en-US" dirty="0" smtClean="0"/>
              <a:t>Responsibilities for T24</a:t>
            </a:r>
            <a:endParaRPr lang="en-US" dirty="0">
              <a:latin typeface="+mn-lt"/>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33</a:t>
            </a:fld>
            <a:endParaRPr lang="en-AU"/>
          </a:p>
        </p:txBody>
      </p:sp>
      <p:graphicFrame>
        <p:nvGraphicFramePr>
          <p:cNvPr id="8" name="Table 7"/>
          <p:cNvGraphicFramePr>
            <a:graphicFrameLocks noGrp="1"/>
          </p:cNvGraphicFramePr>
          <p:nvPr>
            <p:extLst/>
          </p:nvPr>
        </p:nvGraphicFramePr>
        <p:xfrm>
          <a:off x="414001" y="823998"/>
          <a:ext cx="7839444" cy="3943335"/>
        </p:xfrm>
        <a:graphic>
          <a:graphicData uri="http://schemas.openxmlformats.org/drawingml/2006/table">
            <a:tbl>
              <a:tblPr firstRow="1" firstCol="1" bandRow="1"/>
              <a:tblGrid>
                <a:gridCol w="2234458"/>
                <a:gridCol w="4451642"/>
                <a:gridCol w="1153344"/>
              </a:tblGrid>
              <a:tr h="162683">
                <a:tc>
                  <a:txBody>
                    <a:bodyPr/>
                    <a:lstStyle/>
                    <a:p>
                      <a:pPr marL="0" marR="0">
                        <a:lnSpc>
                          <a:spcPct val="107000"/>
                        </a:lnSpc>
                        <a:spcBef>
                          <a:spcPts val="0"/>
                        </a:spcBef>
                        <a:spcAft>
                          <a:spcPts val="0"/>
                        </a:spcAft>
                      </a:pPr>
                      <a:r>
                        <a:rPr lang="en-US" sz="1050" b="1" dirty="0">
                          <a:effectLst/>
                          <a:latin typeface="+mn-lt"/>
                          <a:ea typeface="Calibri" panose="020F0502020204030204" pitchFamily="34" charset="0"/>
                          <a:cs typeface="Times New Roman" panose="02020603050405020304" pitchFamily="18" charset="0"/>
                        </a:rPr>
                        <a:t>Role</a:t>
                      </a:r>
                      <a:endParaRPr lang="en-US" sz="1050" dirty="0">
                        <a:effectLst/>
                        <a:latin typeface="+mn-lt"/>
                        <a:ea typeface="Calibri" panose="020F0502020204030204" pitchFamily="34" charset="0"/>
                        <a:cs typeface="Times New Roman" panose="02020603050405020304" pitchFamily="18" charset="0"/>
                      </a:endParaRP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50" b="1">
                          <a:effectLst/>
                          <a:latin typeface="+mn-lt"/>
                          <a:ea typeface="Calibri" panose="020F0502020204030204" pitchFamily="34" charset="0"/>
                          <a:cs typeface="Times New Roman" panose="02020603050405020304" pitchFamily="18" charset="0"/>
                        </a:rPr>
                        <a:t>Responsibilities</a:t>
                      </a:r>
                      <a:endParaRPr lang="en-US" sz="1050">
                        <a:effectLst/>
                        <a:latin typeface="+mn-lt"/>
                        <a:ea typeface="Calibri" panose="020F0502020204030204" pitchFamily="34" charset="0"/>
                        <a:cs typeface="Times New Roman" panose="02020603050405020304" pitchFamily="18" charset="0"/>
                      </a:endParaRP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50" b="1">
                          <a:effectLst/>
                          <a:latin typeface="+mn-lt"/>
                          <a:ea typeface="Calibri" panose="020F0502020204030204" pitchFamily="34" charset="0"/>
                          <a:cs typeface="Times New Roman" panose="02020603050405020304" pitchFamily="18" charset="0"/>
                        </a:rPr>
                        <a:t>Owner</a:t>
                      </a:r>
                      <a:endParaRPr lang="en-US" sz="1050">
                        <a:effectLst/>
                        <a:latin typeface="+mn-lt"/>
                        <a:ea typeface="Calibri" panose="020F0502020204030204" pitchFamily="34" charset="0"/>
                        <a:cs typeface="Times New Roman" panose="02020603050405020304" pitchFamily="18" charset="0"/>
                      </a:endParaRP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88048">
                <a:tc>
                  <a:txBody>
                    <a:bodyPr/>
                    <a:lstStyle/>
                    <a:p>
                      <a:pPr marL="0" marR="0">
                        <a:lnSpc>
                          <a:spcPct val="107000"/>
                        </a:lnSpc>
                        <a:spcBef>
                          <a:spcPts val="0"/>
                        </a:spcBef>
                        <a:spcAft>
                          <a:spcPts val="0"/>
                        </a:spcAft>
                      </a:pPr>
                      <a:r>
                        <a:rPr lang="en-US" sz="1050">
                          <a:effectLst/>
                          <a:latin typeface="+mn-lt"/>
                          <a:ea typeface="Calibri" panose="020F0502020204030204" pitchFamily="34" charset="0"/>
                          <a:cs typeface="Times New Roman" panose="02020603050405020304" pitchFamily="18" charset="0"/>
                        </a:rPr>
                        <a:t>Vendor software integrator</a:t>
                      </a: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Develop &amp; deliver the L1 &amp; L2 patches</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Provide the unit test results for L1 &amp; L2 patches</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Deliver the release notes along with the patches</a:t>
                      </a: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latin typeface="+mn-lt"/>
                          <a:ea typeface="Calibri" panose="020F0502020204030204" pitchFamily="34" charset="0"/>
                          <a:cs typeface="Times New Roman" panose="02020603050405020304" pitchFamily="18" charset="0"/>
                        </a:rPr>
                        <a:t>Temenos</a:t>
                      </a: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8778">
                <a:tc>
                  <a:txBody>
                    <a:bodyPr/>
                    <a:lstStyle/>
                    <a:p>
                      <a:pPr marL="0" marR="0">
                        <a:lnSpc>
                          <a:spcPct val="107000"/>
                        </a:lnSpc>
                        <a:spcBef>
                          <a:spcPts val="0"/>
                        </a:spcBef>
                        <a:spcAft>
                          <a:spcPts val="0"/>
                        </a:spcAft>
                      </a:pPr>
                      <a:r>
                        <a:rPr lang="en-US" sz="1050">
                          <a:effectLst/>
                          <a:latin typeface="+mn-lt"/>
                          <a:ea typeface="Calibri" panose="020F0502020204030204" pitchFamily="34" charset="0"/>
                          <a:cs typeface="Times New Roman" panose="02020603050405020304" pitchFamily="18" charset="0"/>
                        </a:rPr>
                        <a:t>Test Manager</a:t>
                      </a: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Analyze the requirements</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Come up with the Test strategy &amp; Test cases</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Execute the test cases</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Conduct the defect meetings</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Change control board member</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Participate in release plan meetings and help to schedule the deployments into the environments</a:t>
                      </a: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latin typeface="+mn-lt"/>
                          <a:ea typeface="Calibri" panose="020F0502020204030204" pitchFamily="34" charset="0"/>
                          <a:cs typeface="Times New Roman" panose="02020603050405020304" pitchFamily="18" charset="0"/>
                        </a:rPr>
                        <a:t>Capgemini</a:t>
                      </a: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0179">
                <a:tc>
                  <a:txBody>
                    <a:bodyPr/>
                    <a:lstStyle/>
                    <a:p>
                      <a:pPr marL="0" marR="0">
                        <a:lnSpc>
                          <a:spcPct val="107000"/>
                        </a:lnSpc>
                        <a:spcBef>
                          <a:spcPts val="0"/>
                        </a:spcBef>
                        <a:spcAft>
                          <a:spcPts val="0"/>
                        </a:spcAft>
                      </a:pPr>
                      <a:r>
                        <a:rPr lang="en-US" sz="1050" dirty="0">
                          <a:effectLst/>
                          <a:latin typeface="+mn-lt"/>
                          <a:ea typeface="Calibri" panose="020F0502020204030204" pitchFamily="34" charset="0"/>
                          <a:cs typeface="Times New Roman" panose="02020603050405020304" pitchFamily="18" charset="0"/>
                        </a:rPr>
                        <a:t>Infrastructure Manager</a:t>
                      </a: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Performs analysis of network needs and contributes to design of network architecture, integration and installation. </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 Maintains network hardware and software, including servers, voice, PDA's, peripherals, network nodes, terminals and wiring. </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Works with consultants to that the computer system platform provides sufficient computing resources to deliver the desired level of business performance.</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Infra  provisioning and build</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Develops, maintains and tests disaster recovery plans</a:t>
                      </a:r>
                    </a:p>
                    <a:p>
                      <a:pPr marL="342900" marR="0" lvl="0" indent="-342900">
                        <a:lnSpc>
                          <a:spcPct val="107000"/>
                        </a:lnSpc>
                        <a:spcBef>
                          <a:spcPts val="0"/>
                        </a:spcBef>
                        <a:spcAft>
                          <a:spcPts val="0"/>
                        </a:spcAft>
                        <a:buFont typeface="Symbol" panose="05050102010706020507" pitchFamily="18" charset="2"/>
                        <a:buChar char=""/>
                      </a:pPr>
                      <a:r>
                        <a:rPr lang="en-US" sz="1050">
                          <a:effectLst/>
                          <a:latin typeface="+mn-lt"/>
                          <a:ea typeface="Calibri" panose="020F0502020204030204" pitchFamily="34" charset="0"/>
                          <a:cs typeface="Times New Roman" panose="02020603050405020304" pitchFamily="18" charset="0"/>
                        </a:rPr>
                        <a:t>Manages computer operation scheduling, backup, storage and retrieval functions</a:t>
                      </a: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dirty="0">
                          <a:effectLst/>
                          <a:latin typeface="+mn-lt"/>
                          <a:ea typeface="Calibri" panose="020F0502020204030204" pitchFamily="34" charset="0"/>
                          <a:cs typeface="Times New Roman" panose="02020603050405020304" pitchFamily="18" charset="0"/>
                        </a:rPr>
                        <a:t>Capgemini</a:t>
                      </a:r>
                    </a:p>
                  </a:txBody>
                  <a:tcPr marL="60585" marR="60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82178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4"/>
          <p:cNvSpPr>
            <a:spLocks noGrp="1"/>
          </p:cNvSpPr>
          <p:nvPr>
            <p:ph type="title"/>
          </p:nvPr>
        </p:nvSpPr>
        <p:spPr>
          <a:xfrm>
            <a:off x="116155" y="113609"/>
            <a:ext cx="7801338" cy="553998"/>
          </a:xfrm>
        </p:spPr>
        <p:txBody>
          <a:bodyPr/>
          <a:lstStyle/>
          <a:p>
            <a:r>
              <a:rPr lang="en-US" dirty="0" smtClean="0"/>
              <a:t>AS-IS State: Identified SCM Gaps</a:t>
            </a:r>
            <a:endParaRPr lang="en-US" dirty="0"/>
          </a:p>
        </p:txBody>
      </p:sp>
      <p:sp>
        <p:nvSpPr>
          <p:cNvPr id="29" name="Hexagon 28"/>
          <p:cNvSpPr/>
          <p:nvPr/>
        </p:nvSpPr>
        <p:spPr>
          <a:xfrm>
            <a:off x="528951" y="1349807"/>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Lack of secured &amp; Tool repository for sources and packages</a:t>
            </a:r>
          </a:p>
        </p:txBody>
      </p:sp>
      <p:sp>
        <p:nvSpPr>
          <p:cNvPr id="30" name="Hexagon 29"/>
          <p:cNvSpPr/>
          <p:nvPr/>
        </p:nvSpPr>
        <p:spPr>
          <a:xfrm>
            <a:off x="6129448" y="1831821"/>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SCM Tool usage is </a:t>
            </a:r>
            <a:r>
              <a:rPr lang="en-US" sz="900" dirty="0">
                <a:solidFill>
                  <a:schemeClr val="tx2">
                    <a:lumMod val="50000"/>
                  </a:schemeClr>
                </a:solidFill>
              </a:rPr>
              <a:t>very limited</a:t>
            </a:r>
            <a:endParaRPr lang="en-US" sz="900" dirty="0" smtClean="0">
              <a:solidFill>
                <a:schemeClr val="tx2">
                  <a:lumMod val="50000"/>
                </a:schemeClr>
              </a:solidFill>
            </a:endParaRPr>
          </a:p>
        </p:txBody>
      </p:sp>
      <p:sp>
        <p:nvSpPr>
          <p:cNvPr id="31" name="Hexagon 30"/>
          <p:cNvSpPr/>
          <p:nvPr/>
        </p:nvSpPr>
        <p:spPr>
          <a:xfrm>
            <a:off x="537468" y="2320979"/>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No Source traceability and status accounting</a:t>
            </a:r>
          </a:p>
        </p:txBody>
      </p:sp>
      <p:sp>
        <p:nvSpPr>
          <p:cNvPr id="32" name="Hexagon 31"/>
          <p:cNvSpPr/>
          <p:nvPr/>
        </p:nvSpPr>
        <p:spPr>
          <a:xfrm>
            <a:off x="2764661" y="2340415"/>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Ineffective tracking &amp; control mechanism</a:t>
            </a:r>
          </a:p>
        </p:txBody>
      </p:sp>
      <p:sp>
        <p:nvSpPr>
          <p:cNvPr id="33" name="Hexagon 32"/>
          <p:cNvSpPr/>
          <p:nvPr/>
        </p:nvSpPr>
        <p:spPr>
          <a:xfrm>
            <a:off x="3886498" y="2822723"/>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a:solidFill>
                  <a:schemeClr val="tx2">
                    <a:lumMod val="50000"/>
                  </a:schemeClr>
                </a:solidFill>
              </a:rPr>
              <a:t>Limited Governance process</a:t>
            </a:r>
          </a:p>
        </p:txBody>
      </p:sp>
      <p:sp>
        <p:nvSpPr>
          <p:cNvPr id="34" name="Hexagon 33"/>
          <p:cNvSpPr/>
          <p:nvPr/>
        </p:nvSpPr>
        <p:spPr>
          <a:xfrm>
            <a:off x="3885807" y="1852631"/>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Artefacts/packages are not version controlled</a:t>
            </a:r>
          </a:p>
        </p:txBody>
      </p:sp>
      <p:sp>
        <p:nvSpPr>
          <p:cNvPr id="35" name="Hexagon 34"/>
          <p:cNvSpPr/>
          <p:nvPr/>
        </p:nvSpPr>
        <p:spPr>
          <a:xfrm>
            <a:off x="1646219" y="1845945"/>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Manual Reporting &amp; metrics</a:t>
            </a:r>
          </a:p>
        </p:txBody>
      </p:sp>
      <p:sp>
        <p:nvSpPr>
          <p:cNvPr id="36" name="Hexagon 35"/>
          <p:cNvSpPr/>
          <p:nvPr/>
        </p:nvSpPr>
        <p:spPr>
          <a:xfrm>
            <a:off x="1646219" y="2826423"/>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0" rIns="0" rtlCol="0" anchor="ctr"/>
          <a:lstStyle/>
          <a:p>
            <a:pPr algn="ctr"/>
            <a:r>
              <a:rPr lang="en-US" sz="900" dirty="0" smtClean="0">
                <a:solidFill>
                  <a:schemeClr val="tx2">
                    <a:lumMod val="50000"/>
                  </a:schemeClr>
                </a:solidFill>
              </a:rPr>
              <a:t>Insignificant Branching, Merging &amp; Baseline strategy</a:t>
            </a:r>
          </a:p>
        </p:txBody>
      </p:sp>
      <p:sp>
        <p:nvSpPr>
          <p:cNvPr id="37" name="Hexagon 36"/>
          <p:cNvSpPr/>
          <p:nvPr/>
        </p:nvSpPr>
        <p:spPr>
          <a:xfrm>
            <a:off x="5012180" y="2327959"/>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Audit process not in place</a:t>
            </a:r>
          </a:p>
        </p:txBody>
      </p:sp>
      <p:sp>
        <p:nvSpPr>
          <p:cNvPr id="39" name="Hexagon 38"/>
          <p:cNvSpPr/>
          <p:nvPr/>
        </p:nvSpPr>
        <p:spPr>
          <a:xfrm>
            <a:off x="5005200" y="1351475"/>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0" rIns="0" rtlCol="0" anchor="ctr"/>
          <a:lstStyle/>
          <a:p>
            <a:pPr algn="ctr"/>
            <a:r>
              <a:rPr lang="en-US" sz="900" dirty="0" smtClean="0">
                <a:solidFill>
                  <a:schemeClr val="tx2">
                    <a:lumMod val="50000"/>
                  </a:schemeClr>
                </a:solidFill>
              </a:rPr>
              <a:t>No information on Change traffic/breakage &amp; reworks </a:t>
            </a:r>
          </a:p>
        </p:txBody>
      </p:sp>
      <p:sp>
        <p:nvSpPr>
          <p:cNvPr id="77" name="Hexagon 76"/>
          <p:cNvSpPr/>
          <p:nvPr/>
        </p:nvSpPr>
        <p:spPr>
          <a:xfrm>
            <a:off x="2765786" y="1363056"/>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Release and its configuration items are not mapped in SCM Tool</a:t>
            </a:r>
          </a:p>
        </p:txBody>
      </p:sp>
      <p:sp>
        <p:nvSpPr>
          <p:cNvPr id="80" name="Hexagon 79"/>
          <p:cNvSpPr/>
          <p:nvPr/>
        </p:nvSpPr>
        <p:spPr>
          <a:xfrm>
            <a:off x="6145533" y="2805321"/>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Indefinite Roles &amp; responsibilities</a:t>
            </a:r>
          </a:p>
        </p:txBody>
      </p:sp>
      <p:sp>
        <p:nvSpPr>
          <p:cNvPr id="81" name="Hexagon 80"/>
          <p:cNvSpPr/>
          <p:nvPr/>
        </p:nvSpPr>
        <p:spPr>
          <a:xfrm>
            <a:off x="7242814" y="1342932"/>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Lack of SCM Tool administration</a:t>
            </a:r>
          </a:p>
        </p:txBody>
      </p:sp>
      <p:sp>
        <p:nvSpPr>
          <p:cNvPr id="82" name="Hexagon 81"/>
          <p:cNvSpPr/>
          <p:nvPr/>
        </p:nvSpPr>
        <p:spPr>
          <a:xfrm>
            <a:off x="7256774" y="2312789"/>
            <a:ext cx="1349358" cy="964028"/>
          </a:xfrm>
          <a:prstGeom prst="hexagon">
            <a:avLst/>
          </a:prstGeom>
          <a:solidFill>
            <a:schemeClr val="bg1">
              <a:lumMod val="85000"/>
            </a:schemeClr>
          </a:solidFill>
          <a:ln w="3175"/>
        </p:spPr>
        <p:style>
          <a:lnRef idx="2">
            <a:schemeClr val="accent5"/>
          </a:lnRef>
          <a:fillRef idx="1">
            <a:schemeClr val="lt1"/>
          </a:fillRef>
          <a:effectRef idx="0">
            <a:schemeClr val="accent5"/>
          </a:effectRef>
          <a:fontRef idx="minor">
            <a:schemeClr val="dk1"/>
          </a:fontRef>
        </p:style>
        <p:txBody>
          <a:bodyPr lIns="45720" rIns="45720" rtlCol="0" anchor="ctr"/>
          <a:lstStyle/>
          <a:p>
            <a:pPr algn="ctr"/>
            <a:r>
              <a:rPr lang="en-US" sz="900" dirty="0" smtClean="0">
                <a:solidFill>
                  <a:schemeClr val="tx2">
                    <a:lumMod val="50000"/>
                  </a:schemeClr>
                </a:solidFill>
              </a:rPr>
              <a:t>Weak release process to test environments</a:t>
            </a:r>
          </a:p>
        </p:txBody>
      </p:sp>
    </p:spTree>
    <p:extLst>
      <p:ext uri="{BB962C8B-B14F-4D97-AF65-F5344CB8AC3E}">
        <p14:creationId xmlns:p14="http://schemas.microsoft.com/office/powerpoint/2010/main" val="2077474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6844" y="191623"/>
            <a:ext cx="7801338" cy="553998"/>
          </a:xfrm>
        </p:spPr>
        <p:txBody>
          <a:bodyPr/>
          <a:lstStyle/>
          <a:p>
            <a:r>
              <a:rPr lang="en-US" dirty="0" smtClean="0"/>
              <a:t>Software Configuration Management - Introduction</a:t>
            </a:r>
            <a:endParaRPr lang="en-US" dirty="0"/>
          </a:p>
        </p:txBody>
      </p:sp>
      <p:sp>
        <p:nvSpPr>
          <p:cNvPr id="10" name="Content Placeholder 9"/>
          <p:cNvSpPr>
            <a:spLocks noGrp="1"/>
          </p:cNvSpPr>
          <p:nvPr>
            <p:ph idx="1"/>
          </p:nvPr>
        </p:nvSpPr>
        <p:spPr>
          <a:xfrm>
            <a:off x="56844" y="865147"/>
            <a:ext cx="8316000" cy="3849767"/>
          </a:xfrm>
        </p:spPr>
        <p:txBody>
          <a:bodyPr>
            <a:normAutofit/>
          </a:bodyPr>
          <a:lstStyle/>
          <a:p>
            <a:pPr marL="0" indent="0">
              <a:buNone/>
            </a:pPr>
            <a:r>
              <a:rPr lang="en-US" sz="1200" b="1" u="sng" dirty="0" smtClean="0">
                <a:latin typeface="+mn-lt"/>
              </a:rPr>
              <a:t>Software Configuration Management: </a:t>
            </a:r>
          </a:p>
          <a:p>
            <a:pPr marL="0" indent="0">
              <a:buNone/>
            </a:pPr>
            <a:r>
              <a:rPr lang="en-US" sz="1200" b="1" dirty="0" smtClean="0">
                <a:latin typeface="+mn-lt"/>
              </a:rPr>
              <a:t>	</a:t>
            </a:r>
          </a:p>
          <a:p>
            <a:pPr marL="0" indent="0">
              <a:buNone/>
            </a:pPr>
            <a:r>
              <a:rPr lang="en-US" sz="1100" dirty="0" smtClean="0">
                <a:latin typeface="+mn-lt"/>
              </a:rPr>
              <a:t>SCM is to manage and control all the elements produced during software development, to ensure the version of the product and its components are always known.SCM is the process of managing the code in a systematic fashion throughout its lifecycle. CM implements the policies, procedures, techniques, tools that manage, evaluate proposed changes, track the status changes, and maintain an inventory of an system and support documents as the system changes.</a:t>
            </a:r>
          </a:p>
          <a:p>
            <a:pPr marL="0" indent="0">
              <a:buNone/>
            </a:pPr>
            <a:endParaRPr lang="en-US" sz="1100" dirty="0">
              <a:latin typeface="+mn-lt"/>
            </a:endParaRPr>
          </a:p>
          <a:p>
            <a:pPr marL="0" indent="0">
              <a:buNone/>
            </a:pPr>
            <a:r>
              <a:rPr lang="en-US" sz="1100" dirty="0" smtClean="0">
                <a:latin typeface="+mn-lt"/>
              </a:rPr>
              <a:t>SCM </a:t>
            </a:r>
            <a:r>
              <a:rPr lang="en-US" sz="1100" dirty="0">
                <a:latin typeface="+mn-lt"/>
              </a:rPr>
              <a:t>comprises of five principles</a:t>
            </a:r>
          </a:p>
          <a:p>
            <a:pPr marL="0" indent="0">
              <a:buNone/>
            </a:pPr>
            <a:endParaRPr lang="en-US" sz="1200" dirty="0" smtClean="0">
              <a:latin typeface="+mn-lt"/>
            </a:endParaRPr>
          </a:p>
          <a:p>
            <a:pPr marL="0" indent="0">
              <a:buNone/>
            </a:pPr>
            <a:endParaRPr lang="en-US" sz="1200" dirty="0" smtClean="0">
              <a:latin typeface="+mn-lt"/>
            </a:endParaRPr>
          </a:p>
          <a:p>
            <a:pPr marL="0" indent="0">
              <a:buNone/>
            </a:pPr>
            <a:r>
              <a:rPr lang="en-US" sz="1200" dirty="0" smtClean="0">
                <a:latin typeface="+mn-lt"/>
              </a:rPr>
              <a:t>	</a:t>
            </a:r>
            <a:endParaRPr lang="en-US" sz="1200" dirty="0">
              <a:latin typeface="+mn-lt"/>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5</a:t>
            </a:fld>
            <a:endParaRPr lang="en-AU"/>
          </a:p>
        </p:txBody>
      </p:sp>
      <p:graphicFrame>
        <p:nvGraphicFramePr>
          <p:cNvPr id="6" name="Diagram 5"/>
          <p:cNvGraphicFramePr/>
          <p:nvPr>
            <p:extLst>
              <p:ext uri="{D42A27DB-BD31-4B8C-83A1-F6EECF244321}">
                <p14:modId xmlns:p14="http://schemas.microsoft.com/office/powerpoint/2010/main" val="1527705089"/>
              </p:ext>
            </p:extLst>
          </p:nvPr>
        </p:nvGraphicFramePr>
        <p:xfrm>
          <a:off x="293181" y="2486317"/>
          <a:ext cx="7843325" cy="2478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21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4"/>
          <p:cNvSpPr>
            <a:spLocks noGrp="1"/>
          </p:cNvSpPr>
          <p:nvPr>
            <p:ph type="title"/>
          </p:nvPr>
        </p:nvSpPr>
        <p:spPr>
          <a:xfrm>
            <a:off x="80246" y="230811"/>
            <a:ext cx="7801338" cy="553998"/>
          </a:xfrm>
        </p:spPr>
        <p:txBody>
          <a:bodyPr>
            <a:normAutofit/>
          </a:bodyPr>
          <a:lstStyle/>
          <a:p>
            <a:r>
              <a:rPr lang="en-US" sz="2600" dirty="0" smtClean="0">
                <a:latin typeface="+mn-lt"/>
              </a:rPr>
              <a:t>SCM Benefits</a:t>
            </a:r>
            <a:endParaRPr lang="en-US" sz="2600"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93778084"/>
              </p:ext>
            </p:extLst>
          </p:nvPr>
        </p:nvGraphicFramePr>
        <p:xfrm>
          <a:off x="3063241" y="270000"/>
          <a:ext cx="5740766" cy="4774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p:cNvGraphicFramePr>
            <a:graphicFrameLocks noGrp="1"/>
          </p:cNvGraphicFramePr>
          <p:nvPr>
            <p:ph sz="quarter" idx="13"/>
            <p:extLst>
              <p:ext uri="{D42A27DB-BD31-4B8C-83A1-F6EECF244321}">
                <p14:modId xmlns:p14="http://schemas.microsoft.com/office/powerpoint/2010/main" val="3192160227"/>
              </p:ext>
            </p:extLst>
          </p:nvPr>
        </p:nvGraphicFramePr>
        <p:xfrm>
          <a:off x="80246" y="924238"/>
          <a:ext cx="3347009" cy="384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73695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369"/>
            <a:ext cx="7801338" cy="553998"/>
          </a:xfrm>
        </p:spPr>
        <p:txBody>
          <a:bodyPr>
            <a:normAutofit/>
          </a:bodyPr>
          <a:lstStyle/>
          <a:p>
            <a:r>
              <a:rPr lang="en-US" sz="2600" dirty="0" smtClean="0">
                <a:latin typeface="Arial (body)"/>
              </a:rPr>
              <a:t>Recommended SCM Tools</a:t>
            </a:r>
            <a:endParaRPr lang="en-US" sz="2600" dirty="0">
              <a:latin typeface="Arial (body)"/>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7</a:t>
            </a:fld>
            <a:endParaRPr lang="en-AU"/>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390739498"/>
              </p:ext>
            </p:extLst>
          </p:nvPr>
        </p:nvGraphicFramePr>
        <p:xfrm>
          <a:off x="280264" y="1142277"/>
          <a:ext cx="5135797" cy="3300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79847991"/>
              </p:ext>
            </p:extLst>
          </p:nvPr>
        </p:nvGraphicFramePr>
        <p:xfrm>
          <a:off x="5647174" y="1142277"/>
          <a:ext cx="3255665" cy="2556510"/>
        </p:xfrm>
        <a:graphic>
          <a:graphicData uri="http://schemas.openxmlformats.org/drawingml/2006/table">
            <a:tbl>
              <a:tblPr/>
              <a:tblGrid>
                <a:gridCol w="1221789"/>
                <a:gridCol w="1046202"/>
                <a:gridCol w="987674"/>
              </a:tblGrid>
              <a:tr h="190500">
                <a:tc>
                  <a:txBody>
                    <a:bodyPr/>
                    <a:lstStyle/>
                    <a:p>
                      <a:pPr algn="l" fontAlgn="b"/>
                      <a:r>
                        <a:rPr lang="en-AU" sz="1100" b="1" i="0" u="none" strike="noStrike" dirty="0">
                          <a:solidFill>
                            <a:srgbClr val="000000"/>
                          </a:solidFill>
                          <a:effectLst/>
                          <a:latin typeface="Arial"/>
                        </a:rPr>
                        <a:t>Cost/Tools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AU" sz="1100" b="1" i="0" u="none" strike="noStrike">
                          <a:solidFill>
                            <a:srgbClr val="000000"/>
                          </a:solidFill>
                          <a:effectLst/>
                          <a:latin typeface="Arial"/>
                        </a:rPr>
                        <a:t>Bitbucket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AU" sz="1100" b="1" i="0" u="none" strike="noStrike">
                          <a:solidFill>
                            <a:srgbClr val="000000"/>
                          </a:solidFill>
                          <a:effectLst/>
                          <a:latin typeface="Arial"/>
                        </a:rPr>
                        <a:t>GitLab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723900">
                <a:tc>
                  <a:txBody>
                    <a:bodyPr/>
                    <a:lstStyle/>
                    <a:p>
                      <a:pPr algn="l" fontAlgn="b"/>
                      <a:r>
                        <a:rPr lang="en-AU" sz="1100" b="0" i="0" u="none" strike="noStrike">
                          <a:solidFill>
                            <a:srgbClr val="000000"/>
                          </a:solidFill>
                          <a:effectLst/>
                          <a:latin typeface="Arial"/>
                        </a:rPr>
                        <a:t>Infrastructure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Arial"/>
                        </a:rPr>
                        <a:t>Linux or Windows Machine with 8GB RAM,4 Core processor</a:t>
                      </a:r>
                      <a:r>
                        <a:rPr lang="en-US" sz="1100" b="0" i="0" u="none" strike="noStrike" dirty="0" smtClean="0">
                          <a:solidFill>
                            <a:srgbClr val="000000"/>
                          </a:solidFill>
                          <a:effectLst/>
                          <a:latin typeface="Arial"/>
                        </a:rPr>
                        <a:t>,</a:t>
                      </a:r>
                    </a:p>
                    <a:p>
                      <a:pPr algn="l" fontAlgn="b"/>
                      <a:r>
                        <a:rPr lang="en-US" sz="1100" b="0" i="0" u="none" strike="noStrike" dirty="0" smtClean="0">
                          <a:solidFill>
                            <a:srgbClr val="000000"/>
                          </a:solidFill>
                          <a:effectLst/>
                          <a:latin typeface="Arial"/>
                        </a:rPr>
                        <a:t>1 </a:t>
                      </a:r>
                      <a:r>
                        <a:rPr lang="en-US" sz="1100" b="0" i="0" u="none" strike="noStrike" dirty="0">
                          <a:solidFill>
                            <a:srgbClr val="000000"/>
                          </a:solidFill>
                          <a:effectLst/>
                          <a:latin typeface="Arial"/>
                        </a:rPr>
                        <a:t>TB Storage space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Arial"/>
                        </a:rPr>
                        <a:t>Linux or Windows Machine with 8GB RAM,4 Core processor</a:t>
                      </a:r>
                      <a:r>
                        <a:rPr lang="en-US" sz="1100" b="0" i="0" u="none" strike="noStrike" dirty="0" smtClean="0">
                          <a:solidFill>
                            <a:srgbClr val="000000"/>
                          </a:solidFill>
                          <a:effectLst/>
                          <a:latin typeface="Arial"/>
                        </a:rPr>
                        <a:t>,</a:t>
                      </a:r>
                    </a:p>
                    <a:p>
                      <a:pPr algn="l" fontAlgn="b"/>
                      <a:r>
                        <a:rPr lang="en-US" sz="1100" b="0" i="0" u="none" strike="noStrike" dirty="0" smtClean="0">
                          <a:solidFill>
                            <a:srgbClr val="000000"/>
                          </a:solidFill>
                          <a:effectLst/>
                          <a:latin typeface="Arial"/>
                        </a:rPr>
                        <a:t>1 </a:t>
                      </a:r>
                      <a:r>
                        <a:rPr lang="en-US" sz="1100" b="0" i="0" u="none" strike="noStrike" dirty="0">
                          <a:solidFill>
                            <a:srgbClr val="000000"/>
                          </a:solidFill>
                          <a:effectLst/>
                          <a:latin typeface="Arial"/>
                        </a:rPr>
                        <a:t>TB Storage space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3900">
                <a:tc>
                  <a:txBody>
                    <a:bodyPr/>
                    <a:lstStyle/>
                    <a:p>
                      <a:pPr algn="l" fontAlgn="b"/>
                      <a:r>
                        <a:rPr lang="en-AU" sz="1100" b="0" i="0" u="none" strike="noStrike" dirty="0">
                          <a:solidFill>
                            <a:srgbClr val="000000"/>
                          </a:solidFill>
                          <a:effectLst/>
                          <a:latin typeface="Arial"/>
                        </a:rPr>
                        <a:t>License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Arial"/>
                        </a:rPr>
                        <a:t>3600 </a:t>
                      </a:r>
                      <a:r>
                        <a:rPr lang="en-US" sz="1100" b="0" i="0" u="none" strike="noStrike" dirty="0">
                          <a:solidFill>
                            <a:srgbClr val="000000"/>
                          </a:solidFill>
                          <a:effectLst/>
                          <a:latin typeface="Arial"/>
                        </a:rPr>
                        <a:t>$ per year for </a:t>
                      </a:r>
                      <a:r>
                        <a:rPr lang="en-US" sz="1100" b="0" i="0" u="none" strike="noStrike" dirty="0" smtClean="0">
                          <a:solidFill>
                            <a:srgbClr val="000000"/>
                          </a:solidFill>
                          <a:effectLst/>
                          <a:latin typeface="Arial"/>
                        </a:rPr>
                        <a:t>50 users for </a:t>
                      </a:r>
                      <a:r>
                        <a:rPr lang="en-US" sz="1100" b="0" i="0" u="none" strike="noStrike" dirty="0" err="1" smtClean="0">
                          <a:solidFill>
                            <a:srgbClr val="000000"/>
                          </a:solidFill>
                          <a:effectLst/>
                          <a:latin typeface="Arial"/>
                        </a:rPr>
                        <a:t>Bitbucket</a:t>
                      </a:r>
                      <a:r>
                        <a:rPr lang="en-US" sz="1100" b="0" i="0" u="none" strike="noStrike" dirty="0">
                          <a:solidFill>
                            <a:srgbClr val="000000"/>
                          </a:solidFill>
                          <a:effectLst/>
                          <a:latin typeface="Arial"/>
                        </a:rPr>
                        <a:t/>
                      </a:r>
                      <a:br>
                        <a:rPr lang="en-US" sz="1100" b="0" i="0" u="none" strike="noStrike" dirty="0">
                          <a:solidFill>
                            <a:srgbClr val="000000"/>
                          </a:solidFill>
                          <a:effectLst/>
                          <a:latin typeface="Arial"/>
                        </a:rPr>
                      </a:br>
                      <a:r>
                        <a:rPr lang="en-US" sz="1100" b="0" i="0" u="none" strike="noStrike" dirty="0" smtClean="0">
                          <a:solidFill>
                            <a:srgbClr val="000000"/>
                          </a:solidFill>
                          <a:effectLst/>
                          <a:latin typeface="Arial"/>
                        </a:rPr>
                        <a:t>3500 $ </a:t>
                      </a:r>
                      <a:r>
                        <a:rPr lang="en-US" sz="1100" b="0" i="0" u="none" strike="noStrike" dirty="0">
                          <a:solidFill>
                            <a:srgbClr val="000000"/>
                          </a:solidFill>
                          <a:effectLst/>
                          <a:latin typeface="Arial"/>
                        </a:rPr>
                        <a:t>per year for 25 </a:t>
                      </a:r>
                      <a:r>
                        <a:rPr lang="en-US" sz="1100" b="0" i="0" u="none" strike="noStrike" dirty="0" smtClean="0">
                          <a:solidFill>
                            <a:srgbClr val="000000"/>
                          </a:solidFill>
                          <a:effectLst/>
                          <a:latin typeface="Arial"/>
                        </a:rPr>
                        <a:t>users for JIRA</a:t>
                      </a:r>
                      <a:endParaRPr lang="en-US" sz="110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dirty="0">
                          <a:solidFill>
                            <a:srgbClr val="000000"/>
                          </a:solidFill>
                          <a:effectLst/>
                          <a:latin typeface="Arial"/>
                        </a:rPr>
                        <a:t>Community Edition - Open Source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5647174" y="772945"/>
            <a:ext cx="2009670" cy="369332"/>
          </a:xfrm>
          <a:prstGeom prst="rect">
            <a:avLst/>
          </a:prstGeom>
          <a:noFill/>
        </p:spPr>
        <p:txBody>
          <a:bodyPr wrap="square" rtlCol="0">
            <a:spAutoFit/>
          </a:bodyPr>
          <a:lstStyle/>
          <a:p>
            <a:r>
              <a:rPr lang="en-AU" dirty="0" smtClean="0"/>
              <a:t>Tools vs Costs</a:t>
            </a:r>
            <a:endParaRPr lang="en-AU" dirty="0"/>
          </a:p>
        </p:txBody>
      </p:sp>
      <p:sp>
        <p:nvSpPr>
          <p:cNvPr id="8" name="TextBox 7"/>
          <p:cNvSpPr txBox="1"/>
          <p:nvPr/>
        </p:nvSpPr>
        <p:spPr>
          <a:xfrm>
            <a:off x="5566787" y="3724700"/>
            <a:ext cx="3084844" cy="1223412"/>
          </a:xfrm>
          <a:prstGeom prst="rect">
            <a:avLst/>
          </a:prstGeom>
          <a:noFill/>
        </p:spPr>
        <p:txBody>
          <a:bodyPr wrap="square" rtlCol="0">
            <a:spAutoFit/>
          </a:bodyPr>
          <a:lstStyle/>
          <a:p>
            <a:r>
              <a:rPr lang="en-AU" sz="1050" dirty="0" smtClean="0"/>
              <a:t>Note: </a:t>
            </a:r>
          </a:p>
          <a:p>
            <a:pPr marL="171450" indent="-171450">
              <a:buFont typeface="Arial" panose="020B0604020202020204" pitchFamily="34" charset="0"/>
              <a:buChar char="•"/>
            </a:pPr>
            <a:r>
              <a:rPr lang="en-AU" sz="1050" dirty="0" smtClean="0"/>
              <a:t>The above prerequisites to be provisioned by ME bank</a:t>
            </a:r>
          </a:p>
          <a:p>
            <a:pPr marL="171450" indent="-171450">
              <a:buFont typeface="Arial" panose="020B0604020202020204" pitchFamily="34" charset="0"/>
              <a:buChar char="•"/>
            </a:pPr>
            <a:r>
              <a:rPr lang="en-AU" sz="1050" dirty="0" err="1" smtClean="0"/>
              <a:t>GitLab</a:t>
            </a:r>
            <a:r>
              <a:rPr lang="en-AU" sz="1050" dirty="0" smtClean="0"/>
              <a:t> Security assessment from Capgemini is in progress</a:t>
            </a:r>
          </a:p>
          <a:p>
            <a:pPr marL="171450" indent="-171450">
              <a:buFont typeface="Arial" panose="020B0604020202020204" pitchFamily="34" charset="0"/>
              <a:buChar char="•"/>
            </a:pPr>
            <a:r>
              <a:rPr lang="en-AU" sz="1050" dirty="0" smtClean="0"/>
              <a:t>The above server specifications are for standalone not for High Availability.</a:t>
            </a:r>
            <a:endParaRPr lang="en-AU" sz="1050" dirty="0"/>
          </a:p>
        </p:txBody>
      </p:sp>
    </p:spTree>
    <p:extLst>
      <p:ext uri="{BB962C8B-B14F-4D97-AF65-F5344CB8AC3E}">
        <p14:creationId xmlns:p14="http://schemas.microsoft.com/office/powerpoint/2010/main" val="3199074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3" y="53872"/>
            <a:ext cx="7801338" cy="553998"/>
          </a:xfrm>
        </p:spPr>
        <p:txBody>
          <a:bodyPr>
            <a:normAutofit/>
          </a:bodyPr>
          <a:lstStyle/>
          <a:p>
            <a:r>
              <a:rPr lang="en-US" sz="2600" dirty="0" smtClean="0">
                <a:latin typeface="Arial (body)"/>
              </a:rPr>
              <a:t>SCM Tools : Bitbucket Vs GitLab</a:t>
            </a:r>
            <a:endParaRPr lang="en-US" sz="2600" dirty="0">
              <a:latin typeface="Arial (body)"/>
            </a:endParaRPr>
          </a:p>
        </p:txBody>
      </p:sp>
      <p:sp>
        <p:nvSpPr>
          <p:cNvPr id="4" name="Slide Number Placeholder 3"/>
          <p:cNvSpPr>
            <a:spLocks noGrp="1"/>
          </p:cNvSpPr>
          <p:nvPr>
            <p:ph type="sldNum" sz="quarter" idx="12"/>
          </p:nvPr>
        </p:nvSpPr>
        <p:spPr/>
        <p:txBody>
          <a:bodyPr/>
          <a:lstStyle/>
          <a:p>
            <a:fld id="{1B6EA4F2-8EEE-4D61-87B7-83F6FACCE61E}" type="slidenum">
              <a:rPr lang="en-AU" smtClean="0"/>
              <a:pPr/>
              <a:t>8</a:t>
            </a:fld>
            <a:endParaRPr lang="en-AU"/>
          </a:p>
        </p:txBody>
      </p:sp>
      <p:graphicFrame>
        <p:nvGraphicFramePr>
          <p:cNvPr id="10" name="Table 9"/>
          <p:cNvGraphicFramePr>
            <a:graphicFrameLocks noGrp="1"/>
          </p:cNvGraphicFramePr>
          <p:nvPr>
            <p:extLst>
              <p:ext uri="{D42A27DB-BD31-4B8C-83A1-F6EECF244321}">
                <p14:modId xmlns:p14="http://schemas.microsoft.com/office/powerpoint/2010/main" val="1575791128"/>
              </p:ext>
            </p:extLst>
          </p:nvPr>
        </p:nvGraphicFramePr>
        <p:xfrm>
          <a:off x="447675" y="813594"/>
          <a:ext cx="7610476" cy="3994785"/>
        </p:xfrm>
        <a:graphic>
          <a:graphicData uri="http://schemas.openxmlformats.org/drawingml/2006/table">
            <a:tbl>
              <a:tblPr/>
              <a:tblGrid>
                <a:gridCol w="3090207"/>
                <a:gridCol w="881400"/>
                <a:gridCol w="679633"/>
                <a:gridCol w="2959236"/>
              </a:tblGrid>
              <a:tr h="381000">
                <a:tc>
                  <a:txBody>
                    <a:bodyPr/>
                    <a:lstStyle/>
                    <a:p>
                      <a:pPr algn="ctr" rtl="0" fontAlgn="b"/>
                      <a:r>
                        <a:rPr lang="en-US" sz="1100" b="1" i="0" u="none" strike="noStrike" dirty="0">
                          <a:solidFill>
                            <a:srgbClr val="FFFFFF"/>
                          </a:solidFill>
                          <a:effectLst/>
                          <a:latin typeface="Arial (body)"/>
                        </a:rPr>
                        <a:t>Features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rtl="0" fontAlgn="b"/>
                      <a:r>
                        <a:rPr lang="en-US" sz="1100" b="1" i="0" u="none" strike="noStrike" dirty="0">
                          <a:solidFill>
                            <a:srgbClr val="FFFFFF"/>
                          </a:solidFill>
                          <a:effectLst/>
                          <a:latin typeface="Arial (body)"/>
                        </a:rPr>
                        <a:t>Bitbucket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rtl="0" fontAlgn="b"/>
                      <a:r>
                        <a:rPr lang="en-US" sz="1100" b="1" i="0" u="none" strike="noStrike" dirty="0" smtClean="0">
                          <a:solidFill>
                            <a:srgbClr val="FFFFFF"/>
                          </a:solidFill>
                          <a:effectLst/>
                          <a:latin typeface="Arial (body)"/>
                        </a:rPr>
                        <a:t>GitLab</a:t>
                      </a:r>
                      <a:endParaRPr lang="en-US" sz="1100" b="1" i="0" u="none" strike="noStrike" dirty="0">
                        <a:solidFill>
                          <a:srgbClr val="FFFFFF"/>
                        </a:solidFill>
                        <a:effectLst/>
                        <a:latin typeface="Arial (body)"/>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rtl="0" fontAlgn="b"/>
                      <a:r>
                        <a:rPr lang="en-US" sz="1100" b="1" i="0" u="none" strike="noStrike">
                          <a:solidFill>
                            <a:srgbClr val="FFFFFF"/>
                          </a:solidFill>
                          <a:effectLst/>
                          <a:latin typeface="Arial (body)"/>
                        </a:rPr>
                        <a:t>Comments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r>
              <a:tr h="190500">
                <a:tc>
                  <a:txBody>
                    <a:bodyPr/>
                    <a:lstStyle/>
                    <a:p>
                      <a:pPr algn="l" rtl="0" fontAlgn="b"/>
                      <a:r>
                        <a:rPr lang="en-US" sz="1100" b="0" i="0" u="none" strike="noStrike">
                          <a:solidFill>
                            <a:srgbClr val="000000"/>
                          </a:solidFill>
                          <a:effectLst/>
                          <a:latin typeface="Arial (body)"/>
                        </a:rPr>
                        <a:t>Purpose built for cloud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Wingdings" panose="05000000000000000000" pitchFamily="2" charset="2"/>
                        </a:rPr>
                        <a:t>û</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1100" b="0" i="0" u="none" strike="noStrike" dirty="0" err="1" smtClean="0">
                          <a:solidFill>
                            <a:srgbClr val="000000"/>
                          </a:solidFill>
                          <a:effectLst/>
                          <a:latin typeface="Arial (body)"/>
                        </a:rPr>
                        <a:t>Jira</a:t>
                      </a:r>
                      <a:r>
                        <a:rPr lang="en-US" sz="1100" b="0" i="0" u="none" strike="noStrike" dirty="0" smtClean="0">
                          <a:solidFill>
                            <a:srgbClr val="000000"/>
                          </a:solidFill>
                          <a:effectLst/>
                          <a:latin typeface="Arial (body)"/>
                        </a:rPr>
                        <a:t> </a:t>
                      </a:r>
                      <a:r>
                        <a:rPr lang="en-US" sz="1100" b="0" i="0" u="none" strike="noStrike" dirty="0">
                          <a:solidFill>
                            <a:srgbClr val="000000"/>
                          </a:solidFill>
                          <a:effectLst/>
                          <a:latin typeface="Arial (body)"/>
                        </a:rPr>
                        <a:t>Integration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Wingdings" panose="05000000000000000000" pitchFamily="2" charset="2"/>
                        </a:rPr>
                        <a:t>û</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Arial (body)"/>
                        </a:rPr>
                        <a:t> </a:t>
                      </a:r>
                      <a:r>
                        <a:rPr lang="en-US" sz="1100" b="0" i="0" u="none" strike="noStrike" dirty="0" smtClean="0">
                          <a:solidFill>
                            <a:srgbClr val="000000"/>
                          </a:solidFill>
                          <a:effectLst/>
                          <a:latin typeface="Arial (body)"/>
                        </a:rPr>
                        <a:t>Built in issues Boards</a:t>
                      </a:r>
                      <a:r>
                        <a:rPr lang="en-US" sz="1100" b="0" i="0" u="none" strike="noStrike" baseline="0" dirty="0" smtClean="0">
                          <a:solidFill>
                            <a:srgbClr val="000000"/>
                          </a:solidFill>
                          <a:effectLst/>
                          <a:latin typeface="Arial (body)"/>
                        </a:rPr>
                        <a:t> are available with in </a:t>
                      </a:r>
                      <a:r>
                        <a:rPr lang="en-US" sz="1100" b="0" i="0" u="none" strike="noStrike" baseline="0" dirty="0" err="1" smtClean="0">
                          <a:solidFill>
                            <a:srgbClr val="000000"/>
                          </a:solidFill>
                          <a:effectLst/>
                          <a:latin typeface="Arial (body)"/>
                        </a:rPr>
                        <a:t>GitLab</a:t>
                      </a:r>
                      <a:endParaRPr lang="en-US" sz="1100" b="0" i="0" u="none" strike="noStrike" dirty="0">
                        <a:solidFill>
                          <a:srgbClr val="000000"/>
                        </a:solidFill>
                        <a:effectLst/>
                        <a:latin typeface="Arial (body)"/>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1100" b="0" i="0" u="none" strike="noStrike" dirty="0">
                          <a:solidFill>
                            <a:srgbClr val="000000"/>
                          </a:solidFill>
                          <a:effectLst/>
                          <a:latin typeface="Arial (body)"/>
                        </a:rPr>
                        <a:t>Built-in Continuous Delivery and Integration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1100" b="0" i="0" u="none" strike="noStrike">
                          <a:solidFill>
                            <a:srgbClr val="000000"/>
                          </a:solidFill>
                          <a:effectLst/>
                          <a:latin typeface="Arial (body)"/>
                        </a:rPr>
                        <a:t>Granular Branching Permissions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1100" b="0" i="0" u="none" strike="noStrike">
                          <a:solidFill>
                            <a:srgbClr val="000000"/>
                          </a:solidFill>
                          <a:effectLst/>
                          <a:latin typeface="Arial (body)"/>
                        </a:rPr>
                        <a:t>Git Large File Storage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1100" b="0" i="0" u="none" strike="noStrike">
                          <a:solidFill>
                            <a:srgbClr val="000000"/>
                          </a:solidFill>
                          <a:effectLst/>
                          <a:latin typeface="Arial (body)"/>
                        </a:rPr>
                        <a:t>Secured and authentications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1100" b="0" i="0" u="none" strike="noStrike">
                          <a:solidFill>
                            <a:srgbClr val="000000"/>
                          </a:solidFill>
                          <a:effectLst/>
                          <a:latin typeface="Arial (body)"/>
                        </a:rPr>
                        <a:t>Built-in custom Git hooks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Wingdings" panose="05000000000000000000" pitchFamily="2" charset="2"/>
                        </a:rPr>
                        <a:t>û</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3753">
                <a:tc>
                  <a:txBody>
                    <a:bodyPr/>
                    <a:lstStyle/>
                    <a:p>
                      <a:pPr algn="l" rtl="0" fontAlgn="b"/>
                      <a:r>
                        <a:rPr lang="en-US" sz="1100" b="0" i="0" u="none" strike="noStrike">
                          <a:solidFill>
                            <a:srgbClr val="000000"/>
                          </a:solidFill>
                          <a:effectLst/>
                          <a:latin typeface="Arial (body)"/>
                        </a:rPr>
                        <a:t>Innersourcing &amp; Group Milestones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Wingdings" panose="05000000000000000000" pitchFamily="2" charset="2"/>
                        </a:rPr>
                        <a:t>û</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Arial (body)"/>
                        </a:rPr>
                        <a:t> </a:t>
                      </a:r>
                      <a:r>
                        <a:rPr lang="en-US" sz="1100" b="0" i="0" u="none" strike="noStrike" dirty="0">
                          <a:solidFill>
                            <a:srgbClr val="000000"/>
                          </a:solidFill>
                          <a:effectLst/>
                          <a:latin typeface="Wingdings" panose="05000000000000000000" pitchFamily="2" charset="2"/>
                        </a:rPr>
                        <a:t>ü</a:t>
                      </a:r>
                      <a:endParaRPr lang="en-US" sz="1100" b="0" i="0" u="none" strike="noStrike" dirty="0">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err="1">
                          <a:solidFill>
                            <a:srgbClr val="000000"/>
                          </a:solidFill>
                          <a:effectLst/>
                          <a:latin typeface="Arial (body)"/>
                        </a:rPr>
                        <a:t>InnerSource</a:t>
                      </a:r>
                      <a:r>
                        <a:rPr lang="en-US" sz="1100" b="0" i="0" u="none" strike="noStrike" dirty="0">
                          <a:solidFill>
                            <a:srgbClr val="000000"/>
                          </a:solidFill>
                          <a:effectLst/>
                          <a:latin typeface="Arial (body)"/>
                        </a:rPr>
                        <a:t> - Faster development, Code reuse, Documentation, Cross-team </a:t>
                      </a:r>
                      <a:r>
                        <a:rPr lang="en-US" sz="1100" b="0" i="0" u="none" strike="noStrike" dirty="0" smtClean="0">
                          <a:solidFill>
                            <a:srgbClr val="000000"/>
                          </a:solidFill>
                          <a:effectLst/>
                          <a:latin typeface="Arial (body)"/>
                        </a:rPr>
                        <a:t>collaboration</a:t>
                      </a:r>
                    </a:p>
                    <a:p>
                      <a:pPr algn="l" rtl="0" fontAlgn="b"/>
                      <a:r>
                        <a:rPr lang="en-US" sz="1100" b="0" i="0" u="none" strike="noStrike" kern="1200" dirty="0" smtClean="0">
                          <a:solidFill>
                            <a:srgbClr val="000000"/>
                          </a:solidFill>
                          <a:effectLst/>
                          <a:latin typeface="Arial (body)"/>
                          <a:ea typeface="+mn-ea"/>
                          <a:cs typeface="+mn-cs"/>
                        </a:rPr>
                        <a:t>Inner Source takes the lessons learned from developing Open Source software and applies them to the process that the companies follow to develop the software</a:t>
                      </a:r>
                      <a:r>
                        <a:rPr lang="en-US" sz="1100" b="0" i="0" u="none" strike="noStrike" kern="1200" baseline="0" dirty="0" smtClean="0">
                          <a:solidFill>
                            <a:srgbClr val="000000"/>
                          </a:solidFill>
                          <a:effectLst/>
                          <a:latin typeface="Arial (body)"/>
                          <a:ea typeface="+mn-ea"/>
                          <a:cs typeface="+mn-cs"/>
                        </a:rPr>
                        <a:t> internally.</a:t>
                      </a:r>
                      <a:endParaRPr lang="en-US" sz="1100" b="0" i="0" u="none" strike="noStrike" kern="1200" dirty="0">
                        <a:solidFill>
                          <a:srgbClr val="000000"/>
                        </a:solidFill>
                        <a:effectLst/>
                        <a:latin typeface="Arial (body)"/>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1100" b="0" i="0" u="none" strike="noStrike">
                          <a:solidFill>
                            <a:srgbClr val="000000"/>
                          </a:solidFill>
                          <a:effectLst/>
                          <a:latin typeface="Arial (body)"/>
                        </a:rPr>
                        <a:t>Issue Boards &amp; trackers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Wingdings" panose="05000000000000000000" pitchFamily="2" charset="2"/>
                        </a:rPr>
                        <a:t>û</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1100" b="0" i="0" u="none" strike="noStrike">
                          <a:solidFill>
                            <a:srgbClr val="000000"/>
                          </a:solidFill>
                          <a:effectLst/>
                          <a:latin typeface="Arial (body)"/>
                        </a:rPr>
                        <a:t>Move issue between the projects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Wingdings" panose="05000000000000000000" pitchFamily="2" charset="2"/>
                        </a:rPr>
                        <a:t>û</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1100" b="0" i="0" u="none" strike="noStrike" dirty="0">
                          <a:solidFill>
                            <a:srgbClr val="000000"/>
                          </a:solidFill>
                          <a:effectLst/>
                          <a:latin typeface="Arial (body)"/>
                        </a:rPr>
                        <a:t>Dashboarding &amp; Analytics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Arial (body)"/>
                        </a:rPr>
                        <a:t> </a:t>
                      </a:r>
                      <a:r>
                        <a:rPr lang="en-US" sz="1100" b="0" i="0" u="none" strike="noStrike">
                          <a:solidFill>
                            <a:srgbClr val="000000"/>
                          </a:solidFill>
                          <a:effectLst/>
                          <a:latin typeface="Wingdings" panose="05000000000000000000" pitchFamily="2" charset="2"/>
                        </a:rPr>
                        <a:t>ü</a:t>
                      </a:r>
                      <a:endParaRPr lang="en-US" sz="1100" b="0" i="0" u="none" strike="noStrike">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100" b="0" i="0" u="none" strike="noStrike">
                          <a:solidFill>
                            <a:srgbClr val="000000"/>
                          </a:solidFill>
                          <a:effectLst/>
                          <a:latin typeface="Arial (body)"/>
                        </a:rPr>
                        <a:t>Code reviews &amp; multiple approvals in code reviews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Wingdings" panose="05000000000000000000" pitchFamily="2" charset="2"/>
                        </a:rPr>
                        <a:t>û</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Arial (body)"/>
                        </a:rPr>
                        <a:t> </a:t>
                      </a:r>
                      <a:r>
                        <a:rPr lang="en-US" sz="1100" b="0" i="0" u="none" strike="noStrike" dirty="0">
                          <a:solidFill>
                            <a:srgbClr val="000000"/>
                          </a:solidFill>
                          <a:effectLst/>
                          <a:latin typeface="Wingdings" panose="05000000000000000000" pitchFamily="2" charset="2"/>
                        </a:rPr>
                        <a:t>ü</a:t>
                      </a:r>
                      <a:endParaRPr lang="en-US" sz="1100" b="0" i="0" u="none" strike="noStrike" dirty="0">
                        <a:solidFill>
                          <a:srgbClr val="000000"/>
                        </a:solidFill>
                        <a:effectLst/>
                        <a:latin typeface="Arial (body)"/>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Arial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6011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18" y="156127"/>
            <a:ext cx="7801338" cy="553998"/>
          </a:xfrm>
        </p:spPr>
        <p:txBody>
          <a:bodyPr>
            <a:normAutofit/>
          </a:bodyPr>
          <a:lstStyle/>
          <a:p>
            <a:r>
              <a:rPr lang="en-US" sz="2600" dirty="0" smtClean="0">
                <a:latin typeface="+mn-lt"/>
              </a:rPr>
              <a:t>Recommended SCM Process &amp; Procedures</a:t>
            </a:r>
            <a:endParaRPr lang="en-US" sz="2600" dirty="0">
              <a:latin typeface="+mn-lt"/>
            </a:endParaRPr>
          </a:p>
        </p:txBody>
      </p:sp>
      <p:sp>
        <p:nvSpPr>
          <p:cNvPr id="5" name="Content Placeholder 4"/>
          <p:cNvSpPr>
            <a:spLocks noGrp="1"/>
          </p:cNvSpPr>
          <p:nvPr>
            <p:ph idx="1"/>
          </p:nvPr>
        </p:nvSpPr>
        <p:spPr/>
        <p:txBody>
          <a:bodyPr/>
          <a:lstStyle/>
          <a:p>
            <a:pPr marL="0" indent="0">
              <a:buNone/>
            </a:pPr>
            <a:r>
              <a:rPr lang="en-US" b="1" u="sng" dirty="0" smtClean="0">
                <a:latin typeface="+mn-lt"/>
              </a:rPr>
              <a:t>Manage Source code</a:t>
            </a:r>
          </a:p>
          <a:p>
            <a:pPr marL="0" indent="0">
              <a:buNone/>
            </a:pPr>
            <a:endParaRPr lang="en-US" sz="1100" b="1" dirty="0">
              <a:latin typeface="+mn-lt"/>
            </a:endParaRPr>
          </a:p>
          <a:p>
            <a:r>
              <a:rPr lang="en-US" sz="1100" dirty="0" smtClean="0">
                <a:latin typeface="+mn-lt"/>
              </a:rPr>
              <a:t>L3 sources will be migrated from SVN to </a:t>
            </a:r>
            <a:r>
              <a:rPr lang="en-US" sz="1100" dirty="0" err="1" smtClean="0">
                <a:latin typeface="+mn-lt"/>
              </a:rPr>
              <a:t>Bitbucket</a:t>
            </a:r>
            <a:r>
              <a:rPr lang="en-US" sz="1100" dirty="0" smtClean="0">
                <a:latin typeface="+mn-lt"/>
              </a:rPr>
              <a:t>/</a:t>
            </a:r>
            <a:r>
              <a:rPr lang="en-US" sz="1100" dirty="0" err="1" smtClean="0">
                <a:latin typeface="+mn-lt"/>
              </a:rPr>
              <a:t>GitLab</a:t>
            </a:r>
            <a:endParaRPr lang="en-US" sz="1100" dirty="0" smtClean="0">
              <a:latin typeface="+mn-lt"/>
            </a:endParaRPr>
          </a:p>
          <a:p>
            <a:r>
              <a:rPr lang="en-US" sz="1100" dirty="0" smtClean="0">
                <a:latin typeface="+mn-lt"/>
              </a:rPr>
              <a:t>All the data records will be copied from production &amp; configuration management is done to those records</a:t>
            </a:r>
          </a:p>
          <a:p>
            <a:r>
              <a:rPr lang="en-US" sz="1100" dirty="0" smtClean="0">
                <a:latin typeface="+mn-lt"/>
              </a:rPr>
              <a:t>Master is like a trunk in SVN which will be always in sync with the production sources</a:t>
            </a:r>
          </a:p>
          <a:p>
            <a:r>
              <a:rPr lang="en-US" sz="1100" dirty="0">
                <a:latin typeface="+mn-lt"/>
              </a:rPr>
              <a:t>Tag is the terminology to do the </a:t>
            </a:r>
            <a:r>
              <a:rPr lang="en-US" sz="1100" dirty="0" smtClean="0">
                <a:latin typeface="+mn-lt"/>
              </a:rPr>
              <a:t>baselines in Bitbucket which helps in baselining the code as per the release</a:t>
            </a:r>
            <a:endParaRPr lang="en-US" sz="1100" dirty="0">
              <a:latin typeface="+mn-lt"/>
            </a:endParaRPr>
          </a:p>
          <a:p>
            <a:pPr marL="0" indent="0">
              <a:buNone/>
            </a:pPr>
            <a:r>
              <a:rPr lang="en-US" dirty="0"/>
              <a:t>	</a:t>
            </a:r>
          </a:p>
        </p:txBody>
      </p:sp>
      <p:sp>
        <p:nvSpPr>
          <p:cNvPr id="4" name="Slide Number Placeholder 3"/>
          <p:cNvSpPr>
            <a:spLocks noGrp="1"/>
          </p:cNvSpPr>
          <p:nvPr>
            <p:ph type="sldNum" sz="quarter" idx="12"/>
          </p:nvPr>
        </p:nvSpPr>
        <p:spPr/>
        <p:txBody>
          <a:bodyPr/>
          <a:lstStyle/>
          <a:p>
            <a:fld id="{1B6EA4F2-8EEE-4D61-87B7-83F6FACCE61E}" type="slidenum">
              <a:rPr lang="en-AU" smtClean="0"/>
              <a:pPr/>
              <a:t>9</a:t>
            </a:fld>
            <a:endParaRPr lang="en-AU"/>
          </a:p>
        </p:txBody>
      </p:sp>
      <p:sp>
        <p:nvSpPr>
          <p:cNvPr id="6" name="Content Placeholder 5"/>
          <p:cNvSpPr>
            <a:spLocks noGrp="1"/>
          </p:cNvSpPr>
          <p:nvPr>
            <p:ph sz="quarter" idx="13"/>
          </p:nvPr>
        </p:nvSpPr>
        <p:spPr/>
        <p:txBody>
          <a:bodyPr>
            <a:normAutofit lnSpcReduction="10000"/>
          </a:bodyPr>
          <a:lstStyle/>
          <a:p>
            <a:pPr marL="0" indent="0">
              <a:buNone/>
            </a:pPr>
            <a:r>
              <a:rPr lang="en-US" b="1" u="sng" dirty="0" smtClean="0">
                <a:latin typeface="+mn-lt"/>
              </a:rPr>
              <a:t>Baseline </a:t>
            </a:r>
            <a:r>
              <a:rPr lang="en-US" b="1" u="sng" dirty="0">
                <a:latin typeface="+mn-lt"/>
              </a:rPr>
              <a:t>&amp; </a:t>
            </a:r>
            <a:r>
              <a:rPr lang="en-US" b="1" u="sng" dirty="0" smtClean="0">
                <a:latin typeface="+mn-lt"/>
              </a:rPr>
              <a:t>Tags</a:t>
            </a:r>
          </a:p>
          <a:p>
            <a:pPr marL="0" indent="0">
              <a:buNone/>
            </a:pPr>
            <a:endParaRPr lang="en-US" b="1" u="sng" dirty="0" smtClean="0">
              <a:latin typeface="+mn-lt"/>
            </a:endParaRPr>
          </a:p>
          <a:p>
            <a:r>
              <a:rPr lang="en-US" sz="1100" dirty="0" smtClean="0">
                <a:latin typeface="+mn-lt"/>
              </a:rPr>
              <a:t>Tags are technical name for baselining the code in Bitbucket</a:t>
            </a:r>
          </a:p>
          <a:p>
            <a:r>
              <a:rPr lang="en-US" sz="1100" dirty="0" smtClean="0">
                <a:latin typeface="+mn-lt"/>
              </a:rPr>
              <a:t>Tags mark a specific commit at a point in Bitbucket repository. When tag a commit, all the changes are included before it</a:t>
            </a:r>
          </a:p>
          <a:p>
            <a:r>
              <a:rPr lang="en-US" sz="1100" dirty="0" smtClean="0">
                <a:latin typeface="+mn-lt"/>
              </a:rPr>
              <a:t>Difference between two points in history can be compared using tags</a:t>
            </a:r>
          </a:p>
          <a:p>
            <a:r>
              <a:rPr lang="en-US" sz="1100" dirty="0" smtClean="0">
                <a:latin typeface="+mn-lt"/>
              </a:rPr>
              <a:t>Tags are commonly used to mark release versions, with the release name as the tag name</a:t>
            </a:r>
          </a:p>
          <a:p>
            <a:endParaRPr lang="en-US" sz="1100" dirty="0">
              <a:latin typeface="+mn-lt"/>
            </a:endParaRPr>
          </a:p>
          <a:p>
            <a:pPr lvl="1"/>
            <a:r>
              <a:rPr lang="en-US" sz="1100" dirty="0" smtClean="0">
                <a:latin typeface="+mn-lt"/>
                <a:cs typeface="+mn-cs"/>
              </a:rPr>
              <a:t>Example: </a:t>
            </a:r>
          </a:p>
          <a:p>
            <a:pPr lvl="1"/>
            <a:r>
              <a:rPr lang="en-US" sz="1100" dirty="0" smtClean="0">
                <a:latin typeface="+mn-lt"/>
                <a:cs typeface="+mn-cs"/>
              </a:rPr>
              <a:t>- Release </a:t>
            </a:r>
            <a:r>
              <a:rPr lang="en-US" sz="1100" dirty="0">
                <a:latin typeface="+mn-lt"/>
                <a:cs typeface="+mn-cs"/>
              </a:rPr>
              <a:t>Name – RLS1.0</a:t>
            </a:r>
          </a:p>
          <a:p>
            <a:pPr lvl="1"/>
            <a:r>
              <a:rPr lang="en-US" sz="1100" dirty="0">
                <a:latin typeface="+mn-lt"/>
                <a:cs typeface="+mn-cs"/>
              </a:rPr>
              <a:t>	</a:t>
            </a:r>
            <a:r>
              <a:rPr lang="en-US" sz="1100" dirty="0" smtClean="0">
                <a:latin typeface="+mn-lt"/>
                <a:cs typeface="+mn-cs"/>
              </a:rPr>
              <a:t>- Tag </a:t>
            </a:r>
            <a:r>
              <a:rPr lang="en-US" sz="1100" dirty="0">
                <a:latin typeface="+mn-lt"/>
                <a:cs typeface="+mn-cs"/>
              </a:rPr>
              <a:t>Names </a:t>
            </a:r>
            <a:r>
              <a:rPr lang="en-US" sz="1100" dirty="0" smtClean="0">
                <a:latin typeface="+mn-lt"/>
                <a:cs typeface="+mn-cs"/>
              </a:rPr>
              <a:t>can be </a:t>
            </a:r>
            <a:r>
              <a:rPr lang="en-US" sz="1100" dirty="0">
                <a:latin typeface="+mn-lt"/>
                <a:cs typeface="+mn-cs"/>
              </a:rPr>
              <a:t>RLS1.0</a:t>
            </a:r>
          </a:p>
          <a:p>
            <a:pPr lvl="1"/>
            <a:r>
              <a:rPr lang="en-US" sz="1100" dirty="0">
                <a:latin typeface="+mn-lt"/>
                <a:cs typeface="+mn-cs"/>
              </a:rPr>
              <a:t>		</a:t>
            </a:r>
            <a:r>
              <a:rPr lang="en-US" sz="1100" dirty="0" smtClean="0">
                <a:latin typeface="+mn-lt"/>
                <a:cs typeface="+mn-cs"/>
              </a:rPr>
              <a:t>- Bug fixes, delta releases </a:t>
            </a:r>
            <a:r>
              <a:rPr lang="en-US" sz="1100" dirty="0">
                <a:latin typeface="+mn-lt"/>
                <a:cs typeface="+mn-cs"/>
              </a:rPr>
              <a:t>can be RlS1.0.1, </a:t>
            </a:r>
            <a:r>
              <a:rPr lang="en-US" sz="1100" dirty="0" smtClean="0">
                <a:latin typeface="+mn-lt"/>
                <a:cs typeface="+mn-cs"/>
              </a:rPr>
              <a:t>RLS1.0.2</a:t>
            </a:r>
          </a:p>
          <a:p>
            <a:pPr lvl="1"/>
            <a:r>
              <a:rPr lang="en-US" sz="1100" dirty="0" smtClean="0">
                <a:latin typeface="+mn-lt"/>
                <a:cs typeface="+mn-cs"/>
              </a:rPr>
              <a:t>Note:- Changes between the two releases can be identified by filtering between the two tags</a:t>
            </a:r>
            <a:endParaRPr lang="en-US" sz="1100" dirty="0">
              <a:latin typeface="+mn-lt"/>
              <a:cs typeface="+mn-cs"/>
            </a:endParaRPr>
          </a:p>
        </p:txBody>
      </p:sp>
      <p:sp>
        <p:nvSpPr>
          <p:cNvPr id="7" name="Rectangle 6"/>
          <p:cNvSpPr/>
          <p:nvPr/>
        </p:nvSpPr>
        <p:spPr>
          <a:xfrm>
            <a:off x="414000" y="2784451"/>
            <a:ext cx="954348" cy="240695"/>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Repository</a:t>
            </a:r>
            <a:endParaRPr lang="en-US" sz="900" b="1" dirty="0"/>
          </a:p>
        </p:txBody>
      </p:sp>
      <p:sp>
        <p:nvSpPr>
          <p:cNvPr id="8" name="Rectangle 7"/>
          <p:cNvSpPr/>
          <p:nvPr/>
        </p:nvSpPr>
        <p:spPr>
          <a:xfrm>
            <a:off x="1058779" y="3141528"/>
            <a:ext cx="921647" cy="239438"/>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Master</a:t>
            </a:r>
          </a:p>
        </p:txBody>
      </p:sp>
      <p:sp>
        <p:nvSpPr>
          <p:cNvPr id="9" name="Rectangle 8"/>
          <p:cNvSpPr/>
          <p:nvPr/>
        </p:nvSpPr>
        <p:spPr>
          <a:xfrm>
            <a:off x="1930243" y="3440814"/>
            <a:ext cx="1204843" cy="218190"/>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L3_SOURCES</a:t>
            </a:r>
            <a:endParaRPr lang="en-US" sz="900" b="1" dirty="0"/>
          </a:p>
        </p:txBody>
      </p:sp>
      <p:sp>
        <p:nvSpPr>
          <p:cNvPr id="10" name="Rectangle 9"/>
          <p:cNvSpPr/>
          <p:nvPr/>
        </p:nvSpPr>
        <p:spPr>
          <a:xfrm>
            <a:off x="1930243" y="3769007"/>
            <a:ext cx="1204843" cy="220544"/>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L4_DATARECORDS</a:t>
            </a:r>
            <a:endParaRPr lang="en-US" sz="800" b="1" dirty="0"/>
          </a:p>
        </p:txBody>
      </p:sp>
      <p:sp>
        <p:nvSpPr>
          <p:cNvPr id="11" name="Rectangle 10"/>
          <p:cNvSpPr/>
          <p:nvPr/>
        </p:nvSpPr>
        <p:spPr>
          <a:xfrm>
            <a:off x="1058779" y="4076489"/>
            <a:ext cx="921647" cy="301266"/>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Tags</a:t>
            </a:r>
          </a:p>
        </p:txBody>
      </p:sp>
      <p:sp>
        <p:nvSpPr>
          <p:cNvPr id="12" name="Rectangle 11"/>
          <p:cNvSpPr/>
          <p:nvPr/>
        </p:nvSpPr>
        <p:spPr>
          <a:xfrm>
            <a:off x="3135086" y="4319395"/>
            <a:ext cx="1136090" cy="202815"/>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L3_SOURCES</a:t>
            </a:r>
            <a:endParaRPr lang="en-US" sz="900" b="1" dirty="0"/>
          </a:p>
        </p:txBody>
      </p:sp>
      <p:sp>
        <p:nvSpPr>
          <p:cNvPr id="13" name="Rectangle 12"/>
          <p:cNvSpPr/>
          <p:nvPr/>
        </p:nvSpPr>
        <p:spPr>
          <a:xfrm>
            <a:off x="3135086" y="4649942"/>
            <a:ext cx="1136090" cy="202316"/>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L4_DATARECORDS</a:t>
            </a:r>
            <a:endParaRPr lang="en-US" sz="700" b="1" dirty="0"/>
          </a:p>
        </p:txBody>
      </p:sp>
      <p:sp>
        <p:nvSpPr>
          <p:cNvPr id="15" name="Rectangle 14"/>
          <p:cNvSpPr/>
          <p:nvPr/>
        </p:nvSpPr>
        <p:spPr>
          <a:xfrm>
            <a:off x="1629420" y="4494137"/>
            <a:ext cx="1045401" cy="288386"/>
          </a:xfrm>
          <a:prstGeom prst="rect">
            <a:avLst/>
          </a:prstGeom>
          <a:solidFill>
            <a:srgbClr val="61869F"/>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Tag Name &lt;RLS Name&gt;</a:t>
            </a:r>
          </a:p>
        </p:txBody>
      </p:sp>
      <p:cxnSp>
        <p:nvCxnSpPr>
          <p:cNvPr id="19" name="Elbow Connector 18"/>
          <p:cNvCxnSpPr>
            <a:stCxn id="8" idx="2"/>
            <a:endCxn id="9" idx="1"/>
          </p:cNvCxnSpPr>
          <p:nvPr/>
        </p:nvCxnSpPr>
        <p:spPr>
          <a:xfrm rot="16200000" flipH="1">
            <a:off x="1640452" y="3260117"/>
            <a:ext cx="168943" cy="410640"/>
          </a:xfrm>
          <a:prstGeom prst="bentConnector2">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2"/>
            <a:endCxn id="10" idx="1"/>
          </p:cNvCxnSpPr>
          <p:nvPr/>
        </p:nvCxnSpPr>
        <p:spPr>
          <a:xfrm rot="16200000" flipH="1">
            <a:off x="1475767" y="3424802"/>
            <a:ext cx="498313" cy="410640"/>
          </a:xfrm>
          <a:prstGeom prst="bentConnector2">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2"/>
            <a:endCxn id="15" idx="1"/>
          </p:cNvCxnSpPr>
          <p:nvPr/>
        </p:nvCxnSpPr>
        <p:spPr>
          <a:xfrm rot="16200000" flipH="1">
            <a:off x="1444224" y="4453133"/>
            <a:ext cx="260575" cy="109817"/>
          </a:xfrm>
          <a:prstGeom prst="bentConnector2">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3"/>
            <a:endCxn id="12" idx="1"/>
          </p:cNvCxnSpPr>
          <p:nvPr/>
        </p:nvCxnSpPr>
        <p:spPr>
          <a:xfrm flipV="1">
            <a:off x="2674821" y="4420803"/>
            <a:ext cx="460265" cy="217527"/>
          </a:xfrm>
          <a:prstGeom prst="bentConnector3">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5" idx="3"/>
            <a:endCxn id="13" idx="1"/>
          </p:cNvCxnSpPr>
          <p:nvPr/>
        </p:nvCxnSpPr>
        <p:spPr>
          <a:xfrm>
            <a:off x="2674821" y="4638330"/>
            <a:ext cx="460265" cy="112770"/>
          </a:xfrm>
          <a:prstGeom prst="bentConnector3">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7" idx="2"/>
            <a:endCxn id="8" idx="1"/>
          </p:cNvCxnSpPr>
          <p:nvPr/>
        </p:nvCxnSpPr>
        <p:spPr>
          <a:xfrm rot="16200000" flipH="1">
            <a:off x="856926" y="3059393"/>
            <a:ext cx="236101" cy="167605"/>
          </a:xfrm>
          <a:prstGeom prst="bentConnector2">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7" idx="2"/>
            <a:endCxn id="11" idx="1"/>
          </p:cNvCxnSpPr>
          <p:nvPr/>
        </p:nvCxnSpPr>
        <p:spPr>
          <a:xfrm rot="16200000" flipH="1">
            <a:off x="373988" y="3542331"/>
            <a:ext cx="1201976" cy="167605"/>
          </a:xfrm>
          <a:prstGeom prst="bentConnector2">
            <a:avLst/>
          </a:prstGeom>
          <a:ln>
            <a:solidFill>
              <a:srgbClr val="61869F"/>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249016" y="3380966"/>
            <a:ext cx="1065654" cy="611806"/>
          </a:xfrm>
          <a:prstGeom prst="ellipse">
            <a:avLst/>
          </a:prstGeom>
          <a:solidFill>
            <a:schemeClr val="bg1"/>
          </a:solidFill>
          <a:ln>
            <a:solidFill>
              <a:srgbClr val="618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Baseline the master post every production release</a:t>
            </a:r>
            <a:endParaRPr lang="en-US" sz="700" dirty="0">
              <a:solidFill>
                <a:schemeClr val="tx1"/>
              </a:solidFill>
            </a:endParaRPr>
          </a:p>
        </p:txBody>
      </p:sp>
    </p:spTree>
    <p:extLst>
      <p:ext uri="{BB962C8B-B14F-4D97-AF65-F5344CB8AC3E}">
        <p14:creationId xmlns:p14="http://schemas.microsoft.com/office/powerpoint/2010/main" val="1882705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_Bank_PowerPointTemplate_01e">
  <a:themeElements>
    <a:clrScheme name="ME Bank">
      <a:dk1>
        <a:srgbClr val="000000"/>
      </a:dk1>
      <a:lt1>
        <a:srgbClr val="FFFFFF"/>
      </a:lt1>
      <a:dk2>
        <a:srgbClr val="000000"/>
      </a:dk2>
      <a:lt2>
        <a:srgbClr val="FFFFFF"/>
      </a:lt2>
      <a:accent1>
        <a:srgbClr val="E86D1F"/>
      </a:accent1>
      <a:accent2>
        <a:srgbClr val="F1CB00"/>
      </a:accent2>
      <a:accent3>
        <a:srgbClr val="D75BA1"/>
      </a:accent3>
      <a:accent4>
        <a:srgbClr val="00B193"/>
      </a:accent4>
      <a:accent5>
        <a:srgbClr val="5B7E96"/>
      </a:accent5>
      <a:accent6>
        <a:srgbClr val="C0C0C0"/>
      </a:accent6>
      <a:hlink>
        <a:srgbClr val="0563C1"/>
      </a:hlink>
      <a:folHlink>
        <a:srgbClr val="954F72"/>
      </a:folHlink>
    </a:clrScheme>
    <a:fontScheme name="MB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88DDC4C82F4B4F828E29820F2339EC" ma:contentTypeVersion="0" ma:contentTypeDescription="Create a new document." ma:contentTypeScope="" ma:versionID="d60bee2a6c25c2f806b39e4bc6fe707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595AEA-08DD-493E-AE2F-430DD1AB8A34}">
  <ds:schemaRef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669BB56-BE15-41B2-9035-743B2CE77DA3}">
  <ds:schemaRefs>
    <ds:schemaRef ds:uri="http://schemas.microsoft.com/sharepoint/v3/contenttype/forms"/>
  </ds:schemaRefs>
</ds:datastoreItem>
</file>

<file path=customXml/itemProps3.xml><?xml version="1.0" encoding="utf-8"?>
<ds:datastoreItem xmlns:ds="http://schemas.openxmlformats.org/officeDocument/2006/customXml" ds:itemID="{E8A84737-8A91-4C62-A611-DAA9E98113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ME_Bank_PowerPointTemplate_01e</Template>
  <TotalTime>24097</TotalTime>
  <Words>3799</Words>
  <Application>Microsoft Office PowerPoint</Application>
  <PresentationFormat>On-screen Show (16:9)</PresentationFormat>
  <Paragraphs>807</Paragraphs>
  <Slides>33</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Arial (body)</vt:lpstr>
      <vt:lpstr>Arial Black</vt:lpstr>
      <vt:lpstr>Calibri</vt:lpstr>
      <vt:lpstr>Raleway</vt:lpstr>
      <vt:lpstr>Symbol</vt:lpstr>
      <vt:lpstr>Times New Roman</vt:lpstr>
      <vt:lpstr>Wingdings</vt:lpstr>
      <vt:lpstr>ME_Bank_PowerPointTemplate_01e</vt:lpstr>
      <vt:lpstr>Custom Design</vt:lpstr>
      <vt:lpstr>PowerPoint Presentation</vt:lpstr>
      <vt:lpstr>Agenda</vt:lpstr>
      <vt:lpstr>AS-IS State</vt:lpstr>
      <vt:lpstr>AS-IS State: Identified SCM Gaps</vt:lpstr>
      <vt:lpstr>Software Configuration Management - Introduction</vt:lpstr>
      <vt:lpstr>SCM Benefits</vt:lpstr>
      <vt:lpstr>Recommended SCM Tools</vt:lpstr>
      <vt:lpstr>SCM Tools : Bitbucket Vs GitLab</vt:lpstr>
      <vt:lpstr>Recommended SCM Process &amp; Procedures</vt:lpstr>
      <vt:lpstr>Recommended SCM Process &amp; Procedures</vt:lpstr>
      <vt:lpstr>Artifactory– Recommended Package Management Tool</vt:lpstr>
      <vt:lpstr>Configuration Management – Dashboards</vt:lpstr>
      <vt:lpstr>Automation – CI/CDs</vt:lpstr>
      <vt:lpstr>SVN to Bitbucket Migration</vt:lpstr>
      <vt:lpstr>SVN to Bitbucket Migration – Implementation Plan</vt:lpstr>
      <vt:lpstr>SVN to GitLab Migration</vt:lpstr>
      <vt:lpstr>SVN to GitLab Migration – Implementation Plan</vt:lpstr>
      <vt:lpstr>SCM Tool Backup strategy</vt:lpstr>
      <vt:lpstr>SCM – Backup and Restore strategy</vt:lpstr>
      <vt:lpstr>SCM Tools – High Availability</vt:lpstr>
      <vt:lpstr>SCM – Integration with Jira</vt:lpstr>
      <vt:lpstr>SCM – Scope for Improvement at Enterprise level</vt:lpstr>
      <vt:lpstr>Assumptions</vt:lpstr>
      <vt:lpstr>Q&amp;A</vt:lpstr>
      <vt:lpstr>      Appendix</vt:lpstr>
      <vt:lpstr>SCM Tools in Market</vt:lpstr>
      <vt:lpstr>SCM Tools – Open Source Vs Licensed Tools</vt:lpstr>
      <vt:lpstr>SCM Tools - Workflow</vt:lpstr>
      <vt:lpstr>Recommended SCM Process &amp; Procedures</vt:lpstr>
      <vt:lpstr>SCM Trainings</vt:lpstr>
      <vt:lpstr>Roles &amp; Responsibilities for T24</vt:lpstr>
      <vt:lpstr>Roles &amp; Responsibilities for T24</vt:lpstr>
      <vt:lpstr>Roles &amp; Responsibilities for T24</vt:lpstr>
    </vt:vector>
  </TitlesOfParts>
  <Company>ME Bank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roadmap</dc:title>
  <dc:creator>Erwann de La Serve</dc:creator>
  <cp:lastModifiedBy>Karanam, Kanthikiran</cp:lastModifiedBy>
  <cp:revision>1139</cp:revision>
  <cp:lastPrinted>2016-04-11T03:52:14Z</cp:lastPrinted>
  <dcterms:created xsi:type="dcterms:W3CDTF">2016-01-21T22:45:44Z</dcterms:created>
  <dcterms:modified xsi:type="dcterms:W3CDTF">2018-04-18T23:14:55Z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YNRG Version">
    <vt:lpwstr>01c</vt:lpwstr>
  </property>
  <property fmtid="{D5CDD505-2E9C-101B-9397-08002B2CF9AE}" pid="3" name="ContentTypeId">
    <vt:lpwstr>0x0101002A88DDC4C82F4B4F828E29820F2339EC</vt:lpwstr>
  </property>
</Properties>
</file>