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918F-0F95-43A4-AC40-BC0C4E9943CB}" type="datetimeFigureOut">
              <a:rPr lang="en-US" smtClean="0"/>
              <a:t>04/Jul/2025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A351-AA76-497B-983D-02F96090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8" y="566057"/>
            <a:ext cx="11238316" cy="65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8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6" y="226422"/>
            <a:ext cx="11171063" cy="64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1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8" y="209007"/>
            <a:ext cx="11244828" cy="68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0" y="127116"/>
            <a:ext cx="11130757" cy="67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7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4" y="243839"/>
            <a:ext cx="11338905" cy="67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3" y="322587"/>
            <a:ext cx="10937929" cy="65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6" y="247027"/>
            <a:ext cx="11145423" cy="66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3" y="200296"/>
            <a:ext cx="11362473" cy="65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4" y="60960"/>
            <a:ext cx="11160329" cy="66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1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razu</dc:creator>
  <cp:lastModifiedBy>razu</cp:lastModifiedBy>
  <cp:revision>1</cp:revision>
  <dcterms:created xsi:type="dcterms:W3CDTF">2025-07-04T14:15:28Z</dcterms:created>
  <dcterms:modified xsi:type="dcterms:W3CDTF">2025-07-04T14:17:58Z</dcterms:modified>
</cp:coreProperties>
</file>