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7b7bff15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7b7bff15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7b7bff15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7b7bff15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7b7bff1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7b7bff1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7b7bff1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7b7bff1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7b7bff1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7b7bff1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7b7bff15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7b7bff15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7b7bff15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7b7bff15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7b7bff15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7b7bff15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7b7bff15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7b7bff15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67b7bff1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67b7bff1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7b7bff1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7b7bff1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7b7bff1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7b7bff1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7b7bff1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7b7bff1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7b7bff1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7b7bff1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7b7bff1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7b7bff1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prend que Ndim 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7b7bff1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7b7bff1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7b7bff1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7b7bff1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702875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Projet IA : Prédiction du prix d’Action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1829250" y="2248500"/>
            <a:ext cx="548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Mise en Oeuvre du Projet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925" y="1276928"/>
            <a:ext cx="2736550" cy="27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/>
        </p:nvSpPr>
        <p:spPr>
          <a:xfrm>
            <a:off x="3231275" y="272175"/>
            <a:ext cx="32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front/back</a:t>
            </a:r>
            <a:endParaRPr/>
          </a:p>
        </p:txBody>
      </p:sp>
      <p:cxnSp>
        <p:nvCxnSpPr>
          <p:cNvPr id="107" name="Google Shape;107;p23"/>
          <p:cNvCxnSpPr>
            <a:endCxn id="105" idx="1"/>
          </p:cNvCxnSpPr>
          <p:nvPr/>
        </p:nvCxnSpPr>
        <p:spPr>
          <a:xfrm>
            <a:off x="3831425" y="2641603"/>
            <a:ext cx="18285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81875"/>
            <a:ext cx="3526650" cy="35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/>
        </p:nvSpPr>
        <p:spPr>
          <a:xfrm>
            <a:off x="4442075" y="1988975"/>
            <a:ext cx="78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API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400" y="2676400"/>
            <a:ext cx="1979675" cy="19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25" y="317525"/>
            <a:ext cx="1979675" cy="19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200" y="2702025"/>
            <a:ext cx="1928425" cy="19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0" y="1018925"/>
            <a:ext cx="3030001" cy="302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000" y="1018925"/>
            <a:ext cx="3030001" cy="303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75" y="1542350"/>
            <a:ext cx="2743875" cy="27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00" y="1311504"/>
            <a:ext cx="3205600" cy="320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2855100" y="2248500"/>
            <a:ext cx="343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Bilan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1375625" y="1102675"/>
            <a:ext cx="598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Axes d’améliorations 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Finir le projet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utilisation du modèle LSTM (deep learning)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/>
              <a:t>Si Projet fini 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Ajouts de nouvelles fonctionnalités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ajouts de nouvelles données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 sz="2100"/>
              <a:t>design responsive de L’UI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1986300" y="1968050"/>
            <a:ext cx="517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Conclusion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346950" y="1025900"/>
            <a:ext cx="696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Besoin Client 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Interface Utilisateur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pouvoir chercher l’action dont on souhaite prédire le prix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interface graphique du prix actuel et de la prédiction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00" y="2381250"/>
            <a:ext cx="28479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175" y="1206125"/>
            <a:ext cx="2899950" cy="28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575" y="2416025"/>
            <a:ext cx="1784625" cy="17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834275" y="442550"/>
            <a:ext cx="522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pre-processing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trier données par date de la valeur la plus ancienne à la plus récente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mettre les dates en index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garder les colonnes les plus importantes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50" y="236150"/>
            <a:ext cx="85257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3485850" y="2185500"/>
            <a:ext cx="21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ARIMA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494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63" y="152400"/>
            <a:ext cx="41410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