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761d2a2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8761d2a2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761d2a2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761d2a2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761d2a2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761d2a2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761d2a264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761d2a264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761d2a264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761d2a264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761d2a264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761d2a264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Chemistry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By Amlesh Singh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Redox reaction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Thermodynamics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 of matter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Hydrogen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 flipH="1">
            <a:off x="311700" y="2691000"/>
            <a:ext cx="8520600" cy="24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78675" y="35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Thermodynamics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study about heat and energy consumption and utilisation in a chemical reaction to make it happen is known as thermodynamic.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 of matter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is made of matter and it is disintegrated into molecules and atom.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Mainly matter is of 5 types. And exist in different forms in this universe.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Redox reactions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The process where oxidation and reduction both takes place is know as redox reaction.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Hydrogen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One of the most abundant </a:t>
            </a:r>
            <a:r>
              <a:rPr lang="en"/>
              <a:t>element</a:t>
            </a:r>
            <a:r>
              <a:rPr lang="en"/>
              <a:t> present in universe is hydrogen.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21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3915500"/>
            <a:ext cx="85206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