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3"/>
  </p:notesMasterIdLst>
  <p:sldIdLst>
    <p:sldId id="256" r:id="rId2"/>
    <p:sldId id="385" r:id="rId3"/>
    <p:sldId id="414" r:id="rId4"/>
    <p:sldId id="386" r:id="rId5"/>
    <p:sldId id="387" r:id="rId6"/>
    <p:sldId id="335" r:id="rId7"/>
    <p:sldId id="388" r:id="rId8"/>
    <p:sldId id="389" r:id="rId9"/>
    <p:sldId id="390" r:id="rId10"/>
    <p:sldId id="391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392" r:id="rId29"/>
    <p:sldId id="410" r:id="rId30"/>
    <p:sldId id="411" r:id="rId31"/>
    <p:sldId id="412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14" autoAdjust="0"/>
  </p:normalViewPr>
  <p:slideViewPr>
    <p:cSldViewPr>
      <p:cViewPr varScale="1">
        <p:scale>
          <a:sx n="93" d="100"/>
          <a:sy n="93" d="100"/>
        </p:scale>
        <p:origin x="21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7125C-1464-44F5-9B0C-795BAA51369C}" type="doc">
      <dgm:prSet loTypeId="urn:microsoft.com/office/officeart/2005/8/layout/orgChart1" loCatId="hierarchy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C66F1BFB-E54D-4540-AD44-783B2DE3096F}">
      <dgm:prSet phldrT="[Текст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DispatcherObject</a:t>
          </a:r>
          <a:endParaRPr lang="ru-RU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35479E-8870-4310-B0BF-F9E68EBEBF33}" type="parTrans" cxnId="{72D81AEF-86C6-42B3-98DA-E110D1C6605B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7CDF24-3D56-4088-9E47-151671CCDE28}" type="sibTrans" cxnId="{72D81AEF-86C6-42B3-98DA-E110D1C6605B}">
      <dgm:prSet/>
      <dgm:spPr/>
      <dgm:t>
        <a:bodyPr/>
        <a:lstStyle/>
        <a:p>
          <a:endParaRPr lang="ru-RU"/>
        </a:p>
      </dgm:t>
    </dgm:pt>
    <dgm:pt modelId="{6AFFDDC8-782A-4683-A808-8FB54C11033D}">
      <dgm:prSet phldrT="[Текст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DependencyObject</a:t>
          </a:r>
          <a:endParaRPr lang="ru-RU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D15977-B869-4625-99D3-BDCFE619E0E6}" type="parTrans" cxnId="{400F3D30-19BC-4871-8D5D-959B87A03968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760194-15F4-4D47-9633-F0B4EBCD26DE}" type="sibTrans" cxnId="{400F3D30-19BC-4871-8D5D-959B87A03968}">
      <dgm:prSet/>
      <dgm:spPr/>
      <dgm:t>
        <a:bodyPr/>
        <a:lstStyle/>
        <a:p>
          <a:endParaRPr lang="ru-RU"/>
        </a:p>
      </dgm:t>
    </dgm:pt>
    <dgm:pt modelId="{4EE3CB39-B4FF-42FB-A85A-04E8BA0A28C2}">
      <dgm:prSet phldrT="[Текст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</a:t>
          </a:r>
          <a:endParaRPr lang="ru-RU" sz="9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778FC6-7D5F-40B2-A777-A852058F5C70}" type="parTrans" cxnId="{6EBF7850-020D-4EBA-B1C6-DF920E9F9E64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F82B32-B185-4DF1-8B4F-BA962AFF43D4}" type="sibTrans" cxnId="{6EBF7850-020D-4EBA-B1C6-DF920E9F9E64}">
      <dgm:prSet/>
      <dgm:spPr/>
      <dgm:t>
        <a:bodyPr/>
        <a:lstStyle/>
        <a:p>
          <a:endParaRPr lang="ru-RU"/>
        </a:p>
      </dgm:t>
    </dgm:pt>
    <dgm:pt modelId="{D23265AB-F818-4D8B-953C-7DF9B1EFF6CB}">
      <dgm:prSet phldrT="[Текст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UIElement</a:t>
          </a:r>
          <a:endParaRPr lang="ru-RU" sz="9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A54041-73E7-43AD-B3BD-7E6E8EBE91C9}" type="parTrans" cxnId="{6B9BE942-DAE1-4667-9D61-52B47CAC59F2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603AED-F0C2-4046-B5C3-329CEB214AF4}" type="sibTrans" cxnId="{6B9BE942-DAE1-4667-9D61-52B47CAC59F2}">
      <dgm:prSet/>
      <dgm:spPr/>
      <dgm:t>
        <a:bodyPr/>
        <a:lstStyle/>
        <a:p>
          <a:endParaRPr lang="ru-RU"/>
        </a:p>
      </dgm:t>
    </dgm:pt>
    <dgm:pt modelId="{BC7829CB-7D20-4476-A8B3-446DE0653AC4}">
      <dgm:prSet phldrT="[Текст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FrameworkElement</a:t>
          </a:r>
          <a:endParaRPr lang="ru-RU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406496-3693-4956-8612-C5D22006E660}" type="parTrans" cxnId="{E3A7BAE9-740D-4E45-97AE-AECFC260B937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438329-281F-45CB-98F3-047530C3FDCC}" type="sibTrans" cxnId="{E3A7BAE9-740D-4E45-97AE-AECFC260B937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131F70-8BF8-48C7-A3A6-2951CA12A48B}">
      <dgm:prSet phldrT="[Текст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  <a:endParaRPr lang="ru-RU" sz="9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508DAE-A153-44BE-B653-BAFD1BEDD49D}" type="parTrans" cxnId="{CF25916B-41BD-4DEB-B257-CC80BA0E9F5E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A67C2D-3F32-4FA5-BA18-EBDD2828CBC9}" type="sibTrans" cxnId="{CF25916B-41BD-4DEB-B257-CC80BA0E9F5E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56726F-7A65-49EE-B8EC-00F4A2CCC484}">
      <dgm:prSet phldrT="[Текст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Shape</a:t>
          </a:r>
          <a:endParaRPr lang="ru-RU" sz="9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A96647-B654-4631-B533-D806A77C3B3A}" type="parTrans" cxnId="{975D125E-81CF-4FED-9C1E-41D816EAE481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A0F150-FC52-451D-AA64-CB0F5140C8A3}" type="sibTrans" cxnId="{975D125E-81CF-4FED-9C1E-41D816EAE481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62FF46-1E77-42EA-9072-2F9DC8C91632}">
      <dgm:prSet phldrT="[Текст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Panel</a:t>
          </a:r>
          <a:endParaRPr lang="ru-RU" sz="9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0600F1-7749-427F-9FC0-0791FAD3027D}" type="parTrans" cxnId="{6712A23B-3EB5-4830-A4D8-9797FDFF83EE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C93F01-5B8D-42C2-A750-F2ABFAB52925}" type="sibTrans" cxnId="{6712A23B-3EB5-4830-A4D8-9797FDFF83EE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B2C1AC-F07F-441D-BF8D-0A15812DA033}">
      <dgm:prSet phldrT="[Текст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ContentControl</a:t>
          </a:r>
          <a:endParaRPr lang="ru-RU" sz="9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00E471-E0BB-4F0A-903E-0C081DD727F9}" type="parTrans" cxnId="{CF20D5CF-DAEB-4795-B40C-03D5BE315077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6D9CE0-ED03-4D49-A183-B0360B037809}" type="sibTrans" cxnId="{CF20D5CF-DAEB-4795-B40C-03D5BE315077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F26793-2357-4067-92BA-3A98CE0A705F}">
      <dgm:prSet phldrT="[Текст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ItemsControl</a:t>
          </a:r>
          <a:endParaRPr lang="ru-RU" sz="9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B4F24E-53F9-4681-8811-7B383CC39671}" type="parTrans" cxnId="{DDA1D013-46FD-4450-8FE8-CB0511BF300D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1D34AF-880C-4995-9294-EA5436A102F2}" type="sibTrans" cxnId="{DDA1D013-46FD-4450-8FE8-CB0511BF300D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59F865-C7E2-4A68-B96D-BBB4FE13E2E5}" type="pres">
      <dgm:prSet presAssocID="{8C67125C-1464-44F5-9B0C-795BAA5136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56D556-6D4E-44D7-B705-D7041F66A125}" type="pres">
      <dgm:prSet presAssocID="{C66F1BFB-E54D-4540-AD44-783B2DE3096F}" presName="hierRoot1" presStyleCnt="0">
        <dgm:presLayoutVars>
          <dgm:hierBranch val="init"/>
        </dgm:presLayoutVars>
      </dgm:prSet>
      <dgm:spPr/>
    </dgm:pt>
    <dgm:pt modelId="{B49B65A7-160D-44E4-9387-36613E7CE2C1}" type="pres">
      <dgm:prSet presAssocID="{C66F1BFB-E54D-4540-AD44-783B2DE3096F}" presName="rootComposite1" presStyleCnt="0"/>
      <dgm:spPr/>
    </dgm:pt>
    <dgm:pt modelId="{D1CDA5B9-FF77-49E2-81AD-2C159BBA30AC}" type="pres">
      <dgm:prSet presAssocID="{C66F1BFB-E54D-4540-AD44-783B2DE3096F}" presName="rootText1" presStyleLbl="node0" presStyleIdx="0" presStyleCnt="1">
        <dgm:presLayoutVars>
          <dgm:chPref val="3"/>
        </dgm:presLayoutVars>
      </dgm:prSet>
      <dgm:spPr/>
    </dgm:pt>
    <dgm:pt modelId="{982068FE-DFAC-4C72-B2AF-6C3BC3EF35AD}" type="pres">
      <dgm:prSet presAssocID="{C66F1BFB-E54D-4540-AD44-783B2DE3096F}" presName="rootConnector1" presStyleLbl="node1" presStyleIdx="0" presStyleCnt="0"/>
      <dgm:spPr/>
    </dgm:pt>
    <dgm:pt modelId="{5B713A2C-1C4F-4894-BF10-B02B47D279C8}" type="pres">
      <dgm:prSet presAssocID="{C66F1BFB-E54D-4540-AD44-783B2DE3096F}" presName="hierChild2" presStyleCnt="0"/>
      <dgm:spPr/>
    </dgm:pt>
    <dgm:pt modelId="{23CE5253-1F7C-49FE-B1B2-94FC24FFCC0F}" type="pres">
      <dgm:prSet presAssocID="{BED15977-B869-4625-99D3-BDCFE619E0E6}" presName="Name37" presStyleLbl="parChTrans1D2" presStyleIdx="0" presStyleCnt="1"/>
      <dgm:spPr/>
    </dgm:pt>
    <dgm:pt modelId="{9DE94C45-2FC5-4416-844C-776B1FE94635}" type="pres">
      <dgm:prSet presAssocID="{6AFFDDC8-782A-4683-A808-8FB54C11033D}" presName="hierRoot2" presStyleCnt="0">
        <dgm:presLayoutVars>
          <dgm:hierBranch val="init"/>
        </dgm:presLayoutVars>
      </dgm:prSet>
      <dgm:spPr/>
    </dgm:pt>
    <dgm:pt modelId="{67ED36B2-27F6-40BE-8BEC-507B314E93F0}" type="pres">
      <dgm:prSet presAssocID="{6AFFDDC8-782A-4683-A808-8FB54C11033D}" presName="rootComposite" presStyleCnt="0"/>
      <dgm:spPr/>
    </dgm:pt>
    <dgm:pt modelId="{7D1660D0-8A1D-4444-8301-0A63B48218B1}" type="pres">
      <dgm:prSet presAssocID="{6AFFDDC8-782A-4683-A808-8FB54C11033D}" presName="rootText" presStyleLbl="node2" presStyleIdx="0" presStyleCnt="1">
        <dgm:presLayoutVars>
          <dgm:chPref val="3"/>
        </dgm:presLayoutVars>
      </dgm:prSet>
      <dgm:spPr/>
    </dgm:pt>
    <dgm:pt modelId="{F2FD94FB-AA9F-42DA-95E7-D4474A76E141}" type="pres">
      <dgm:prSet presAssocID="{6AFFDDC8-782A-4683-A808-8FB54C11033D}" presName="rootConnector" presStyleLbl="node2" presStyleIdx="0" presStyleCnt="1"/>
      <dgm:spPr/>
    </dgm:pt>
    <dgm:pt modelId="{B42E7377-E9F3-4B4C-A86C-58095492C662}" type="pres">
      <dgm:prSet presAssocID="{6AFFDDC8-782A-4683-A808-8FB54C11033D}" presName="hierChild4" presStyleCnt="0"/>
      <dgm:spPr/>
    </dgm:pt>
    <dgm:pt modelId="{C8E0E176-8D72-4ADB-80BD-7B1B4BD0F3D3}" type="pres">
      <dgm:prSet presAssocID="{98778FC6-7D5F-40B2-A777-A852058F5C70}" presName="Name37" presStyleLbl="parChTrans1D3" presStyleIdx="0" presStyleCnt="1"/>
      <dgm:spPr/>
    </dgm:pt>
    <dgm:pt modelId="{33149C59-BECE-4EFC-9DA7-9D9C968A9E0B}" type="pres">
      <dgm:prSet presAssocID="{4EE3CB39-B4FF-42FB-A85A-04E8BA0A28C2}" presName="hierRoot2" presStyleCnt="0">
        <dgm:presLayoutVars>
          <dgm:hierBranch val="init"/>
        </dgm:presLayoutVars>
      </dgm:prSet>
      <dgm:spPr/>
    </dgm:pt>
    <dgm:pt modelId="{859A72D3-F2E7-49A2-857F-4BE9B98BEA41}" type="pres">
      <dgm:prSet presAssocID="{4EE3CB39-B4FF-42FB-A85A-04E8BA0A28C2}" presName="rootComposite" presStyleCnt="0"/>
      <dgm:spPr/>
    </dgm:pt>
    <dgm:pt modelId="{47E6E24F-6710-447A-A435-F0247020026D}" type="pres">
      <dgm:prSet presAssocID="{4EE3CB39-B4FF-42FB-A85A-04E8BA0A28C2}" presName="rootText" presStyleLbl="node3" presStyleIdx="0" presStyleCnt="1">
        <dgm:presLayoutVars>
          <dgm:chPref val="3"/>
        </dgm:presLayoutVars>
      </dgm:prSet>
      <dgm:spPr/>
    </dgm:pt>
    <dgm:pt modelId="{0BBF523F-48B5-4D01-AB66-17D523BDB415}" type="pres">
      <dgm:prSet presAssocID="{4EE3CB39-B4FF-42FB-A85A-04E8BA0A28C2}" presName="rootConnector" presStyleLbl="node3" presStyleIdx="0" presStyleCnt="1"/>
      <dgm:spPr/>
    </dgm:pt>
    <dgm:pt modelId="{CE270C1A-37BA-4DD4-8523-9A53623F9087}" type="pres">
      <dgm:prSet presAssocID="{4EE3CB39-B4FF-42FB-A85A-04E8BA0A28C2}" presName="hierChild4" presStyleCnt="0"/>
      <dgm:spPr/>
    </dgm:pt>
    <dgm:pt modelId="{7B22FADF-B035-4996-8865-3D247C318EDB}" type="pres">
      <dgm:prSet presAssocID="{32A54041-73E7-43AD-B3BD-7E6E8EBE91C9}" presName="Name37" presStyleLbl="parChTrans1D4" presStyleIdx="0" presStyleCnt="7"/>
      <dgm:spPr/>
    </dgm:pt>
    <dgm:pt modelId="{3AD58DB7-EE16-4E88-BB66-9EA782CF8FCF}" type="pres">
      <dgm:prSet presAssocID="{D23265AB-F818-4D8B-953C-7DF9B1EFF6CB}" presName="hierRoot2" presStyleCnt="0">
        <dgm:presLayoutVars>
          <dgm:hierBranch val="init"/>
        </dgm:presLayoutVars>
      </dgm:prSet>
      <dgm:spPr/>
    </dgm:pt>
    <dgm:pt modelId="{39FC63F9-C733-4BE1-8C16-812BD959C504}" type="pres">
      <dgm:prSet presAssocID="{D23265AB-F818-4D8B-953C-7DF9B1EFF6CB}" presName="rootComposite" presStyleCnt="0"/>
      <dgm:spPr/>
    </dgm:pt>
    <dgm:pt modelId="{D52685B0-FAFA-4261-97ED-99CCA4C05D1A}" type="pres">
      <dgm:prSet presAssocID="{D23265AB-F818-4D8B-953C-7DF9B1EFF6CB}" presName="rootText" presStyleLbl="node4" presStyleIdx="0" presStyleCnt="7">
        <dgm:presLayoutVars>
          <dgm:chPref val="3"/>
        </dgm:presLayoutVars>
      </dgm:prSet>
      <dgm:spPr/>
    </dgm:pt>
    <dgm:pt modelId="{CAB158B5-D586-4706-8C5F-BD191970A1DA}" type="pres">
      <dgm:prSet presAssocID="{D23265AB-F818-4D8B-953C-7DF9B1EFF6CB}" presName="rootConnector" presStyleLbl="node4" presStyleIdx="0" presStyleCnt="7"/>
      <dgm:spPr/>
    </dgm:pt>
    <dgm:pt modelId="{ED652515-4780-48BD-A958-B349B5B1D0F0}" type="pres">
      <dgm:prSet presAssocID="{D23265AB-F818-4D8B-953C-7DF9B1EFF6CB}" presName="hierChild4" presStyleCnt="0"/>
      <dgm:spPr/>
    </dgm:pt>
    <dgm:pt modelId="{877FB091-9BDD-4F6D-8757-37C0B0F5449A}" type="pres">
      <dgm:prSet presAssocID="{D1406496-3693-4956-8612-C5D22006E660}" presName="Name37" presStyleLbl="parChTrans1D4" presStyleIdx="1" presStyleCnt="7"/>
      <dgm:spPr/>
    </dgm:pt>
    <dgm:pt modelId="{DDE720CE-454E-4DDA-A992-1B7A5562518A}" type="pres">
      <dgm:prSet presAssocID="{BC7829CB-7D20-4476-A8B3-446DE0653AC4}" presName="hierRoot2" presStyleCnt="0">
        <dgm:presLayoutVars>
          <dgm:hierBranch val="init"/>
        </dgm:presLayoutVars>
      </dgm:prSet>
      <dgm:spPr/>
    </dgm:pt>
    <dgm:pt modelId="{0C6FBE59-D4B0-4A0D-AB5E-6F30C00898B0}" type="pres">
      <dgm:prSet presAssocID="{BC7829CB-7D20-4476-A8B3-446DE0653AC4}" presName="rootComposite" presStyleCnt="0"/>
      <dgm:spPr/>
    </dgm:pt>
    <dgm:pt modelId="{B06D01B3-2E52-4E7F-9B0D-FBE6C937B079}" type="pres">
      <dgm:prSet presAssocID="{BC7829CB-7D20-4476-A8B3-446DE0653AC4}" presName="rootText" presStyleLbl="node4" presStyleIdx="1" presStyleCnt="7">
        <dgm:presLayoutVars>
          <dgm:chPref val="3"/>
        </dgm:presLayoutVars>
      </dgm:prSet>
      <dgm:spPr/>
    </dgm:pt>
    <dgm:pt modelId="{4E199212-B731-4E1B-88D4-A73C386A39A2}" type="pres">
      <dgm:prSet presAssocID="{BC7829CB-7D20-4476-A8B3-446DE0653AC4}" presName="rootConnector" presStyleLbl="node4" presStyleIdx="1" presStyleCnt="7"/>
      <dgm:spPr/>
    </dgm:pt>
    <dgm:pt modelId="{C28BC98D-643A-4919-8E17-03F64FCA380D}" type="pres">
      <dgm:prSet presAssocID="{BC7829CB-7D20-4476-A8B3-446DE0653AC4}" presName="hierChild4" presStyleCnt="0"/>
      <dgm:spPr/>
    </dgm:pt>
    <dgm:pt modelId="{531283BD-C629-485A-BAD9-69ECDF0EE669}" type="pres">
      <dgm:prSet presAssocID="{070600F1-7749-427F-9FC0-0791FAD3027D}" presName="Name37" presStyleLbl="parChTrans1D4" presStyleIdx="2" presStyleCnt="7"/>
      <dgm:spPr/>
    </dgm:pt>
    <dgm:pt modelId="{71288288-0E5F-49C9-8C57-B636E290FF20}" type="pres">
      <dgm:prSet presAssocID="{DD62FF46-1E77-42EA-9072-2F9DC8C91632}" presName="hierRoot2" presStyleCnt="0">
        <dgm:presLayoutVars>
          <dgm:hierBranch val="init"/>
        </dgm:presLayoutVars>
      </dgm:prSet>
      <dgm:spPr/>
    </dgm:pt>
    <dgm:pt modelId="{E23C4547-FE0A-4EF6-96C0-ACCB9D52056E}" type="pres">
      <dgm:prSet presAssocID="{DD62FF46-1E77-42EA-9072-2F9DC8C91632}" presName="rootComposite" presStyleCnt="0"/>
      <dgm:spPr/>
    </dgm:pt>
    <dgm:pt modelId="{05B33B0A-46D7-464E-BFAC-A10D00C79B82}" type="pres">
      <dgm:prSet presAssocID="{DD62FF46-1E77-42EA-9072-2F9DC8C91632}" presName="rootText" presStyleLbl="node4" presStyleIdx="2" presStyleCnt="7">
        <dgm:presLayoutVars>
          <dgm:chPref val="3"/>
        </dgm:presLayoutVars>
      </dgm:prSet>
      <dgm:spPr/>
    </dgm:pt>
    <dgm:pt modelId="{E0361201-DDDB-4DBF-9D3E-80CDA345DE89}" type="pres">
      <dgm:prSet presAssocID="{DD62FF46-1E77-42EA-9072-2F9DC8C91632}" presName="rootConnector" presStyleLbl="node4" presStyleIdx="2" presStyleCnt="7"/>
      <dgm:spPr/>
    </dgm:pt>
    <dgm:pt modelId="{03B05C21-A97D-4C1D-B8AD-83BD92429239}" type="pres">
      <dgm:prSet presAssocID="{DD62FF46-1E77-42EA-9072-2F9DC8C91632}" presName="hierChild4" presStyleCnt="0"/>
      <dgm:spPr/>
    </dgm:pt>
    <dgm:pt modelId="{75B8A4C7-795B-49EE-9402-C89DFE51E02F}" type="pres">
      <dgm:prSet presAssocID="{DD62FF46-1E77-42EA-9072-2F9DC8C91632}" presName="hierChild5" presStyleCnt="0"/>
      <dgm:spPr/>
    </dgm:pt>
    <dgm:pt modelId="{CACAA062-B91A-497F-B284-A4F5C8243174}" type="pres">
      <dgm:prSet presAssocID="{C4508DAE-A153-44BE-B653-BAFD1BEDD49D}" presName="Name37" presStyleLbl="parChTrans1D4" presStyleIdx="3" presStyleCnt="7"/>
      <dgm:spPr/>
    </dgm:pt>
    <dgm:pt modelId="{73C4D085-3FF1-41EF-B442-3A632F22AE22}" type="pres">
      <dgm:prSet presAssocID="{88131F70-8BF8-48C7-A3A6-2951CA12A48B}" presName="hierRoot2" presStyleCnt="0">
        <dgm:presLayoutVars>
          <dgm:hierBranch val="init"/>
        </dgm:presLayoutVars>
      </dgm:prSet>
      <dgm:spPr/>
    </dgm:pt>
    <dgm:pt modelId="{246A6965-4A74-4BAB-928E-5D81CEEC8920}" type="pres">
      <dgm:prSet presAssocID="{88131F70-8BF8-48C7-A3A6-2951CA12A48B}" presName="rootComposite" presStyleCnt="0"/>
      <dgm:spPr/>
    </dgm:pt>
    <dgm:pt modelId="{C8837312-6C91-4FDA-8796-5E86FC418470}" type="pres">
      <dgm:prSet presAssocID="{88131F70-8BF8-48C7-A3A6-2951CA12A48B}" presName="rootText" presStyleLbl="node4" presStyleIdx="3" presStyleCnt="7">
        <dgm:presLayoutVars>
          <dgm:chPref val="3"/>
        </dgm:presLayoutVars>
      </dgm:prSet>
      <dgm:spPr/>
    </dgm:pt>
    <dgm:pt modelId="{DD64A229-971A-493A-A282-E30A549E15CC}" type="pres">
      <dgm:prSet presAssocID="{88131F70-8BF8-48C7-A3A6-2951CA12A48B}" presName="rootConnector" presStyleLbl="node4" presStyleIdx="3" presStyleCnt="7"/>
      <dgm:spPr/>
    </dgm:pt>
    <dgm:pt modelId="{037CFE3C-D529-479D-9C55-33C33025FAEC}" type="pres">
      <dgm:prSet presAssocID="{88131F70-8BF8-48C7-A3A6-2951CA12A48B}" presName="hierChild4" presStyleCnt="0"/>
      <dgm:spPr/>
    </dgm:pt>
    <dgm:pt modelId="{3844E531-EE4B-42EB-8592-49C138B56B7A}" type="pres">
      <dgm:prSet presAssocID="{2800E471-E0BB-4F0A-903E-0C081DD727F9}" presName="Name37" presStyleLbl="parChTrans1D4" presStyleIdx="4" presStyleCnt="7"/>
      <dgm:spPr/>
    </dgm:pt>
    <dgm:pt modelId="{B7D39A11-6C12-43D1-87EF-CE8C446B8A4B}" type="pres">
      <dgm:prSet presAssocID="{5FB2C1AC-F07F-441D-BF8D-0A15812DA033}" presName="hierRoot2" presStyleCnt="0">
        <dgm:presLayoutVars>
          <dgm:hierBranch val="init"/>
        </dgm:presLayoutVars>
      </dgm:prSet>
      <dgm:spPr/>
    </dgm:pt>
    <dgm:pt modelId="{87A87C19-FF07-4DC6-ADC4-3E71B80DFF8D}" type="pres">
      <dgm:prSet presAssocID="{5FB2C1AC-F07F-441D-BF8D-0A15812DA033}" presName="rootComposite" presStyleCnt="0"/>
      <dgm:spPr/>
    </dgm:pt>
    <dgm:pt modelId="{3C289DBC-25BB-422D-8ECE-7A153F3D1789}" type="pres">
      <dgm:prSet presAssocID="{5FB2C1AC-F07F-441D-BF8D-0A15812DA033}" presName="rootText" presStyleLbl="node4" presStyleIdx="4" presStyleCnt="7">
        <dgm:presLayoutVars>
          <dgm:chPref val="3"/>
        </dgm:presLayoutVars>
      </dgm:prSet>
      <dgm:spPr/>
    </dgm:pt>
    <dgm:pt modelId="{3CEBA972-6B85-401E-988A-B65D9C792007}" type="pres">
      <dgm:prSet presAssocID="{5FB2C1AC-F07F-441D-BF8D-0A15812DA033}" presName="rootConnector" presStyleLbl="node4" presStyleIdx="4" presStyleCnt="7"/>
      <dgm:spPr/>
    </dgm:pt>
    <dgm:pt modelId="{DD952734-CB11-4FDA-8AC1-35502B995C41}" type="pres">
      <dgm:prSet presAssocID="{5FB2C1AC-F07F-441D-BF8D-0A15812DA033}" presName="hierChild4" presStyleCnt="0"/>
      <dgm:spPr/>
    </dgm:pt>
    <dgm:pt modelId="{35991103-A8B6-4010-9983-FCE74E965A4B}" type="pres">
      <dgm:prSet presAssocID="{5FB2C1AC-F07F-441D-BF8D-0A15812DA033}" presName="hierChild5" presStyleCnt="0"/>
      <dgm:spPr/>
    </dgm:pt>
    <dgm:pt modelId="{F59B7778-27E4-415A-9501-79170C5A1D9F}" type="pres">
      <dgm:prSet presAssocID="{BDB4F24E-53F9-4681-8811-7B383CC39671}" presName="Name37" presStyleLbl="parChTrans1D4" presStyleIdx="5" presStyleCnt="7"/>
      <dgm:spPr/>
    </dgm:pt>
    <dgm:pt modelId="{D5C7B497-35F6-477A-826B-81B31929A789}" type="pres">
      <dgm:prSet presAssocID="{7DF26793-2357-4067-92BA-3A98CE0A705F}" presName="hierRoot2" presStyleCnt="0">
        <dgm:presLayoutVars>
          <dgm:hierBranch val="init"/>
        </dgm:presLayoutVars>
      </dgm:prSet>
      <dgm:spPr/>
    </dgm:pt>
    <dgm:pt modelId="{EE5E2E44-6E3E-4348-8ECC-B9B56330A281}" type="pres">
      <dgm:prSet presAssocID="{7DF26793-2357-4067-92BA-3A98CE0A705F}" presName="rootComposite" presStyleCnt="0"/>
      <dgm:spPr/>
    </dgm:pt>
    <dgm:pt modelId="{406BD2D9-A174-48B8-AF63-922F5647B281}" type="pres">
      <dgm:prSet presAssocID="{7DF26793-2357-4067-92BA-3A98CE0A705F}" presName="rootText" presStyleLbl="node4" presStyleIdx="5" presStyleCnt="7">
        <dgm:presLayoutVars>
          <dgm:chPref val="3"/>
        </dgm:presLayoutVars>
      </dgm:prSet>
      <dgm:spPr/>
    </dgm:pt>
    <dgm:pt modelId="{7F89A844-1413-4BDB-81C7-02A421D384AC}" type="pres">
      <dgm:prSet presAssocID="{7DF26793-2357-4067-92BA-3A98CE0A705F}" presName="rootConnector" presStyleLbl="node4" presStyleIdx="5" presStyleCnt="7"/>
      <dgm:spPr/>
    </dgm:pt>
    <dgm:pt modelId="{8A52A7E9-DA7F-49A9-B3EF-E87D615402FA}" type="pres">
      <dgm:prSet presAssocID="{7DF26793-2357-4067-92BA-3A98CE0A705F}" presName="hierChild4" presStyleCnt="0"/>
      <dgm:spPr/>
    </dgm:pt>
    <dgm:pt modelId="{A0CE4DA3-2E27-41F0-BCB6-E8F695AD9256}" type="pres">
      <dgm:prSet presAssocID="{7DF26793-2357-4067-92BA-3A98CE0A705F}" presName="hierChild5" presStyleCnt="0"/>
      <dgm:spPr/>
    </dgm:pt>
    <dgm:pt modelId="{EC123666-CFE8-466B-BC9F-8C4335F226E5}" type="pres">
      <dgm:prSet presAssocID="{88131F70-8BF8-48C7-A3A6-2951CA12A48B}" presName="hierChild5" presStyleCnt="0"/>
      <dgm:spPr/>
    </dgm:pt>
    <dgm:pt modelId="{507DC45E-6FD9-4731-AD0D-4C6AC8746BD3}" type="pres">
      <dgm:prSet presAssocID="{DBA96647-B654-4631-B533-D806A77C3B3A}" presName="Name37" presStyleLbl="parChTrans1D4" presStyleIdx="6" presStyleCnt="7"/>
      <dgm:spPr/>
    </dgm:pt>
    <dgm:pt modelId="{CFCD9B24-A597-4C4A-83C2-763D6E151829}" type="pres">
      <dgm:prSet presAssocID="{6356726F-7A65-49EE-B8EC-00F4A2CCC484}" presName="hierRoot2" presStyleCnt="0">
        <dgm:presLayoutVars>
          <dgm:hierBranch val="init"/>
        </dgm:presLayoutVars>
      </dgm:prSet>
      <dgm:spPr/>
    </dgm:pt>
    <dgm:pt modelId="{AD205602-6AC9-48B5-A5AB-567FC503806D}" type="pres">
      <dgm:prSet presAssocID="{6356726F-7A65-49EE-B8EC-00F4A2CCC484}" presName="rootComposite" presStyleCnt="0"/>
      <dgm:spPr/>
    </dgm:pt>
    <dgm:pt modelId="{DC327151-14A6-4CF4-88A8-24BCA1BC5B99}" type="pres">
      <dgm:prSet presAssocID="{6356726F-7A65-49EE-B8EC-00F4A2CCC484}" presName="rootText" presStyleLbl="node4" presStyleIdx="6" presStyleCnt="7">
        <dgm:presLayoutVars>
          <dgm:chPref val="3"/>
        </dgm:presLayoutVars>
      </dgm:prSet>
      <dgm:spPr/>
    </dgm:pt>
    <dgm:pt modelId="{2F7E705C-174F-4CD5-8A86-3E06F5EA0094}" type="pres">
      <dgm:prSet presAssocID="{6356726F-7A65-49EE-B8EC-00F4A2CCC484}" presName="rootConnector" presStyleLbl="node4" presStyleIdx="6" presStyleCnt="7"/>
      <dgm:spPr/>
    </dgm:pt>
    <dgm:pt modelId="{A33C0A8F-846D-4407-A694-5E59BD6A4FE7}" type="pres">
      <dgm:prSet presAssocID="{6356726F-7A65-49EE-B8EC-00F4A2CCC484}" presName="hierChild4" presStyleCnt="0"/>
      <dgm:spPr/>
    </dgm:pt>
    <dgm:pt modelId="{4ED3B593-6C15-4117-AC20-7FA82D76D77B}" type="pres">
      <dgm:prSet presAssocID="{6356726F-7A65-49EE-B8EC-00F4A2CCC484}" presName="hierChild5" presStyleCnt="0"/>
      <dgm:spPr/>
    </dgm:pt>
    <dgm:pt modelId="{4B352788-2896-441E-9CB1-6102A7214554}" type="pres">
      <dgm:prSet presAssocID="{BC7829CB-7D20-4476-A8B3-446DE0653AC4}" presName="hierChild5" presStyleCnt="0"/>
      <dgm:spPr/>
    </dgm:pt>
    <dgm:pt modelId="{3D09E458-B872-4DD7-B91A-49E780CD86C7}" type="pres">
      <dgm:prSet presAssocID="{D23265AB-F818-4D8B-953C-7DF9B1EFF6CB}" presName="hierChild5" presStyleCnt="0"/>
      <dgm:spPr/>
    </dgm:pt>
    <dgm:pt modelId="{CC3E04F6-AA31-49C8-A99B-713AC71F9355}" type="pres">
      <dgm:prSet presAssocID="{4EE3CB39-B4FF-42FB-A85A-04E8BA0A28C2}" presName="hierChild5" presStyleCnt="0"/>
      <dgm:spPr/>
    </dgm:pt>
    <dgm:pt modelId="{D811F2AD-3439-43D2-AE79-F4A09112DAD9}" type="pres">
      <dgm:prSet presAssocID="{6AFFDDC8-782A-4683-A808-8FB54C11033D}" presName="hierChild5" presStyleCnt="0"/>
      <dgm:spPr/>
    </dgm:pt>
    <dgm:pt modelId="{29E8599F-D815-471D-B959-B46F1355BC11}" type="pres">
      <dgm:prSet presAssocID="{C66F1BFB-E54D-4540-AD44-783B2DE3096F}" presName="hierChild3" presStyleCnt="0"/>
      <dgm:spPr/>
    </dgm:pt>
  </dgm:ptLst>
  <dgm:cxnLst>
    <dgm:cxn modelId="{DDA1D013-46FD-4450-8FE8-CB0511BF300D}" srcId="{88131F70-8BF8-48C7-A3A6-2951CA12A48B}" destId="{7DF26793-2357-4067-92BA-3A98CE0A705F}" srcOrd="1" destOrd="0" parTransId="{BDB4F24E-53F9-4681-8811-7B383CC39671}" sibTransId="{911D34AF-880C-4995-9294-EA5436A102F2}"/>
    <dgm:cxn modelId="{4E5D5417-01CF-40DA-89D6-85372FBD9B85}" type="presOf" srcId="{4EE3CB39-B4FF-42FB-A85A-04E8BA0A28C2}" destId="{47E6E24F-6710-447A-A435-F0247020026D}" srcOrd="0" destOrd="0" presId="urn:microsoft.com/office/officeart/2005/8/layout/orgChart1"/>
    <dgm:cxn modelId="{9E949A18-FF0A-48D8-BB24-87EB4DE42314}" type="presOf" srcId="{6AFFDDC8-782A-4683-A808-8FB54C11033D}" destId="{F2FD94FB-AA9F-42DA-95E7-D4474A76E141}" srcOrd="1" destOrd="0" presId="urn:microsoft.com/office/officeart/2005/8/layout/orgChart1"/>
    <dgm:cxn modelId="{400F3D30-19BC-4871-8D5D-959B87A03968}" srcId="{C66F1BFB-E54D-4540-AD44-783B2DE3096F}" destId="{6AFFDDC8-782A-4683-A808-8FB54C11033D}" srcOrd="0" destOrd="0" parTransId="{BED15977-B869-4625-99D3-BDCFE619E0E6}" sibTransId="{3F760194-15F4-4D47-9633-F0B4EBCD26DE}"/>
    <dgm:cxn modelId="{0F47E13A-8C1B-478B-9093-30BC671B75A5}" type="presOf" srcId="{BDB4F24E-53F9-4681-8811-7B383CC39671}" destId="{F59B7778-27E4-415A-9501-79170C5A1D9F}" srcOrd="0" destOrd="0" presId="urn:microsoft.com/office/officeart/2005/8/layout/orgChart1"/>
    <dgm:cxn modelId="{6712A23B-3EB5-4830-A4D8-9797FDFF83EE}" srcId="{BC7829CB-7D20-4476-A8B3-446DE0653AC4}" destId="{DD62FF46-1E77-42EA-9072-2F9DC8C91632}" srcOrd="0" destOrd="0" parTransId="{070600F1-7749-427F-9FC0-0791FAD3027D}" sibTransId="{C6C93F01-5B8D-42C2-A750-F2ABFAB52925}"/>
    <dgm:cxn modelId="{0905853E-D6D2-4385-8421-4E906307CA55}" type="presOf" srcId="{98778FC6-7D5F-40B2-A777-A852058F5C70}" destId="{C8E0E176-8D72-4ADB-80BD-7B1B4BD0F3D3}" srcOrd="0" destOrd="0" presId="urn:microsoft.com/office/officeart/2005/8/layout/orgChart1"/>
    <dgm:cxn modelId="{975D125E-81CF-4FED-9C1E-41D816EAE481}" srcId="{BC7829CB-7D20-4476-A8B3-446DE0653AC4}" destId="{6356726F-7A65-49EE-B8EC-00F4A2CCC484}" srcOrd="2" destOrd="0" parTransId="{DBA96647-B654-4631-B533-D806A77C3B3A}" sibTransId="{BAA0F150-FC52-451D-AA64-CB0F5140C8A3}"/>
    <dgm:cxn modelId="{6B9BE942-DAE1-4667-9D61-52B47CAC59F2}" srcId="{4EE3CB39-B4FF-42FB-A85A-04E8BA0A28C2}" destId="{D23265AB-F818-4D8B-953C-7DF9B1EFF6CB}" srcOrd="0" destOrd="0" parTransId="{32A54041-73E7-43AD-B3BD-7E6E8EBE91C9}" sibTransId="{5F603AED-F0C2-4046-B5C3-329CEB214AF4}"/>
    <dgm:cxn modelId="{3249EF68-3FEC-450A-8524-16EADC4422B7}" type="presOf" srcId="{BC7829CB-7D20-4476-A8B3-446DE0653AC4}" destId="{4E199212-B731-4E1B-88D4-A73C386A39A2}" srcOrd="1" destOrd="0" presId="urn:microsoft.com/office/officeart/2005/8/layout/orgChart1"/>
    <dgm:cxn modelId="{C6107B69-B66B-4BEC-8EE2-E8569FE9B1AE}" type="presOf" srcId="{D1406496-3693-4956-8612-C5D22006E660}" destId="{877FB091-9BDD-4F6D-8757-37C0B0F5449A}" srcOrd="0" destOrd="0" presId="urn:microsoft.com/office/officeart/2005/8/layout/orgChart1"/>
    <dgm:cxn modelId="{FFAF4C4B-7692-4E66-A6B0-AD80C756FA22}" type="presOf" srcId="{C66F1BFB-E54D-4540-AD44-783B2DE3096F}" destId="{D1CDA5B9-FF77-49E2-81AD-2C159BBA30AC}" srcOrd="0" destOrd="0" presId="urn:microsoft.com/office/officeart/2005/8/layout/orgChart1"/>
    <dgm:cxn modelId="{CF25916B-41BD-4DEB-B257-CC80BA0E9F5E}" srcId="{BC7829CB-7D20-4476-A8B3-446DE0653AC4}" destId="{88131F70-8BF8-48C7-A3A6-2951CA12A48B}" srcOrd="1" destOrd="0" parTransId="{C4508DAE-A153-44BE-B653-BAFD1BEDD49D}" sibTransId="{6EA67C2D-3F32-4FA5-BA18-EBDD2828CBC9}"/>
    <dgm:cxn modelId="{5A9EC64F-0BA1-469F-B523-B62328361532}" type="presOf" srcId="{6AFFDDC8-782A-4683-A808-8FB54C11033D}" destId="{7D1660D0-8A1D-4444-8301-0A63B48218B1}" srcOrd="0" destOrd="0" presId="urn:microsoft.com/office/officeart/2005/8/layout/orgChart1"/>
    <dgm:cxn modelId="{6EBF7850-020D-4EBA-B1C6-DF920E9F9E64}" srcId="{6AFFDDC8-782A-4683-A808-8FB54C11033D}" destId="{4EE3CB39-B4FF-42FB-A85A-04E8BA0A28C2}" srcOrd="0" destOrd="0" parTransId="{98778FC6-7D5F-40B2-A777-A852058F5C70}" sibTransId="{66F82B32-B185-4DF1-8B4F-BA962AFF43D4}"/>
    <dgm:cxn modelId="{7E245C51-DF67-4069-9329-7A1945EA6FC7}" type="presOf" srcId="{BC7829CB-7D20-4476-A8B3-446DE0653AC4}" destId="{B06D01B3-2E52-4E7F-9B0D-FBE6C937B079}" srcOrd="0" destOrd="0" presId="urn:microsoft.com/office/officeart/2005/8/layout/orgChart1"/>
    <dgm:cxn modelId="{4E4CA272-4769-497E-9AAE-F46A5C78D091}" type="presOf" srcId="{7DF26793-2357-4067-92BA-3A98CE0A705F}" destId="{7F89A844-1413-4BDB-81C7-02A421D384AC}" srcOrd="1" destOrd="0" presId="urn:microsoft.com/office/officeart/2005/8/layout/orgChart1"/>
    <dgm:cxn modelId="{2B487C53-8C7A-439B-B04A-B466563D4FBE}" type="presOf" srcId="{2800E471-E0BB-4F0A-903E-0C081DD727F9}" destId="{3844E531-EE4B-42EB-8592-49C138B56B7A}" srcOrd="0" destOrd="0" presId="urn:microsoft.com/office/officeart/2005/8/layout/orgChart1"/>
    <dgm:cxn modelId="{44B10E75-57C5-4CC8-AAC7-3AFF941ACEB7}" type="presOf" srcId="{5FB2C1AC-F07F-441D-BF8D-0A15812DA033}" destId="{3C289DBC-25BB-422D-8ECE-7A153F3D1789}" srcOrd="0" destOrd="0" presId="urn:microsoft.com/office/officeart/2005/8/layout/orgChart1"/>
    <dgm:cxn modelId="{EA8B837E-1E5A-403B-873C-05410B17EF55}" type="presOf" srcId="{88131F70-8BF8-48C7-A3A6-2951CA12A48B}" destId="{C8837312-6C91-4FDA-8796-5E86FC418470}" srcOrd="0" destOrd="0" presId="urn:microsoft.com/office/officeart/2005/8/layout/orgChart1"/>
    <dgm:cxn modelId="{87094E86-BBB9-41C8-8D16-48B3ED936D65}" type="presOf" srcId="{C66F1BFB-E54D-4540-AD44-783B2DE3096F}" destId="{982068FE-DFAC-4C72-B2AF-6C3BC3EF35AD}" srcOrd="1" destOrd="0" presId="urn:microsoft.com/office/officeart/2005/8/layout/orgChart1"/>
    <dgm:cxn modelId="{1A3F8088-3A0F-4B8D-90F9-4A5272F4E809}" type="presOf" srcId="{32A54041-73E7-43AD-B3BD-7E6E8EBE91C9}" destId="{7B22FADF-B035-4996-8865-3D247C318EDB}" srcOrd="0" destOrd="0" presId="urn:microsoft.com/office/officeart/2005/8/layout/orgChart1"/>
    <dgm:cxn modelId="{54FC3391-D016-4F57-A14A-3E376E5866AE}" type="presOf" srcId="{DD62FF46-1E77-42EA-9072-2F9DC8C91632}" destId="{E0361201-DDDB-4DBF-9D3E-80CDA345DE89}" srcOrd="1" destOrd="0" presId="urn:microsoft.com/office/officeart/2005/8/layout/orgChart1"/>
    <dgm:cxn modelId="{33167999-FB2A-495C-B303-1715FDD8D480}" type="presOf" srcId="{D23265AB-F818-4D8B-953C-7DF9B1EFF6CB}" destId="{D52685B0-FAFA-4261-97ED-99CCA4C05D1A}" srcOrd="0" destOrd="0" presId="urn:microsoft.com/office/officeart/2005/8/layout/orgChart1"/>
    <dgm:cxn modelId="{232E53A2-6B4D-4559-B938-B70E33FFBFF3}" type="presOf" srcId="{DD62FF46-1E77-42EA-9072-2F9DC8C91632}" destId="{05B33B0A-46D7-464E-BFAC-A10D00C79B82}" srcOrd="0" destOrd="0" presId="urn:microsoft.com/office/officeart/2005/8/layout/orgChart1"/>
    <dgm:cxn modelId="{E187F6BC-515F-46BE-994C-3241E7032B73}" type="presOf" srcId="{C4508DAE-A153-44BE-B653-BAFD1BEDD49D}" destId="{CACAA062-B91A-497F-B284-A4F5C8243174}" srcOrd="0" destOrd="0" presId="urn:microsoft.com/office/officeart/2005/8/layout/orgChart1"/>
    <dgm:cxn modelId="{252ECFC2-8CCC-460B-9192-E2C6CED5E462}" type="presOf" srcId="{6356726F-7A65-49EE-B8EC-00F4A2CCC484}" destId="{DC327151-14A6-4CF4-88A8-24BCA1BC5B99}" srcOrd="0" destOrd="0" presId="urn:microsoft.com/office/officeart/2005/8/layout/orgChart1"/>
    <dgm:cxn modelId="{F12536C4-EEE5-4052-9EA6-CBDE14EEF8DD}" type="presOf" srcId="{6356726F-7A65-49EE-B8EC-00F4A2CCC484}" destId="{2F7E705C-174F-4CD5-8A86-3E06F5EA0094}" srcOrd="1" destOrd="0" presId="urn:microsoft.com/office/officeart/2005/8/layout/orgChart1"/>
    <dgm:cxn modelId="{C62DBEC4-28AD-41FE-AEB2-89976EC9450E}" type="presOf" srcId="{8C67125C-1464-44F5-9B0C-795BAA51369C}" destId="{8259F865-C7E2-4A68-B96D-BBB4FE13E2E5}" srcOrd="0" destOrd="0" presId="urn:microsoft.com/office/officeart/2005/8/layout/orgChart1"/>
    <dgm:cxn modelId="{D9CD77C8-25AC-4A82-8FC9-84218D895228}" type="presOf" srcId="{88131F70-8BF8-48C7-A3A6-2951CA12A48B}" destId="{DD64A229-971A-493A-A282-E30A549E15CC}" srcOrd="1" destOrd="0" presId="urn:microsoft.com/office/officeart/2005/8/layout/orgChart1"/>
    <dgm:cxn modelId="{C2DC5DCA-126E-49F2-9DAF-EA9CA37F2C67}" type="presOf" srcId="{5FB2C1AC-F07F-441D-BF8D-0A15812DA033}" destId="{3CEBA972-6B85-401E-988A-B65D9C792007}" srcOrd="1" destOrd="0" presId="urn:microsoft.com/office/officeart/2005/8/layout/orgChart1"/>
    <dgm:cxn modelId="{CF20D5CF-DAEB-4795-B40C-03D5BE315077}" srcId="{88131F70-8BF8-48C7-A3A6-2951CA12A48B}" destId="{5FB2C1AC-F07F-441D-BF8D-0A15812DA033}" srcOrd="0" destOrd="0" parTransId="{2800E471-E0BB-4F0A-903E-0C081DD727F9}" sibTransId="{196D9CE0-ED03-4D49-A183-B0360B037809}"/>
    <dgm:cxn modelId="{F5D8FCDA-11BC-4DFB-BA5B-93421ACBBEE5}" type="presOf" srcId="{070600F1-7749-427F-9FC0-0791FAD3027D}" destId="{531283BD-C629-485A-BAD9-69ECDF0EE669}" srcOrd="0" destOrd="0" presId="urn:microsoft.com/office/officeart/2005/8/layout/orgChart1"/>
    <dgm:cxn modelId="{37CFB7DC-6490-41C7-9F34-737B54D5AC2C}" type="presOf" srcId="{7DF26793-2357-4067-92BA-3A98CE0A705F}" destId="{406BD2D9-A174-48B8-AF63-922F5647B281}" srcOrd="0" destOrd="0" presId="urn:microsoft.com/office/officeart/2005/8/layout/orgChart1"/>
    <dgm:cxn modelId="{1C5868E9-AA82-47A4-89A0-CD5445C54286}" type="presOf" srcId="{DBA96647-B654-4631-B533-D806A77C3B3A}" destId="{507DC45E-6FD9-4731-AD0D-4C6AC8746BD3}" srcOrd="0" destOrd="0" presId="urn:microsoft.com/office/officeart/2005/8/layout/orgChart1"/>
    <dgm:cxn modelId="{E3A7BAE9-740D-4E45-97AE-AECFC260B937}" srcId="{D23265AB-F818-4D8B-953C-7DF9B1EFF6CB}" destId="{BC7829CB-7D20-4476-A8B3-446DE0653AC4}" srcOrd="0" destOrd="0" parTransId="{D1406496-3693-4956-8612-C5D22006E660}" sibTransId="{BF438329-281F-45CB-98F3-047530C3FDCC}"/>
    <dgm:cxn modelId="{208C46EE-7A40-4E8B-9666-BBB6B62FFBC7}" type="presOf" srcId="{4EE3CB39-B4FF-42FB-A85A-04E8BA0A28C2}" destId="{0BBF523F-48B5-4D01-AB66-17D523BDB415}" srcOrd="1" destOrd="0" presId="urn:microsoft.com/office/officeart/2005/8/layout/orgChart1"/>
    <dgm:cxn modelId="{72D81AEF-86C6-42B3-98DA-E110D1C6605B}" srcId="{8C67125C-1464-44F5-9B0C-795BAA51369C}" destId="{C66F1BFB-E54D-4540-AD44-783B2DE3096F}" srcOrd="0" destOrd="0" parTransId="{5F35479E-8870-4310-B0BF-F9E68EBEBF33}" sibTransId="{117CDF24-3D56-4088-9E47-151671CCDE28}"/>
    <dgm:cxn modelId="{3FD694F1-CF9E-431D-AA91-4477FB7A8CEE}" type="presOf" srcId="{BED15977-B869-4625-99D3-BDCFE619E0E6}" destId="{23CE5253-1F7C-49FE-B1B2-94FC24FFCC0F}" srcOrd="0" destOrd="0" presId="urn:microsoft.com/office/officeart/2005/8/layout/orgChart1"/>
    <dgm:cxn modelId="{724B35F6-F769-4E23-BC6D-38DC72CE6DB0}" type="presOf" srcId="{D23265AB-F818-4D8B-953C-7DF9B1EFF6CB}" destId="{CAB158B5-D586-4706-8C5F-BD191970A1DA}" srcOrd="1" destOrd="0" presId="urn:microsoft.com/office/officeart/2005/8/layout/orgChart1"/>
    <dgm:cxn modelId="{8715BF9E-341A-42F3-B90B-CD1EF5B29D50}" type="presParOf" srcId="{8259F865-C7E2-4A68-B96D-BBB4FE13E2E5}" destId="{4756D556-6D4E-44D7-B705-D7041F66A125}" srcOrd="0" destOrd="0" presId="urn:microsoft.com/office/officeart/2005/8/layout/orgChart1"/>
    <dgm:cxn modelId="{5296E17C-E09F-479B-BFB0-CA026C28501A}" type="presParOf" srcId="{4756D556-6D4E-44D7-B705-D7041F66A125}" destId="{B49B65A7-160D-44E4-9387-36613E7CE2C1}" srcOrd="0" destOrd="0" presId="urn:microsoft.com/office/officeart/2005/8/layout/orgChart1"/>
    <dgm:cxn modelId="{5E4A18CA-FF3E-41FC-AADA-27B5D6DC353F}" type="presParOf" srcId="{B49B65A7-160D-44E4-9387-36613E7CE2C1}" destId="{D1CDA5B9-FF77-49E2-81AD-2C159BBA30AC}" srcOrd="0" destOrd="0" presId="urn:microsoft.com/office/officeart/2005/8/layout/orgChart1"/>
    <dgm:cxn modelId="{FE43E45E-EF8A-453A-B725-F80EC309266C}" type="presParOf" srcId="{B49B65A7-160D-44E4-9387-36613E7CE2C1}" destId="{982068FE-DFAC-4C72-B2AF-6C3BC3EF35AD}" srcOrd="1" destOrd="0" presId="urn:microsoft.com/office/officeart/2005/8/layout/orgChart1"/>
    <dgm:cxn modelId="{C562576A-1A7C-478C-8E3A-28CB11A1F573}" type="presParOf" srcId="{4756D556-6D4E-44D7-B705-D7041F66A125}" destId="{5B713A2C-1C4F-4894-BF10-B02B47D279C8}" srcOrd="1" destOrd="0" presId="urn:microsoft.com/office/officeart/2005/8/layout/orgChart1"/>
    <dgm:cxn modelId="{1CBB7A60-CB66-4F9D-9C69-CC10773C3204}" type="presParOf" srcId="{5B713A2C-1C4F-4894-BF10-B02B47D279C8}" destId="{23CE5253-1F7C-49FE-B1B2-94FC24FFCC0F}" srcOrd="0" destOrd="0" presId="urn:microsoft.com/office/officeart/2005/8/layout/orgChart1"/>
    <dgm:cxn modelId="{E7801C09-39A5-49FD-A2AE-05221CFCE9FD}" type="presParOf" srcId="{5B713A2C-1C4F-4894-BF10-B02B47D279C8}" destId="{9DE94C45-2FC5-4416-844C-776B1FE94635}" srcOrd="1" destOrd="0" presId="urn:microsoft.com/office/officeart/2005/8/layout/orgChart1"/>
    <dgm:cxn modelId="{1BCA15C6-BEB3-435C-A31A-5703E831A1F6}" type="presParOf" srcId="{9DE94C45-2FC5-4416-844C-776B1FE94635}" destId="{67ED36B2-27F6-40BE-8BEC-507B314E93F0}" srcOrd="0" destOrd="0" presId="urn:microsoft.com/office/officeart/2005/8/layout/orgChart1"/>
    <dgm:cxn modelId="{8EDCF593-DC31-4CAF-B368-24CD3DDEF336}" type="presParOf" srcId="{67ED36B2-27F6-40BE-8BEC-507B314E93F0}" destId="{7D1660D0-8A1D-4444-8301-0A63B48218B1}" srcOrd="0" destOrd="0" presId="urn:microsoft.com/office/officeart/2005/8/layout/orgChart1"/>
    <dgm:cxn modelId="{371B6377-45E4-49EE-A104-1051080E94C8}" type="presParOf" srcId="{67ED36B2-27F6-40BE-8BEC-507B314E93F0}" destId="{F2FD94FB-AA9F-42DA-95E7-D4474A76E141}" srcOrd="1" destOrd="0" presId="urn:microsoft.com/office/officeart/2005/8/layout/orgChart1"/>
    <dgm:cxn modelId="{B3B15C45-2D9D-4843-AC23-0324FB8E79F7}" type="presParOf" srcId="{9DE94C45-2FC5-4416-844C-776B1FE94635}" destId="{B42E7377-E9F3-4B4C-A86C-58095492C662}" srcOrd="1" destOrd="0" presId="urn:microsoft.com/office/officeart/2005/8/layout/orgChart1"/>
    <dgm:cxn modelId="{1C4BD932-702D-46D5-9A1F-83EC18625FA4}" type="presParOf" srcId="{B42E7377-E9F3-4B4C-A86C-58095492C662}" destId="{C8E0E176-8D72-4ADB-80BD-7B1B4BD0F3D3}" srcOrd="0" destOrd="0" presId="urn:microsoft.com/office/officeart/2005/8/layout/orgChart1"/>
    <dgm:cxn modelId="{9208023B-047D-4F78-8162-E8C025D3A380}" type="presParOf" srcId="{B42E7377-E9F3-4B4C-A86C-58095492C662}" destId="{33149C59-BECE-4EFC-9DA7-9D9C968A9E0B}" srcOrd="1" destOrd="0" presId="urn:microsoft.com/office/officeart/2005/8/layout/orgChart1"/>
    <dgm:cxn modelId="{15C616D1-7526-41E5-9FB1-7DC32EAB74FE}" type="presParOf" srcId="{33149C59-BECE-4EFC-9DA7-9D9C968A9E0B}" destId="{859A72D3-F2E7-49A2-857F-4BE9B98BEA41}" srcOrd="0" destOrd="0" presId="urn:microsoft.com/office/officeart/2005/8/layout/orgChart1"/>
    <dgm:cxn modelId="{4863FF6B-1836-4701-A092-77D92612804B}" type="presParOf" srcId="{859A72D3-F2E7-49A2-857F-4BE9B98BEA41}" destId="{47E6E24F-6710-447A-A435-F0247020026D}" srcOrd="0" destOrd="0" presId="urn:microsoft.com/office/officeart/2005/8/layout/orgChart1"/>
    <dgm:cxn modelId="{99B82F8B-7623-4544-A613-F1EFEAF580D1}" type="presParOf" srcId="{859A72D3-F2E7-49A2-857F-4BE9B98BEA41}" destId="{0BBF523F-48B5-4D01-AB66-17D523BDB415}" srcOrd="1" destOrd="0" presId="urn:microsoft.com/office/officeart/2005/8/layout/orgChart1"/>
    <dgm:cxn modelId="{868E3F10-2BC7-40DB-AED9-78C103AF032A}" type="presParOf" srcId="{33149C59-BECE-4EFC-9DA7-9D9C968A9E0B}" destId="{CE270C1A-37BA-4DD4-8523-9A53623F9087}" srcOrd="1" destOrd="0" presId="urn:microsoft.com/office/officeart/2005/8/layout/orgChart1"/>
    <dgm:cxn modelId="{58CD0B24-0C10-49DC-9D6F-A3072B70BBE9}" type="presParOf" srcId="{CE270C1A-37BA-4DD4-8523-9A53623F9087}" destId="{7B22FADF-B035-4996-8865-3D247C318EDB}" srcOrd="0" destOrd="0" presId="urn:microsoft.com/office/officeart/2005/8/layout/orgChart1"/>
    <dgm:cxn modelId="{A0121FD1-F6E7-4460-BCFA-C808B0757D08}" type="presParOf" srcId="{CE270C1A-37BA-4DD4-8523-9A53623F9087}" destId="{3AD58DB7-EE16-4E88-BB66-9EA782CF8FCF}" srcOrd="1" destOrd="0" presId="urn:microsoft.com/office/officeart/2005/8/layout/orgChart1"/>
    <dgm:cxn modelId="{9047AABE-DDA0-4D17-BCF0-ED7EBB12BEE2}" type="presParOf" srcId="{3AD58DB7-EE16-4E88-BB66-9EA782CF8FCF}" destId="{39FC63F9-C733-4BE1-8C16-812BD959C504}" srcOrd="0" destOrd="0" presId="urn:microsoft.com/office/officeart/2005/8/layout/orgChart1"/>
    <dgm:cxn modelId="{9D1C777F-C60C-4A33-9EE1-7485F731CA93}" type="presParOf" srcId="{39FC63F9-C733-4BE1-8C16-812BD959C504}" destId="{D52685B0-FAFA-4261-97ED-99CCA4C05D1A}" srcOrd="0" destOrd="0" presId="urn:microsoft.com/office/officeart/2005/8/layout/orgChart1"/>
    <dgm:cxn modelId="{28011CC9-6AFE-43E5-8D07-0842A5AB8115}" type="presParOf" srcId="{39FC63F9-C733-4BE1-8C16-812BD959C504}" destId="{CAB158B5-D586-4706-8C5F-BD191970A1DA}" srcOrd="1" destOrd="0" presId="urn:microsoft.com/office/officeart/2005/8/layout/orgChart1"/>
    <dgm:cxn modelId="{496DD31E-A41D-47D9-9BD7-3715EA8D43E0}" type="presParOf" srcId="{3AD58DB7-EE16-4E88-BB66-9EA782CF8FCF}" destId="{ED652515-4780-48BD-A958-B349B5B1D0F0}" srcOrd="1" destOrd="0" presId="urn:microsoft.com/office/officeart/2005/8/layout/orgChart1"/>
    <dgm:cxn modelId="{D7927F05-B0E4-444F-8F04-D6FBF374C0A1}" type="presParOf" srcId="{ED652515-4780-48BD-A958-B349B5B1D0F0}" destId="{877FB091-9BDD-4F6D-8757-37C0B0F5449A}" srcOrd="0" destOrd="0" presId="urn:microsoft.com/office/officeart/2005/8/layout/orgChart1"/>
    <dgm:cxn modelId="{FAC1B5DC-8262-4910-8663-99B117CF23A1}" type="presParOf" srcId="{ED652515-4780-48BD-A958-B349B5B1D0F0}" destId="{DDE720CE-454E-4DDA-A992-1B7A5562518A}" srcOrd="1" destOrd="0" presId="urn:microsoft.com/office/officeart/2005/8/layout/orgChart1"/>
    <dgm:cxn modelId="{06F0FC20-86D7-42A8-A2CB-E29D8EF85E61}" type="presParOf" srcId="{DDE720CE-454E-4DDA-A992-1B7A5562518A}" destId="{0C6FBE59-D4B0-4A0D-AB5E-6F30C00898B0}" srcOrd="0" destOrd="0" presId="urn:microsoft.com/office/officeart/2005/8/layout/orgChart1"/>
    <dgm:cxn modelId="{0881C0A3-55CD-4EE5-8124-F96A6D442767}" type="presParOf" srcId="{0C6FBE59-D4B0-4A0D-AB5E-6F30C00898B0}" destId="{B06D01B3-2E52-4E7F-9B0D-FBE6C937B079}" srcOrd="0" destOrd="0" presId="urn:microsoft.com/office/officeart/2005/8/layout/orgChart1"/>
    <dgm:cxn modelId="{3315D1CC-BFBA-4B4E-BD4B-617E82A0A4F6}" type="presParOf" srcId="{0C6FBE59-D4B0-4A0D-AB5E-6F30C00898B0}" destId="{4E199212-B731-4E1B-88D4-A73C386A39A2}" srcOrd="1" destOrd="0" presId="urn:microsoft.com/office/officeart/2005/8/layout/orgChart1"/>
    <dgm:cxn modelId="{32448E3F-7921-47E5-B8CA-67DD41EECE4B}" type="presParOf" srcId="{DDE720CE-454E-4DDA-A992-1B7A5562518A}" destId="{C28BC98D-643A-4919-8E17-03F64FCA380D}" srcOrd="1" destOrd="0" presId="urn:microsoft.com/office/officeart/2005/8/layout/orgChart1"/>
    <dgm:cxn modelId="{802DE473-F161-449E-AE14-AA24AA1F8FC1}" type="presParOf" srcId="{C28BC98D-643A-4919-8E17-03F64FCA380D}" destId="{531283BD-C629-485A-BAD9-69ECDF0EE669}" srcOrd="0" destOrd="0" presId="urn:microsoft.com/office/officeart/2005/8/layout/orgChart1"/>
    <dgm:cxn modelId="{892BB01C-7EF8-460C-8C9B-1474827304D8}" type="presParOf" srcId="{C28BC98D-643A-4919-8E17-03F64FCA380D}" destId="{71288288-0E5F-49C9-8C57-B636E290FF20}" srcOrd="1" destOrd="0" presId="urn:microsoft.com/office/officeart/2005/8/layout/orgChart1"/>
    <dgm:cxn modelId="{F4A3DF9C-4F9E-4ED7-B803-ECBFF55DB93A}" type="presParOf" srcId="{71288288-0E5F-49C9-8C57-B636E290FF20}" destId="{E23C4547-FE0A-4EF6-96C0-ACCB9D52056E}" srcOrd="0" destOrd="0" presId="urn:microsoft.com/office/officeart/2005/8/layout/orgChart1"/>
    <dgm:cxn modelId="{FBDB89AB-84CC-484E-93F9-6DAF3834B216}" type="presParOf" srcId="{E23C4547-FE0A-4EF6-96C0-ACCB9D52056E}" destId="{05B33B0A-46D7-464E-BFAC-A10D00C79B82}" srcOrd="0" destOrd="0" presId="urn:microsoft.com/office/officeart/2005/8/layout/orgChart1"/>
    <dgm:cxn modelId="{1CB4A7E2-AA88-4EB3-BB15-D737FD80DA75}" type="presParOf" srcId="{E23C4547-FE0A-4EF6-96C0-ACCB9D52056E}" destId="{E0361201-DDDB-4DBF-9D3E-80CDA345DE89}" srcOrd="1" destOrd="0" presId="urn:microsoft.com/office/officeart/2005/8/layout/orgChart1"/>
    <dgm:cxn modelId="{921A9CCA-9F67-4DB2-874F-E58E38387387}" type="presParOf" srcId="{71288288-0E5F-49C9-8C57-B636E290FF20}" destId="{03B05C21-A97D-4C1D-B8AD-83BD92429239}" srcOrd="1" destOrd="0" presId="urn:microsoft.com/office/officeart/2005/8/layout/orgChart1"/>
    <dgm:cxn modelId="{24B36651-0B4E-46FC-8D64-890848C35BEA}" type="presParOf" srcId="{71288288-0E5F-49C9-8C57-B636E290FF20}" destId="{75B8A4C7-795B-49EE-9402-C89DFE51E02F}" srcOrd="2" destOrd="0" presId="urn:microsoft.com/office/officeart/2005/8/layout/orgChart1"/>
    <dgm:cxn modelId="{FD30DD92-179F-43A8-A703-5B60348BBD17}" type="presParOf" srcId="{C28BC98D-643A-4919-8E17-03F64FCA380D}" destId="{CACAA062-B91A-497F-B284-A4F5C8243174}" srcOrd="2" destOrd="0" presId="urn:microsoft.com/office/officeart/2005/8/layout/orgChart1"/>
    <dgm:cxn modelId="{BE01616C-2681-43A9-B80A-1452F3D1B8AD}" type="presParOf" srcId="{C28BC98D-643A-4919-8E17-03F64FCA380D}" destId="{73C4D085-3FF1-41EF-B442-3A632F22AE22}" srcOrd="3" destOrd="0" presId="urn:microsoft.com/office/officeart/2005/8/layout/orgChart1"/>
    <dgm:cxn modelId="{2F85CB95-690F-4E36-8B4E-6C77FACE9DA4}" type="presParOf" srcId="{73C4D085-3FF1-41EF-B442-3A632F22AE22}" destId="{246A6965-4A74-4BAB-928E-5D81CEEC8920}" srcOrd="0" destOrd="0" presId="urn:microsoft.com/office/officeart/2005/8/layout/orgChart1"/>
    <dgm:cxn modelId="{F1FC90F6-119A-4BB9-9FB7-6E1A01F9BB3B}" type="presParOf" srcId="{246A6965-4A74-4BAB-928E-5D81CEEC8920}" destId="{C8837312-6C91-4FDA-8796-5E86FC418470}" srcOrd="0" destOrd="0" presId="urn:microsoft.com/office/officeart/2005/8/layout/orgChart1"/>
    <dgm:cxn modelId="{1D8A005E-5F9F-4379-A1D2-E6F5D0858C71}" type="presParOf" srcId="{246A6965-4A74-4BAB-928E-5D81CEEC8920}" destId="{DD64A229-971A-493A-A282-E30A549E15CC}" srcOrd="1" destOrd="0" presId="urn:microsoft.com/office/officeart/2005/8/layout/orgChart1"/>
    <dgm:cxn modelId="{6525574F-AC83-4F9E-8248-DDAEA0D529FE}" type="presParOf" srcId="{73C4D085-3FF1-41EF-B442-3A632F22AE22}" destId="{037CFE3C-D529-479D-9C55-33C33025FAEC}" srcOrd="1" destOrd="0" presId="urn:microsoft.com/office/officeart/2005/8/layout/orgChart1"/>
    <dgm:cxn modelId="{1041559C-F921-4CB7-BD17-EFFCB320C0FC}" type="presParOf" srcId="{037CFE3C-D529-479D-9C55-33C33025FAEC}" destId="{3844E531-EE4B-42EB-8592-49C138B56B7A}" srcOrd="0" destOrd="0" presId="urn:microsoft.com/office/officeart/2005/8/layout/orgChart1"/>
    <dgm:cxn modelId="{290EB0D5-8349-4CBB-B9DD-7BE44D3C1050}" type="presParOf" srcId="{037CFE3C-D529-479D-9C55-33C33025FAEC}" destId="{B7D39A11-6C12-43D1-87EF-CE8C446B8A4B}" srcOrd="1" destOrd="0" presId="urn:microsoft.com/office/officeart/2005/8/layout/orgChart1"/>
    <dgm:cxn modelId="{4494FAE3-4FFC-4D93-B7B8-8EBECA816DFE}" type="presParOf" srcId="{B7D39A11-6C12-43D1-87EF-CE8C446B8A4B}" destId="{87A87C19-FF07-4DC6-ADC4-3E71B80DFF8D}" srcOrd="0" destOrd="0" presId="urn:microsoft.com/office/officeart/2005/8/layout/orgChart1"/>
    <dgm:cxn modelId="{998087EF-4E8E-4161-8023-D149BF8448C2}" type="presParOf" srcId="{87A87C19-FF07-4DC6-ADC4-3E71B80DFF8D}" destId="{3C289DBC-25BB-422D-8ECE-7A153F3D1789}" srcOrd="0" destOrd="0" presId="urn:microsoft.com/office/officeart/2005/8/layout/orgChart1"/>
    <dgm:cxn modelId="{4384D5FC-4FD1-4BC2-AD7B-3F05B596A0D0}" type="presParOf" srcId="{87A87C19-FF07-4DC6-ADC4-3E71B80DFF8D}" destId="{3CEBA972-6B85-401E-988A-B65D9C792007}" srcOrd="1" destOrd="0" presId="urn:microsoft.com/office/officeart/2005/8/layout/orgChart1"/>
    <dgm:cxn modelId="{35CE50B4-2CF8-4ED3-9120-CB8A039471CF}" type="presParOf" srcId="{B7D39A11-6C12-43D1-87EF-CE8C446B8A4B}" destId="{DD952734-CB11-4FDA-8AC1-35502B995C41}" srcOrd="1" destOrd="0" presId="urn:microsoft.com/office/officeart/2005/8/layout/orgChart1"/>
    <dgm:cxn modelId="{36CB039F-C03E-4D6F-895D-36C41F5CF0BF}" type="presParOf" srcId="{B7D39A11-6C12-43D1-87EF-CE8C446B8A4B}" destId="{35991103-A8B6-4010-9983-FCE74E965A4B}" srcOrd="2" destOrd="0" presId="urn:microsoft.com/office/officeart/2005/8/layout/orgChart1"/>
    <dgm:cxn modelId="{78F2D263-1758-42FA-B0A3-93980B3E9E53}" type="presParOf" srcId="{037CFE3C-D529-479D-9C55-33C33025FAEC}" destId="{F59B7778-27E4-415A-9501-79170C5A1D9F}" srcOrd="2" destOrd="0" presId="urn:microsoft.com/office/officeart/2005/8/layout/orgChart1"/>
    <dgm:cxn modelId="{C8E92D0A-A2FB-41B9-92FC-DB7D2A0A72F4}" type="presParOf" srcId="{037CFE3C-D529-479D-9C55-33C33025FAEC}" destId="{D5C7B497-35F6-477A-826B-81B31929A789}" srcOrd="3" destOrd="0" presId="urn:microsoft.com/office/officeart/2005/8/layout/orgChart1"/>
    <dgm:cxn modelId="{FA310B32-F198-40A5-AB34-F7354AC4E4D7}" type="presParOf" srcId="{D5C7B497-35F6-477A-826B-81B31929A789}" destId="{EE5E2E44-6E3E-4348-8ECC-B9B56330A281}" srcOrd="0" destOrd="0" presId="urn:microsoft.com/office/officeart/2005/8/layout/orgChart1"/>
    <dgm:cxn modelId="{CEB7961D-F198-4570-B046-3AC9CD857706}" type="presParOf" srcId="{EE5E2E44-6E3E-4348-8ECC-B9B56330A281}" destId="{406BD2D9-A174-48B8-AF63-922F5647B281}" srcOrd="0" destOrd="0" presId="urn:microsoft.com/office/officeart/2005/8/layout/orgChart1"/>
    <dgm:cxn modelId="{354DAD18-9A84-4506-8C7F-280ED3E19739}" type="presParOf" srcId="{EE5E2E44-6E3E-4348-8ECC-B9B56330A281}" destId="{7F89A844-1413-4BDB-81C7-02A421D384AC}" srcOrd="1" destOrd="0" presId="urn:microsoft.com/office/officeart/2005/8/layout/orgChart1"/>
    <dgm:cxn modelId="{B0CD40FF-5D67-483A-B202-6E88241FEF97}" type="presParOf" srcId="{D5C7B497-35F6-477A-826B-81B31929A789}" destId="{8A52A7E9-DA7F-49A9-B3EF-E87D615402FA}" srcOrd="1" destOrd="0" presId="urn:microsoft.com/office/officeart/2005/8/layout/orgChart1"/>
    <dgm:cxn modelId="{1266EEFB-AE51-45C9-A0C8-DB6709EF9A69}" type="presParOf" srcId="{D5C7B497-35F6-477A-826B-81B31929A789}" destId="{A0CE4DA3-2E27-41F0-BCB6-E8F695AD9256}" srcOrd="2" destOrd="0" presId="urn:microsoft.com/office/officeart/2005/8/layout/orgChart1"/>
    <dgm:cxn modelId="{4DF53B24-1099-45E5-B2C9-898B77535A63}" type="presParOf" srcId="{73C4D085-3FF1-41EF-B442-3A632F22AE22}" destId="{EC123666-CFE8-466B-BC9F-8C4335F226E5}" srcOrd="2" destOrd="0" presId="urn:microsoft.com/office/officeart/2005/8/layout/orgChart1"/>
    <dgm:cxn modelId="{7B4E6260-F8FF-4BB5-87D1-F47EF1B291C3}" type="presParOf" srcId="{C28BC98D-643A-4919-8E17-03F64FCA380D}" destId="{507DC45E-6FD9-4731-AD0D-4C6AC8746BD3}" srcOrd="4" destOrd="0" presId="urn:microsoft.com/office/officeart/2005/8/layout/orgChart1"/>
    <dgm:cxn modelId="{9F2E7979-F8C7-4102-99E8-B5ED3754C716}" type="presParOf" srcId="{C28BC98D-643A-4919-8E17-03F64FCA380D}" destId="{CFCD9B24-A597-4C4A-83C2-763D6E151829}" srcOrd="5" destOrd="0" presId="urn:microsoft.com/office/officeart/2005/8/layout/orgChart1"/>
    <dgm:cxn modelId="{C68ACB83-C710-47C8-8A4D-109C12DEDCCB}" type="presParOf" srcId="{CFCD9B24-A597-4C4A-83C2-763D6E151829}" destId="{AD205602-6AC9-48B5-A5AB-567FC503806D}" srcOrd="0" destOrd="0" presId="urn:microsoft.com/office/officeart/2005/8/layout/orgChart1"/>
    <dgm:cxn modelId="{536BFE0A-0099-4E9C-B164-4B686E80EF0F}" type="presParOf" srcId="{AD205602-6AC9-48B5-A5AB-567FC503806D}" destId="{DC327151-14A6-4CF4-88A8-24BCA1BC5B99}" srcOrd="0" destOrd="0" presId="urn:microsoft.com/office/officeart/2005/8/layout/orgChart1"/>
    <dgm:cxn modelId="{043B0085-95DB-4D0A-AB6D-7ADEFD057DFB}" type="presParOf" srcId="{AD205602-6AC9-48B5-A5AB-567FC503806D}" destId="{2F7E705C-174F-4CD5-8A86-3E06F5EA0094}" srcOrd="1" destOrd="0" presId="urn:microsoft.com/office/officeart/2005/8/layout/orgChart1"/>
    <dgm:cxn modelId="{0486A350-C595-4B7E-9B4A-BD1CECFE7AF2}" type="presParOf" srcId="{CFCD9B24-A597-4C4A-83C2-763D6E151829}" destId="{A33C0A8F-846D-4407-A694-5E59BD6A4FE7}" srcOrd="1" destOrd="0" presId="urn:microsoft.com/office/officeart/2005/8/layout/orgChart1"/>
    <dgm:cxn modelId="{9AB7E24D-AECB-41A6-9DAA-7B26F79F263B}" type="presParOf" srcId="{CFCD9B24-A597-4C4A-83C2-763D6E151829}" destId="{4ED3B593-6C15-4117-AC20-7FA82D76D77B}" srcOrd="2" destOrd="0" presId="urn:microsoft.com/office/officeart/2005/8/layout/orgChart1"/>
    <dgm:cxn modelId="{4F146A73-41B3-4EBE-9664-EF83B9B96BC4}" type="presParOf" srcId="{DDE720CE-454E-4DDA-A992-1B7A5562518A}" destId="{4B352788-2896-441E-9CB1-6102A7214554}" srcOrd="2" destOrd="0" presId="urn:microsoft.com/office/officeart/2005/8/layout/orgChart1"/>
    <dgm:cxn modelId="{02D73661-FFA3-4160-BF24-917D241A205F}" type="presParOf" srcId="{3AD58DB7-EE16-4E88-BB66-9EA782CF8FCF}" destId="{3D09E458-B872-4DD7-B91A-49E780CD86C7}" srcOrd="2" destOrd="0" presId="urn:microsoft.com/office/officeart/2005/8/layout/orgChart1"/>
    <dgm:cxn modelId="{25FD9C62-7305-4542-8FC6-8869BAFAED28}" type="presParOf" srcId="{33149C59-BECE-4EFC-9DA7-9D9C968A9E0B}" destId="{CC3E04F6-AA31-49C8-A99B-713AC71F9355}" srcOrd="2" destOrd="0" presId="urn:microsoft.com/office/officeart/2005/8/layout/orgChart1"/>
    <dgm:cxn modelId="{509CEDBE-998C-4495-AF79-473E2273CF4F}" type="presParOf" srcId="{9DE94C45-2FC5-4416-844C-776B1FE94635}" destId="{D811F2AD-3439-43D2-AE79-F4A09112DAD9}" srcOrd="2" destOrd="0" presId="urn:microsoft.com/office/officeart/2005/8/layout/orgChart1"/>
    <dgm:cxn modelId="{DB13CF18-A61D-45CE-8161-AC3E8D8C2B17}" type="presParOf" srcId="{4756D556-6D4E-44D7-B705-D7041F66A125}" destId="{29E8599F-D815-471D-B959-B46F1355BC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DC45E-6FD9-4731-AD0D-4C6AC8746BD3}">
      <dsp:nvSpPr>
        <dsp:cNvPr id="0" name=""/>
        <dsp:cNvSpPr/>
      </dsp:nvSpPr>
      <dsp:spPr>
        <a:xfrm>
          <a:off x="1728787" y="3006747"/>
          <a:ext cx="1089070" cy="189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6"/>
              </a:lnTo>
              <a:lnTo>
                <a:pt x="1089070" y="94506"/>
              </a:lnTo>
              <a:lnTo>
                <a:pt x="1089070" y="18901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F59B7778-27E4-415A-9501-79170C5A1D9F}">
      <dsp:nvSpPr>
        <dsp:cNvPr id="0" name=""/>
        <dsp:cNvSpPr/>
      </dsp:nvSpPr>
      <dsp:spPr>
        <a:xfrm>
          <a:off x="1368764" y="3645789"/>
          <a:ext cx="135008" cy="1053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068"/>
              </a:lnTo>
              <a:lnTo>
                <a:pt x="135008" y="1053068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3844E531-EE4B-42EB-8592-49C138B56B7A}">
      <dsp:nvSpPr>
        <dsp:cNvPr id="0" name=""/>
        <dsp:cNvSpPr/>
      </dsp:nvSpPr>
      <dsp:spPr>
        <a:xfrm>
          <a:off x="1368764" y="3645789"/>
          <a:ext cx="135008" cy="414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026"/>
              </a:lnTo>
              <a:lnTo>
                <a:pt x="135008" y="414026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CACAA062-B91A-497F-B284-A4F5C8243174}">
      <dsp:nvSpPr>
        <dsp:cNvPr id="0" name=""/>
        <dsp:cNvSpPr/>
      </dsp:nvSpPr>
      <dsp:spPr>
        <a:xfrm>
          <a:off x="1683067" y="3006747"/>
          <a:ext cx="91440" cy="1890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01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</dsp:sp>
    <dsp:sp modelId="{531283BD-C629-485A-BAD9-69ECDF0EE669}">
      <dsp:nvSpPr>
        <dsp:cNvPr id="0" name=""/>
        <dsp:cNvSpPr/>
      </dsp:nvSpPr>
      <dsp:spPr>
        <a:xfrm>
          <a:off x="639716" y="3006747"/>
          <a:ext cx="1089070" cy="189012"/>
        </a:xfrm>
        <a:custGeom>
          <a:avLst/>
          <a:gdLst/>
          <a:ahLst/>
          <a:cxnLst/>
          <a:rect l="0" t="0" r="0" b="0"/>
          <a:pathLst>
            <a:path>
              <a:moveTo>
                <a:pt x="1089070" y="0"/>
              </a:moveTo>
              <a:lnTo>
                <a:pt x="1089070" y="94506"/>
              </a:lnTo>
              <a:lnTo>
                <a:pt x="0" y="94506"/>
              </a:lnTo>
              <a:lnTo>
                <a:pt x="0" y="18901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877FB091-9BDD-4F6D-8757-37C0B0F5449A}">
      <dsp:nvSpPr>
        <dsp:cNvPr id="0" name=""/>
        <dsp:cNvSpPr/>
      </dsp:nvSpPr>
      <dsp:spPr>
        <a:xfrm>
          <a:off x="1683067" y="2367706"/>
          <a:ext cx="91440" cy="1890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01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7B22FADF-B035-4996-8865-3D247C318EDB}">
      <dsp:nvSpPr>
        <dsp:cNvPr id="0" name=""/>
        <dsp:cNvSpPr/>
      </dsp:nvSpPr>
      <dsp:spPr>
        <a:xfrm>
          <a:off x="1683067" y="1728664"/>
          <a:ext cx="91440" cy="1890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01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C8E0E176-8D72-4ADB-80BD-7B1B4BD0F3D3}">
      <dsp:nvSpPr>
        <dsp:cNvPr id="0" name=""/>
        <dsp:cNvSpPr/>
      </dsp:nvSpPr>
      <dsp:spPr>
        <a:xfrm>
          <a:off x="1683067" y="1089623"/>
          <a:ext cx="91440" cy="1890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01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23CE5253-1F7C-49FE-B1B2-94FC24FFCC0F}">
      <dsp:nvSpPr>
        <dsp:cNvPr id="0" name=""/>
        <dsp:cNvSpPr/>
      </dsp:nvSpPr>
      <dsp:spPr>
        <a:xfrm>
          <a:off x="1683067" y="450581"/>
          <a:ext cx="91440" cy="1890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01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D1CDA5B9-FF77-49E2-81AD-2C159BBA30AC}">
      <dsp:nvSpPr>
        <dsp:cNvPr id="0" name=""/>
        <dsp:cNvSpPr/>
      </dsp:nvSpPr>
      <dsp:spPr>
        <a:xfrm>
          <a:off x="1278758" y="552"/>
          <a:ext cx="900058" cy="450029"/>
        </a:xfrm>
        <a:prstGeom prst="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matte">
          <a:bevelT w="63500" h="63500" prst="coolSlan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DispatcherObject</a:t>
          </a:r>
          <a:endParaRPr lang="ru-RU" sz="7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78758" y="552"/>
        <a:ext cx="900058" cy="450029"/>
      </dsp:txXfrm>
    </dsp:sp>
    <dsp:sp modelId="{7D1660D0-8A1D-4444-8301-0A63B48218B1}">
      <dsp:nvSpPr>
        <dsp:cNvPr id="0" name=""/>
        <dsp:cNvSpPr/>
      </dsp:nvSpPr>
      <dsp:spPr>
        <a:xfrm>
          <a:off x="1278758" y="639594"/>
          <a:ext cx="900058" cy="450029"/>
        </a:xfrm>
        <a:prstGeom prst="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matte">
          <a:bevelT w="63500" h="63500" prst="coolSlan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DependencyObject</a:t>
          </a:r>
          <a:endParaRPr lang="ru-RU" sz="7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78758" y="639594"/>
        <a:ext cx="900058" cy="450029"/>
      </dsp:txXfrm>
    </dsp:sp>
    <dsp:sp modelId="{47E6E24F-6710-447A-A435-F0247020026D}">
      <dsp:nvSpPr>
        <dsp:cNvPr id="0" name=""/>
        <dsp:cNvSpPr/>
      </dsp:nvSpPr>
      <dsp:spPr>
        <a:xfrm>
          <a:off x="1278758" y="1278635"/>
          <a:ext cx="900058" cy="450029"/>
        </a:xfrm>
        <a:prstGeom prst="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matte">
          <a:bevelT w="63500" h="63500" prst="coolSlan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</a:t>
          </a:r>
          <a:endParaRPr lang="ru-RU" sz="9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78758" y="1278635"/>
        <a:ext cx="900058" cy="450029"/>
      </dsp:txXfrm>
    </dsp:sp>
    <dsp:sp modelId="{D52685B0-FAFA-4261-97ED-99CCA4C05D1A}">
      <dsp:nvSpPr>
        <dsp:cNvPr id="0" name=""/>
        <dsp:cNvSpPr/>
      </dsp:nvSpPr>
      <dsp:spPr>
        <a:xfrm>
          <a:off x="1278758" y="1917677"/>
          <a:ext cx="900058" cy="450029"/>
        </a:xfrm>
        <a:prstGeom prst="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matte">
          <a:bevelT w="63500" h="63500" prst="coolSlan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UIElement</a:t>
          </a:r>
          <a:endParaRPr lang="ru-RU" sz="9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78758" y="1917677"/>
        <a:ext cx="900058" cy="450029"/>
      </dsp:txXfrm>
    </dsp:sp>
    <dsp:sp modelId="{B06D01B3-2E52-4E7F-9B0D-FBE6C937B079}">
      <dsp:nvSpPr>
        <dsp:cNvPr id="0" name=""/>
        <dsp:cNvSpPr/>
      </dsp:nvSpPr>
      <dsp:spPr>
        <a:xfrm>
          <a:off x="1278758" y="2556718"/>
          <a:ext cx="900058" cy="450029"/>
        </a:xfrm>
        <a:prstGeom prst="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matte">
          <a:bevelT w="63500" h="63500" prst="coolSlan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FrameworkElement</a:t>
          </a:r>
          <a:endParaRPr lang="ru-RU" sz="7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78758" y="2556718"/>
        <a:ext cx="900058" cy="450029"/>
      </dsp:txXfrm>
    </dsp:sp>
    <dsp:sp modelId="{05B33B0A-46D7-464E-BFAC-A10D00C79B82}">
      <dsp:nvSpPr>
        <dsp:cNvPr id="0" name=""/>
        <dsp:cNvSpPr/>
      </dsp:nvSpPr>
      <dsp:spPr>
        <a:xfrm>
          <a:off x="189687" y="3195760"/>
          <a:ext cx="900058" cy="450029"/>
        </a:xfrm>
        <a:prstGeom prst="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matte">
          <a:bevelT w="63500" h="63500" prst="coolSlan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Panel</a:t>
          </a:r>
          <a:endParaRPr lang="ru-RU" sz="9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9687" y="3195760"/>
        <a:ext cx="900058" cy="450029"/>
      </dsp:txXfrm>
    </dsp:sp>
    <dsp:sp modelId="{C8837312-6C91-4FDA-8796-5E86FC418470}">
      <dsp:nvSpPr>
        <dsp:cNvPr id="0" name=""/>
        <dsp:cNvSpPr/>
      </dsp:nvSpPr>
      <dsp:spPr>
        <a:xfrm>
          <a:off x="1278758" y="3195760"/>
          <a:ext cx="900058" cy="450029"/>
        </a:xfrm>
        <a:prstGeom prst="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matte">
          <a:bevelT w="63500" h="63500" prst="coolSlan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  <a:endParaRPr lang="ru-RU" sz="9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78758" y="3195760"/>
        <a:ext cx="900058" cy="450029"/>
      </dsp:txXfrm>
    </dsp:sp>
    <dsp:sp modelId="{3C289DBC-25BB-422D-8ECE-7A153F3D1789}">
      <dsp:nvSpPr>
        <dsp:cNvPr id="0" name=""/>
        <dsp:cNvSpPr/>
      </dsp:nvSpPr>
      <dsp:spPr>
        <a:xfrm>
          <a:off x="1503772" y="3834801"/>
          <a:ext cx="900058" cy="450029"/>
        </a:xfrm>
        <a:prstGeom prst="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matte">
          <a:bevelT w="63500" h="63500" prst="coolSlan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ContentControl</a:t>
          </a:r>
          <a:endParaRPr lang="ru-RU" sz="9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03772" y="3834801"/>
        <a:ext cx="900058" cy="450029"/>
      </dsp:txXfrm>
    </dsp:sp>
    <dsp:sp modelId="{406BD2D9-A174-48B8-AF63-922F5647B281}">
      <dsp:nvSpPr>
        <dsp:cNvPr id="0" name=""/>
        <dsp:cNvSpPr/>
      </dsp:nvSpPr>
      <dsp:spPr>
        <a:xfrm>
          <a:off x="1503772" y="4473843"/>
          <a:ext cx="900058" cy="450029"/>
        </a:xfrm>
        <a:prstGeom prst="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matte">
          <a:bevelT w="63500" h="63500" prst="coolSlan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ItemsControl</a:t>
          </a:r>
          <a:endParaRPr lang="ru-RU" sz="9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03772" y="4473843"/>
        <a:ext cx="900058" cy="450029"/>
      </dsp:txXfrm>
    </dsp:sp>
    <dsp:sp modelId="{DC327151-14A6-4CF4-88A8-24BCA1BC5B99}">
      <dsp:nvSpPr>
        <dsp:cNvPr id="0" name=""/>
        <dsp:cNvSpPr/>
      </dsp:nvSpPr>
      <dsp:spPr>
        <a:xfrm>
          <a:off x="2367828" y="3195760"/>
          <a:ext cx="900058" cy="450029"/>
        </a:xfrm>
        <a:prstGeom prst="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matte">
          <a:bevelT w="63500" h="63500" prst="coolSlant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Shape</a:t>
          </a:r>
          <a:endParaRPr lang="ru-RU" sz="9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7828" y="3195760"/>
        <a:ext cx="900058" cy="450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http://www.zagstudio.com/blog/470#.UpjgkcaGiUk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51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PresentationCore.dll</a:t>
            </a:r>
            <a:r>
              <a:rPr lang="ru-RU" dirty="0">
                <a:solidFill>
                  <a:schemeClr val="tx1">
                    <a:alpha val="100000"/>
                  </a:schemeClr>
                </a:solidFill>
              </a:rPr>
              <a:t> содержит </a:t>
            </a:r>
            <a:r>
              <a:rPr lang="en-US" dirty="0" err="1">
                <a:solidFill>
                  <a:schemeClr val="tx1">
                    <a:alpha val="100000"/>
                  </a:schemeClr>
                </a:solidFill>
              </a:rPr>
              <a:t>UIElement</a:t>
            </a: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alpha val="100000"/>
                  </a:schemeClr>
                </a:solidFill>
              </a:rPr>
              <a:t>и </a:t>
            </a: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Visual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WindowsBase.dll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>
                    <a:alpha val="100000"/>
                  </a:schemeClr>
                </a:solidFill>
              </a:rPr>
              <a:t>содержит </a:t>
            </a:r>
            <a:r>
              <a:rPr lang="en-US" dirty="0" err="1">
                <a:solidFill>
                  <a:schemeClr val="tx1">
                    <a:alpha val="100000"/>
                  </a:schemeClr>
                </a:solidFill>
              </a:rPr>
              <a:t>DispatcherObject</a:t>
            </a: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alpha val="100000"/>
                  </a:schemeClr>
                </a:solidFill>
              </a:rPr>
              <a:t>и </a:t>
            </a:r>
            <a:r>
              <a:rPr lang="en-US" dirty="0" err="1">
                <a:solidFill>
                  <a:schemeClr val="tx1">
                    <a:alpha val="100000"/>
                  </a:schemeClr>
                </a:solidFill>
              </a:rPr>
              <a:t>DependencyObject</a:t>
            </a:r>
            <a:endParaRPr lang="en-US" dirty="0">
              <a:solidFill>
                <a:schemeClr val="tx1">
                  <a:alpha val="10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alpha val="100000"/>
                </a:schemeClr>
              </a:solidFill>
            </a:endParaRPr>
          </a:p>
          <a:p>
            <a:r>
              <a:rPr lang="ru-RU" dirty="0"/>
              <a:t>PresentationFramework.dll: содержит все основные реализации компонентов и элементов управления, которые можно используются при построении графического интерфейса</a:t>
            </a:r>
          </a:p>
          <a:p>
            <a:r>
              <a:rPr lang="ru-RU" dirty="0"/>
              <a:t>PresentationCore.dll: содержит все базовые типы для большинства классов из PresentationFramework.dll</a:t>
            </a:r>
          </a:p>
          <a:p>
            <a:r>
              <a:rPr lang="ru-RU" dirty="0"/>
              <a:t>WindowsBase.dll: содержит ряд вспомогательных классов, которые применяются в WPF, но могут также использоваться и вне данной платформы</a:t>
            </a:r>
            <a:endParaRPr lang="en-US" dirty="0"/>
          </a:p>
          <a:p>
            <a:endParaRPr lang="ru-RU" dirty="0"/>
          </a:p>
          <a:p>
            <a:r>
              <a:rPr lang="ru-RU" dirty="0" err="1"/>
              <a:t>Unmanaged</a:t>
            </a:r>
            <a:r>
              <a:rPr lang="ru-RU" dirty="0"/>
              <a:t> API используется для интеграции вышележащего уровня с </a:t>
            </a:r>
            <a:r>
              <a:rPr lang="ru-RU" dirty="0" err="1"/>
              <a:t>DirectX</a:t>
            </a:r>
            <a:r>
              <a:rPr lang="ru-RU" dirty="0"/>
              <a:t>:</a:t>
            </a:r>
          </a:p>
          <a:p>
            <a:r>
              <a:rPr lang="ru-RU" dirty="0"/>
              <a:t>milcore.dll: собственно обеспечивает интеграцию компонентов WPF с </a:t>
            </a:r>
            <a:r>
              <a:rPr lang="ru-RU" dirty="0" err="1"/>
              <a:t>DirectX</a:t>
            </a:r>
            <a:r>
              <a:rPr lang="ru-RU" dirty="0"/>
              <a:t>. Данный компонент написан на неуправляемом коде (С/С++) для взаимодействия с </a:t>
            </a:r>
            <a:r>
              <a:rPr lang="ru-RU" dirty="0" err="1"/>
              <a:t>DirectX</a:t>
            </a:r>
            <a:r>
              <a:rPr lang="ru-RU" dirty="0"/>
              <a:t>.</a:t>
            </a:r>
          </a:p>
          <a:p>
            <a:r>
              <a:rPr lang="ru-RU" dirty="0"/>
              <a:t>WindowsCodecs.dll: библиотека, которая предоставляет низкоуровневую поддержку для изображений в WPF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7EF63-9DF9-4846-8892-FE1086386A4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14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21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Переделать</a:t>
            </a:r>
            <a:endParaRPr lang="en-US" dirty="0"/>
          </a:p>
          <a:p>
            <a:r>
              <a:rPr lang="ru-RU" dirty="0"/>
              <a:t>Не</a:t>
            </a:r>
            <a:r>
              <a:rPr lang="ru-RU" baseline="0" dirty="0"/>
              <a:t> </a:t>
            </a:r>
            <a:r>
              <a:rPr lang="en-US" baseline="0" dirty="0"/>
              <a:t>WPF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55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A04A0-0272-487C-AEF9-EE04A7D8D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2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zon.ru/context/detail/id/141703525/" TargetMode="External"/><Relationship Id="rId2" Type="http://schemas.openxmlformats.org/officeDocument/2006/relationships/hyperlink" Target="https://www.ozon.ru/context/detail/id/21462174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/>
              <a:t>Разработка приложений на платформе .</a:t>
            </a:r>
            <a:r>
              <a:rPr lang="en-US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365104"/>
            <a:ext cx="7064290" cy="1752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Основы 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Presentation Foundation</a:t>
            </a:r>
          </a:p>
          <a:p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XAML</a:t>
            </a:r>
            <a:endParaRPr lang="ru-R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5536" y="3361347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WPF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04800" y="2176329"/>
            <a:ext cx="861060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04800" y="3928929"/>
            <a:ext cx="86106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04800" y="5376729"/>
            <a:ext cx="86106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457200" y="2328729"/>
            <a:ext cx="4038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PresentationFramework.dll</a:t>
            </a:r>
            <a:endParaRPr lang="ru-RU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57200" y="2785929"/>
            <a:ext cx="4038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PresentationCore.dll</a:t>
            </a:r>
            <a:endParaRPr lang="ru-RU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4648200" y="2785929"/>
            <a:ext cx="4038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WindowsBase.dll</a:t>
            </a:r>
            <a:endParaRPr lang="ru-RU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457200" y="4157529"/>
            <a:ext cx="4038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milcore.dll</a:t>
            </a:r>
            <a:endParaRPr lang="ru-RU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4724400" y="4157529"/>
            <a:ext cx="4038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WindowsCodecs.dll</a:t>
            </a:r>
            <a:endParaRPr lang="ru-RU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457200" y="5529129"/>
            <a:ext cx="4038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Direct3D.dll</a:t>
            </a:r>
            <a:endParaRPr lang="ru-RU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4724400" y="5529129"/>
            <a:ext cx="4038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User32.dll</a:t>
            </a:r>
            <a:endParaRPr lang="ru-RU" dirty="0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1719129"/>
            <a:ext cx="379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Управляемый </a:t>
            </a:r>
            <a:r>
              <a:rPr lang="en-US" dirty="0"/>
              <a:t>API</a:t>
            </a:r>
            <a:r>
              <a:rPr lang="ru-RU" dirty="0"/>
              <a:t> интерфейс </a:t>
            </a:r>
            <a:r>
              <a:rPr lang="en-US" dirty="0"/>
              <a:t>WPF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3440256"/>
            <a:ext cx="3691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Уровень </a:t>
            </a:r>
            <a:r>
              <a:rPr lang="ru-RU" dirty="0" err="1"/>
              <a:t>медиа-интеграции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4" idx="2"/>
            <a:endCxn id="5" idx="0"/>
          </p:cNvCxnSpPr>
          <p:nvPr/>
        </p:nvCxnSpPr>
        <p:spPr bwMode="auto">
          <a:xfrm>
            <a:off x="4610100" y="3319329"/>
            <a:ext cx="0" cy="61200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" y="4888057"/>
            <a:ext cx="209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Уровень системы</a:t>
            </a:r>
          </a:p>
        </p:txBody>
      </p:sp>
      <p:cxnSp>
        <p:nvCxnSpPr>
          <p:cNvPr id="22" name="Прямая со стрелкой 21"/>
          <p:cNvCxnSpPr>
            <a:stCxn id="5" idx="2"/>
            <a:endCxn id="6" idx="0"/>
          </p:cNvCxnSpPr>
          <p:nvPr/>
        </p:nvCxnSpPr>
        <p:spPr bwMode="auto">
          <a:xfrm>
            <a:off x="4610100" y="4767129"/>
            <a:ext cx="0" cy="61200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XAML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eXtended</a:t>
            </a:r>
            <a:r>
              <a:rPr lang="en-US" dirty="0"/>
              <a:t> Application Markup Language</a:t>
            </a:r>
            <a:endParaRPr lang="ru-RU" dirty="0"/>
          </a:p>
          <a:p>
            <a:pPr algn="ctr"/>
            <a:r>
              <a:rPr lang="ru-RU" dirty="0"/>
              <a:t>расширенный язык разметки приложений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95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hape 1628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</a:t>
            </a:r>
            <a:r>
              <a:rPr lang="en-US"/>
              <a:t>XAML</a:t>
            </a:r>
            <a:endParaRPr lang="en-US" dirty="0"/>
          </a:p>
        </p:txBody>
      </p:sp>
      <p:sp>
        <p:nvSpPr>
          <p:cNvPr id="162819" name="Shape 16281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XAML – </a:t>
            </a:r>
            <a:r>
              <a:rPr lang="en-US" dirty="0" err="1"/>
              <a:t>eXtended</a:t>
            </a:r>
            <a:r>
              <a:rPr lang="en-US" dirty="0"/>
              <a:t> Application Markup Language – </a:t>
            </a:r>
            <a:r>
              <a:rPr lang="ru-RU" dirty="0"/>
              <a:t>расширенный язык разметки приложений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Основан на </a:t>
            </a:r>
            <a:r>
              <a:rPr lang="en-US" dirty="0"/>
              <a:t>XML</a:t>
            </a:r>
            <a:r>
              <a:rPr lang="ru-RU" dirty="0"/>
              <a:t>. Расширяет его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Это декларативный язык, описывающий структуру графического интерфейса, стили и сценарии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Декларативность – описание структуры и свойств, без кода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8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hape 15974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dirty="0"/>
              <a:t>Особенности </a:t>
            </a:r>
            <a:r>
              <a:rPr lang="en-US" dirty="0"/>
              <a:t>WPF</a:t>
            </a:r>
          </a:p>
        </p:txBody>
      </p:sp>
      <p:sp>
        <p:nvSpPr>
          <p:cNvPr id="159747" name="Shape 15974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Использование </a:t>
            </a:r>
            <a:r>
              <a:rPr lang="en-US" sz="2400" dirty="0"/>
              <a:t>XAML</a:t>
            </a:r>
            <a:r>
              <a:rPr lang="ru-RU" sz="2400" dirty="0"/>
              <a:t> для</a:t>
            </a:r>
          </a:p>
          <a:p>
            <a:pPr lvl="1"/>
            <a:r>
              <a:rPr lang="ru-RU" sz="2000" dirty="0"/>
              <a:t>Определения структуры </a:t>
            </a:r>
            <a:r>
              <a:rPr lang="en-US" sz="2000" dirty="0"/>
              <a:t>UI </a:t>
            </a:r>
            <a:r>
              <a:rPr lang="ru-RU" sz="2000" dirty="0"/>
              <a:t>(типа </a:t>
            </a:r>
            <a:r>
              <a:rPr lang="en-US" sz="2000" dirty="0"/>
              <a:t>HTML</a:t>
            </a:r>
            <a:r>
              <a:rPr lang="ru-RU" sz="2000" dirty="0"/>
              <a:t>)</a:t>
            </a:r>
            <a:endParaRPr lang="en-US" sz="2000" dirty="0"/>
          </a:p>
          <a:p>
            <a:pPr lvl="1"/>
            <a:r>
              <a:rPr lang="ru-RU" sz="2000" dirty="0"/>
              <a:t>Задания стилей (типа </a:t>
            </a:r>
            <a:r>
              <a:rPr lang="en-US" sz="2000" dirty="0"/>
              <a:t>CSS)</a:t>
            </a:r>
          </a:p>
          <a:p>
            <a:pPr lvl="1"/>
            <a:r>
              <a:rPr lang="ru-RU" sz="2000" dirty="0"/>
              <a:t>Анимации и мультимедиа</a:t>
            </a:r>
          </a:p>
          <a:p>
            <a:pPr lvl="1"/>
            <a:r>
              <a:rPr lang="ru-RU" sz="2000" dirty="0"/>
              <a:t>Трехмерной графики и анимации</a:t>
            </a:r>
          </a:p>
          <a:p>
            <a:pPr lvl="1"/>
            <a:endParaRPr lang="ru-RU" sz="2000" dirty="0"/>
          </a:p>
          <a:p>
            <a:r>
              <a:rPr lang="ru-RU" sz="2400" dirty="0"/>
              <a:t>Использование </a:t>
            </a:r>
            <a:r>
              <a:rPr lang="en-US" sz="2400" dirty="0"/>
              <a:t>C# </a:t>
            </a:r>
            <a:r>
              <a:rPr lang="ru-RU" sz="2400" dirty="0"/>
              <a:t>для</a:t>
            </a:r>
          </a:p>
          <a:p>
            <a:pPr lvl="1"/>
            <a:r>
              <a:rPr lang="ru-RU" sz="2000" dirty="0"/>
              <a:t>Обработки событий</a:t>
            </a:r>
          </a:p>
          <a:p>
            <a:pPr lvl="1"/>
            <a:r>
              <a:rPr lang="ru-RU" sz="2000" dirty="0"/>
              <a:t>Логики приложения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065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Разновидности </a:t>
            </a:r>
            <a:r>
              <a:rPr lang="en-US"/>
              <a:t>XAML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/>
              <a:t>Применение </a:t>
            </a:r>
            <a:r>
              <a:rPr lang="en-US"/>
              <a:t>XAML</a:t>
            </a:r>
          </a:p>
          <a:p>
            <a:pPr lvl="1">
              <a:lnSpc>
                <a:spcPct val="120000"/>
              </a:lnSpc>
            </a:pPr>
            <a:r>
              <a:rPr lang="en-US"/>
              <a:t>Windows Presentation Foundation (WPF)</a:t>
            </a:r>
          </a:p>
          <a:p>
            <a:pPr lvl="1">
              <a:lnSpc>
                <a:spcPct val="120000"/>
              </a:lnSpc>
            </a:pPr>
            <a:r>
              <a:rPr lang="en-US"/>
              <a:t>Silverlight</a:t>
            </a:r>
          </a:p>
          <a:p>
            <a:pPr lvl="1">
              <a:lnSpc>
                <a:spcPct val="120000"/>
              </a:lnSpc>
            </a:pPr>
            <a:r>
              <a:rPr lang="en-US"/>
              <a:t>Workflow Foundation (WF)</a:t>
            </a:r>
          </a:p>
          <a:p>
            <a:pPr lvl="1">
              <a:lnSpc>
                <a:spcPct val="120000"/>
              </a:lnSpc>
            </a:pPr>
            <a:r>
              <a:rPr lang="en-US"/>
              <a:t>Windows Communication Foundation (WCF)</a:t>
            </a:r>
          </a:p>
          <a:p>
            <a:pPr lvl="1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XAML </a:t>
            </a:r>
            <a:r>
              <a:rPr lang="ru-RU"/>
              <a:t>может использоваться в любой другой предметной области для декларативного описания, используя пользовательское множество объектов</a:t>
            </a:r>
          </a:p>
          <a:p>
            <a:pPr lvl="1">
              <a:lnSpc>
                <a:spcPct val="120000"/>
              </a:lnSpc>
            </a:pPr>
            <a:endParaRPr lang="ru-RU"/>
          </a:p>
          <a:p>
            <a:pPr>
              <a:lnSpc>
                <a:spcPct val="120000"/>
              </a:lnSpc>
            </a:pPr>
            <a:r>
              <a:rPr lang="en-US"/>
              <a:t>WPF </a:t>
            </a:r>
            <a:r>
              <a:rPr lang="ru-RU"/>
              <a:t>использует </a:t>
            </a:r>
            <a:r>
              <a:rPr lang="en-US"/>
              <a:t>XAML</a:t>
            </a:r>
            <a:r>
              <a:rPr lang="ru-RU"/>
              <a:t>, но может и обойтись без него</a:t>
            </a:r>
          </a:p>
          <a:p>
            <a:pPr>
              <a:lnSpc>
                <a:spcPct val="120000"/>
              </a:lnSpc>
            </a:pPr>
            <a:r>
              <a:rPr lang="en-US"/>
              <a:t>XAML </a:t>
            </a:r>
            <a:r>
              <a:rPr lang="ru-RU"/>
              <a:t>используется и в других областях, не только в </a:t>
            </a:r>
            <a:r>
              <a:rPr lang="en-US"/>
              <a:t>WPF</a:t>
            </a:r>
            <a:endParaRPr lang="ru-RU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35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Hello, WPF World!</a:t>
            </a:r>
          </a:p>
        </p:txBody>
      </p:sp>
    </p:spTree>
    <p:extLst>
      <p:ext uri="{BB962C8B-B14F-4D97-AF65-F5344CB8AC3E}">
        <p14:creationId xmlns:p14="http://schemas.microsoft.com/office/powerpoint/2010/main" val="271818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hape 16588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>
              <a:defRPr/>
            </a:pPr>
            <a:r>
              <a:rPr lang="ru-RU" dirty="0"/>
              <a:t>Структура интерфейса</a:t>
            </a:r>
            <a:endParaRPr lang="en-US" dirty="0"/>
          </a:p>
        </p:txBody>
      </p:sp>
      <p:sp>
        <p:nvSpPr>
          <p:cNvPr id="165891" name="Shape 165890"/>
          <p:cNvSpPr>
            <a:spLocks noGrp="1" noChangeArrowheads="1"/>
          </p:cNvSpPr>
          <p:nvPr>
            <p:ph type="body" idx="1"/>
          </p:nvPr>
        </p:nvSpPr>
        <p:spPr>
          <a:xfrm>
            <a:off x="471456" y="1600200"/>
            <a:ext cx="5334000" cy="530225"/>
          </a:xfrm>
        </p:spPr>
        <p:txBody>
          <a:bodyPr>
            <a:normAutofit fontScale="92500" lnSpcReduction="10000"/>
          </a:bodyPr>
          <a:lstStyle/>
          <a:p>
            <a:pPr marL="461963" indent="-461963" defTabSz="914400" eaLnBrk="1" hangingPunct="1">
              <a:buFont typeface="Wingdings 2" pitchFamily="18" charset="2"/>
              <a:buNone/>
              <a:defRPr/>
            </a:pPr>
            <a:r>
              <a:rPr lang="ru-RU"/>
              <a:t>очень похожа на дерево...</a:t>
            </a:r>
            <a:endParaRPr lang="en-US" dirty="0"/>
          </a:p>
        </p:txBody>
      </p:sp>
      <p:pic>
        <p:nvPicPr>
          <p:cNvPr id="165892" name="Rectangle 1658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6" y="2514600"/>
            <a:ext cx="30607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3" name="Rectangle 165892"/>
          <p:cNvSpPr>
            <a:spLocks noChangeArrowheads="1"/>
          </p:cNvSpPr>
          <p:nvPr/>
        </p:nvSpPr>
        <p:spPr bwMode="auto">
          <a:xfrm>
            <a:off x="7405656" y="1752600"/>
            <a:ext cx="9144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Print</a:t>
            </a:r>
          </a:p>
        </p:txBody>
      </p:sp>
      <p:sp>
        <p:nvSpPr>
          <p:cNvPr id="165894" name="Rectangle 165893"/>
          <p:cNvSpPr>
            <a:spLocks noChangeArrowheads="1"/>
          </p:cNvSpPr>
          <p:nvPr/>
        </p:nvSpPr>
        <p:spPr bwMode="auto">
          <a:xfrm>
            <a:off x="4586256" y="2362200"/>
            <a:ext cx="8382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Printer</a:t>
            </a:r>
          </a:p>
        </p:txBody>
      </p:sp>
      <p:sp>
        <p:nvSpPr>
          <p:cNvPr id="165895" name="Rectangle 165894"/>
          <p:cNvSpPr>
            <a:spLocks noChangeArrowheads="1"/>
          </p:cNvSpPr>
          <p:nvPr/>
        </p:nvSpPr>
        <p:spPr bwMode="auto">
          <a:xfrm>
            <a:off x="5576856" y="3124200"/>
            <a:ext cx="138566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Print Range</a:t>
            </a:r>
          </a:p>
        </p:txBody>
      </p:sp>
      <p:sp>
        <p:nvSpPr>
          <p:cNvPr id="165896" name="Rectangle 165895"/>
          <p:cNvSpPr>
            <a:spLocks noChangeArrowheads="1"/>
          </p:cNvSpPr>
          <p:nvPr/>
        </p:nvSpPr>
        <p:spPr bwMode="auto">
          <a:xfrm>
            <a:off x="7673336" y="3124200"/>
            <a:ext cx="98864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Copies</a:t>
            </a:r>
          </a:p>
        </p:txBody>
      </p:sp>
      <p:sp>
        <p:nvSpPr>
          <p:cNvPr id="165897" name="Straight Connector 165896"/>
          <p:cNvSpPr>
            <a:spLocks noChangeShapeType="1"/>
          </p:cNvSpPr>
          <p:nvPr/>
        </p:nvSpPr>
        <p:spPr bwMode="auto">
          <a:xfrm flipH="1">
            <a:off x="5119656" y="1981200"/>
            <a:ext cx="2286000" cy="381000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5898" name="Straight Connector 165897"/>
          <p:cNvSpPr>
            <a:spLocks noChangeShapeType="1"/>
          </p:cNvSpPr>
          <p:nvPr/>
        </p:nvSpPr>
        <p:spPr bwMode="auto">
          <a:xfrm flipH="1">
            <a:off x="6338856" y="2209800"/>
            <a:ext cx="1524000" cy="914400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5899" name="Straight Connector 165898"/>
          <p:cNvSpPr>
            <a:spLocks noChangeShapeType="1"/>
          </p:cNvSpPr>
          <p:nvPr/>
        </p:nvSpPr>
        <p:spPr bwMode="auto">
          <a:xfrm>
            <a:off x="7824756" y="2209800"/>
            <a:ext cx="342900" cy="914400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5900" name="Rectangle 165899"/>
          <p:cNvSpPr>
            <a:spLocks noChangeArrowheads="1"/>
          </p:cNvSpPr>
          <p:nvPr/>
        </p:nvSpPr>
        <p:spPr bwMode="auto">
          <a:xfrm>
            <a:off x="5816916" y="4886864"/>
            <a:ext cx="200784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Number of Copies</a:t>
            </a:r>
          </a:p>
        </p:txBody>
      </p:sp>
      <p:sp>
        <p:nvSpPr>
          <p:cNvPr id="165901" name="Rectangle 165900"/>
          <p:cNvSpPr>
            <a:spLocks noChangeArrowheads="1"/>
          </p:cNvSpPr>
          <p:nvPr/>
        </p:nvSpPr>
        <p:spPr bwMode="auto">
          <a:xfrm>
            <a:off x="5425894" y="4086225"/>
            <a:ext cx="11430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Count</a:t>
            </a:r>
          </a:p>
        </p:txBody>
      </p:sp>
      <p:sp>
        <p:nvSpPr>
          <p:cNvPr id="165903" name="Rectangle 165902"/>
          <p:cNvSpPr>
            <a:spLocks noChangeArrowheads="1"/>
          </p:cNvSpPr>
          <p:nvPr/>
        </p:nvSpPr>
        <p:spPr bwMode="auto">
          <a:xfrm>
            <a:off x="8059892" y="4214004"/>
            <a:ext cx="66577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Flag</a:t>
            </a:r>
          </a:p>
        </p:txBody>
      </p:sp>
      <p:sp>
        <p:nvSpPr>
          <p:cNvPr id="165904" name="Straight Connector 165903"/>
          <p:cNvSpPr>
            <a:spLocks noChangeShapeType="1"/>
          </p:cNvSpPr>
          <p:nvPr/>
        </p:nvSpPr>
        <p:spPr bwMode="auto">
          <a:xfrm flipH="1">
            <a:off x="6098424" y="3581400"/>
            <a:ext cx="2069232" cy="504825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5905" name="Straight Connector 165904"/>
          <p:cNvSpPr>
            <a:spLocks noChangeShapeType="1"/>
          </p:cNvSpPr>
          <p:nvPr/>
        </p:nvSpPr>
        <p:spPr bwMode="auto">
          <a:xfrm flipH="1">
            <a:off x="6820836" y="3581400"/>
            <a:ext cx="1346820" cy="1295400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5906" name="Straight Connector 165905"/>
          <p:cNvSpPr>
            <a:spLocks noChangeShapeType="1"/>
          </p:cNvSpPr>
          <p:nvPr/>
        </p:nvSpPr>
        <p:spPr bwMode="auto">
          <a:xfrm>
            <a:off x="8167656" y="3581400"/>
            <a:ext cx="228600" cy="609600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5907" name="Right Arrow 165906"/>
          <p:cNvSpPr>
            <a:spLocks noChangeArrowheads="1"/>
          </p:cNvSpPr>
          <p:nvPr/>
        </p:nvSpPr>
        <p:spPr bwMode="auto">
          <a:xfrm>
            <a:off x="3367056" y="3429000"/>
            <a:ext cx="1295400" cy="838200"/>
          </a:xfrm>
          <a:prstGeom prst="rightArrow">
            <a:avLst>
              <a:gd name="adj1" fmla="val 50000"/>
              <a:gd name="adj2" fmla="val 3863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nimBg="1"/>
      <p:bldP spid="165894" grpId="0" animBg="1"/>
      <p:bldP spid="165895" grpId="0" animBg="1"/>
      <p:bldP spid="165896" grpId="0" animBg="1"/>
      <p:bldP spid="165900" grpId="0" animBg="1"/>
      <p:bldP spid="165901" grpId="0" animBg="1"/>
      <p:bldP spid="165903" grpId="0" animBg="1"/>
      <p:bldP spid="1659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hape 1669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Для описания деревьев</a:t>
            </a:r>
            <a:endParaRPr lang="en-US" dirty="0"/>
          </a:p>
        </p:txBody>
      </p:sp>
      <p:sp>
        <p:nvSpPr>
          <p:cNvPr id="166915" name="Shape 1669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Используют </a:t>
            </a:r>
            <a:r>
              <a:rPr lang="en-US" sz="2400" dirty="0"/>
              <a:t>XML – </a:t>
            </a:r>
            <a:r>
              <a:rPr lang="en-US" sz="2400" dirty="0" err="1"/>
              <a:t>eXtended</a:t>
            </a:r>
            <a:r>
              <a:rPr lang="en-US" sz="2400" dirty="0"/>
              <a:t> Markup Language</a:t>
            </a:r>
          </a:p>
        </p:txBody>
      </p:sp>
      <p:sp>
        <p:nvSpPr>
          <p:cNvPr id="166916" name="Rectangle 166915"/>
          <p:cNvSpPr>
            <a:spLocks noChangeArrowheads="1"/>
          </p:cNvSpPr>
          <p:nvPr/>
        </p:nvSpPr>
        <p:spPr bwMode="auto">
          <a:xfrm>
            <a:off x="1367408" y="2118479"/>
            <a:ext cx="9144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Print</a:t>
            </a:r>
          </a:p>
        </p:txBody>
      </p:sp>
      <p:sp>
        <p:nvSpPr>
          <p:cNvPr id="166917" name="Rectangle 166916"/>
          <p:cNvSpPr>
            <a:spLocks noChangeArrowheads="1"/>
          </p:cNvSpPr>
          <p:nvPr/>
        </p:nvSpPr>
        <p:spPr bwMode="auto">
          <a:xfrm>
            <a:off x="2281808" y="3032879"/>
            <a:ext cx="11430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Printer</a:t>
            </a:r>
          </a:p>
        </p:txBody>
      </p:sp>
      <p:sp>
        <p:nvSpPr>
          <p:cNvPr id="166918" name="Rectangle 166917"/>
          <p:cNvSpPr>
            <a:spLocks noChangeArrowheads="1"/>
          </p:cNvSpPr>
          <p:nvPr/>
        </p:nvSpPr>
        <p:spPr bwMode="auto">
          <a:xfrm>
            <a:off x="2015108" y="3659247"/>
            <a:ext cx="16002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Print Range</a:t>
            </a:r>
          </a:p>
        </p:txBody>
      </p:sp>
      <p:sp>
        <p:nvSpPr>
          <p:cNvPr id="166919" name="Rectangle 166918"/>
          <p:cNvSpPr>
            <a:spLocks noChangeArrowheads="1"/>
          </p:cNvSpPr>
          <p:nvPr/>
        </p:nvSpPr>
        <p:spPr bwMode="auto">
          <a:xfrm>
            <a:off x="453008" y="3032879"/>
            <a:ext cx="11430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Copies</a:t>
            </a:r>
          </a:p>
        </p:txBody>
      </p:sp>
      <p:sp>
        <p:nvSpPr>
          <p:cNvPr id="166920" name="Straight Connector 166919"/>
          <p:cNvSpPr>
            <a:spLocks noChangeShapeType="1"/>
          </p:cNvSpPr>
          <p:nvPr/>
        </p:nvSpPr>
        <p:spPr bwMode="auto">
          <a:xfrm flipH="1">
            <a:off x="757808" y="2575679"/>
            <a:ext cx="990600" cy="457200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6921" name="Straight Connector 166920"/>
          <p:cNvSpPr>
            <a:spLocks noChangeShapeType="1"/>
          </p:cNvSpPr>
          <p:nvPr/>
        </p:nvSpPr>
        <p:spPr bwMode="auto">
          <a:xfrm>
            <a:off x="1748408" y="2575679"/>
            <a:ext cx="381000" cy="1083568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6922" name="Straight Connector 166921"/>
          <p:cNvSpPr>
            <a:spLocks noChangeShapeType="1"/>
          </p:cNvSpPr>
          <p:nvPr/>
        </p:nvSpPr>
        <p:spPr bwMode="auto">
          <a:xfrm>
            <a:off x="1748408" y="2575679"/>
            <a:ext cx="1066800" cy="457200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6923" name="Rectangle 166922"/>
          <p:cNvSpPr>
            <a:spLocks noChangeArrowheads="1"/>
          </p:cNvSpPr>
          <p:nvPr/>
        </p:nvSpPr>
        <p:spPr bwMode="auto">
          <a:xfrm>
            <a:off x="224408" y="5547479"/>
            <a:ext cx="2590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Number of Copies</a:t>
            </a:r>
          </a:p>
        </p:txBody>
      </p:sp>
      <p:sp>
        <p:nvSpPr>
          <p:cNvPr id="166924" name="Rectangle 166923"/>
          <p:cNvSpPr>
            <a:spLocks noChangeArrowheads="1"/>
          </p:cNvSpPr>
          <p:nvPr/>
        </p:nvSpPr>
        <p:spPr bwMode="auto">
          <a:xfrm>
            <a:off x="224408" y="4404479"/>
            <a:ext cx="11430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Count</a:t>
            </a:r>
          </a:p>
        </p:txBody>
      </p:sp>
      <p:sp>
        <p:nvSpPr>
          <p:cNvPr id="166925" name="Rectangle 166924"/>
          <p:cNvSpPr>
            <a:spLocks noChangeArrowheads="1"/>
          </p:cNvSpPr>
          <p:nvPr/>
        </p:nvSpPr>
        <p:spPr bwMode="auto">
          <a:xfrm>
            <a:off x="1748408" y="4404479"/>
            <a:ext cx="11430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Flag</a:t>
            </a:r>
          </a:p>
        </p:txBody>
      </p:sp>
      <p:sp>
        <p:nvSpPr>
          <p:cNvPr id="166926" name="Straight Connector 166925"/>
          <p:cNvSpPr>
            <a:spLocks noChangeShapeType="1"/>
          </p:cNvSpPr>
          <p:nvPr/>
        </p:nvSpPr>
        <p:spPr bwMode="auto">
          <a:xfrm flipH="1">
            <a:off x="681608" y="3490079"/>
            <a:ext cx="228600" cy="914400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6927" name="Straight Connector 166926"/>
          <p:cNvSpPr>
            <a:spLocks noChangeShapeType="1"/>
          </p:cNvSpPr>
          <p:nvPr/>
        </p:nvSpPr>
        <p:spPr bwMode="auto">
          <a:xfrm>
            <a:off x="910208" y="3490079"/>
            <a:ext cx="1219200" cy="2057400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6928" name="Straight Connector 166927"/>
          <p:cNvSpPr>
            <a:spLocks noChangeShapeType="1"/>
          </p:cNvSpPr>
          <p:nvPr/>
        </p:nvSpPr>
        <p:spPr bwMode="auto">
          <a:xfrm>
            <a:off x="910208" y="3490079"/>
            <a:ext cx="1371600" cy="914400"/>
          </a:xfrm>
          <a:prstGeom prst="line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166929" name="TextBox 166928"/>
          <p:cNvSpPr txBox="1">
            <a:spLocks noChangeArrowheads="1"/>
          </p:cNvSpPr>
          <p:nvPr/>
        </p:nvSpPr>
        <p:spPr bwMode="auto">
          <a:xfrm>
            <a:off x="4034408" y="2408158"/>
            <a:ext cx="4930080" cy="341632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&lt;Window Title="Print"&gt;</a:t>
            </a:r>
          </a:p>
          <a:p>
            <a:pPr algn="l">
              <a:defRPr/>
            </a:pP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GroupBox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Title="Copies"&gt;</a:t>
            </a:r>
          </a:p>
          <a:p>
            <a:pPr algn="l"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&lt;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CheckBox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Title="Collate"  	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IsChecked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="true"/&gt;</a:t>
            </a:r>
            <a:endParaRPr lang="ru-RU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&lt;Label Title="Number of Copies"&gt;</a:t>
            </a:r>
          </a:p>
          <a:p>
            <a:pPr algn="l"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&lt;Spinner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MinValue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=1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axValue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=1000 /&gt;</a:t>
            </a:r>
          </a:p>
          <a:p>
            <a:pPr algn="l"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&lt;/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GroupBox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</a:p>
          <a:p>
            <a:pPr algn="l">
              <a:defRPr/>
            </a:pP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GroupBox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Title="Print"&gt;   </a:t>
            </a:r>
          </a:p>
          <a:p>
            <a:pPr algn="l"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&lt;/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GroupBox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</a:p>
          <a:p>
            <a:pPr algn="l">
              <a:defRPr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&lt;/Window&gt;</a:t>
            </a:r>
          </a:p>
        </p:txBody>
      </p:sp>
      <p:sp>
        <p:nvSpPr>
          <p:cNvPr id="166930" name="Right Arrow 166929"/>
          <p:cNvSpPr>
            <a:spLocks noChangeArrowheads="1"/>
          </p:cNvSpPr>
          <p:nvPr/>
        </p:nvSpPr>
        <p:spPr bwMode="auto">
          <a:xfrm>
            <a:off x="3043808" y="5014079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8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  <p:bldP spid="166917" grpId="0" animBg="1"/>
      <p:bldP spid="166918" grpId="0" animBg="1"/>
      <p:bldP spid="166919" grpId="0" animBg="1"/>
      <p:bldP spid="166923" grpId="0" animBg="1"/>
      <p:bldP spid="166924" grpId="0" animBg="1"/>
      <p:bldP spid="166925" grpId="0" animBg="1"/>
      <p:bldP spid="166929" grpId="0" animBg="1"/>
      <p:bldP spid="1669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hape 1699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Элементы </a:t>
            </a:r>
            <a:r>
              <a:rPr lang="en-US"/>
              <a:t>UI</a:t>
            </a:r>
            <a:endParaRPr lang="en-US" dirty="0"/>
          </a:p>
        </p:txBody>
      </p:sp>
      <p:sp>
        <p:nvSpPr>
          <p:cNvPr id="169987" name="Shape 16998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Элементам </a:t>
            </a:r>
            <a:r>
              <a:rPr lang="en-US"/>
              <a:t>UI </a:t>
            </a:r>
            <a:r>
              <a:rPr lang="ru-RU"/>
              <a:t>соответствуют</a:t>
            </a:r>
          </a:p>
          <a:p>
            <a:pPr lvl="1"/>
            <a:r>
              <a:rPr lang="ru-RU"/>
              <a:t>С одной стороны – элементы </a:t>
            </a:r>
            <a:r>
              <a:rPr lang="en-US"/>
              <a:t>XML</a:t>
            </a:r>
          </a:p>
          <a:p>
            <a:pPr lvl="1"/>
            <a:r>
              <a:rPr lang="ru-RU"/>
              <a:t>С другой стороны – классы </a:t>
            </a:r>
            <a:r>
              <a:rPr lang="en-US"/>
              <a:t>.NET</a:t>
            </a:r>
            <a:endParaRPr lang="ru-RU"/>
          </a:p>
          <a:p>
            <a:endParaRPr lang="ru-RU"/>
          </a:p>
          <a:p>
            <a:r>
              <a:rPr lang="ru-RU"/>
              <a:t>Имеется соответствие между </a:t>
            </a:r>
            <a:r>
              <a:rPr lang="en-US"/>
              <a:t>.NET </a:t>
            </a:r>
            <a:r>
              <a:rPr lang="ru-RU"/>
              <a:t>и </a:t>
            </a:r>
            <a:r>
              <a:rPr lang="en-US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1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Table 1710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93808"/>
              </p:ext>
            </p:extLst>
          </p:nvPr>
        </p:nvGraphicFramePr>
        <p:xfrm>
          <a:off x="539552" y="1772815"/>
          <a:ext cx="8208912" cy="4733931"/>
        </p:xfrm>
        <a:graphic>
          <a:graphicData uri="http://schemas.openxmlformats.org/drawingml/2006/table">
            <a:tbl>
              <a:tblPr/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XAML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C#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Элемент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Объект класса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Атрибут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Свойство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Вложенность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Спец. свойство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-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Метод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Триггер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-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Сеттер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-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Атрибут-событие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Подписка на событие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1010" name="Shape 1710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Соответствие </a:t>
            </a:r>
            <a:r>
              <a:rPr lang="en-US"/>
              <a:t>XAML</a:t>
            </a:r>
            <a:r>
              <a:rPr lang="en-US">
                <a:sym typeface="Wingdings" pitchFamily="2" charset="2"/>
              </a:rPr>
              <a:t> </a:t>
            </a:r>
            <a:r>
              <a:rPr lang="en-US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184576"/>
          </a:xfrm>
        </p:spPr>
        <p:txBody>
          <a:bodyPr anchor="ctr">
            <a:normAutofit/>
          </a:bodyPr>
          <a:lstStyle/>
          <a:p>
            <a:r>
              <a:rPr lang="ru-RU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Мэтью Мак-Дональд. WPF: </a:t>
            </a:r>
            <a:r>
              <a:rPr lang="ru-RU" sz="2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ru-RU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</a:t>
            </a:r>
            <a:r>
              <a:rPr lang="ru-RU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Foundation</a:t>
            </a:r>
            <a:r>
              <a:rPr lang="ru-RU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в .NET 4.5 с примерами на C# 5.0 для профессионалов (2013)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Натан Адам. WPF 4 Подробное руководство (2011)</a:t>
            </a:r>
            <a:endParaRPr lang="ru-RU" sz="2800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22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Как это работает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/>
              <a:t>Компиляция</a:t>
            </a:r>
          </a:p>
          <a:p>
            <a:pPr lvl="1">
              <a:lnSpc>
                <a:spcPct val="120000"/>
              </a:lnSpc>
            </a:pPr>
            <a:r>
              <a:rPr lang="en-US"/>
              <a:t>XAML </a:t>
            </a:r>
            <a:r>
              <a:rPr lang="ru-RU"/>
              <a:t>компилируется в </a:t>
            </a:r>
            <a:r>
              <a:rPr lang="en-US"/>
              <a:t>BAML </a:t>
            </a:r>
            <a:r>
              <a:rPr lang="ru-RU"/>
              <a:t>и добавляется в качестве ресурса к сборке</a:t>
            </a:r>
          </a:p>
          <a:p>
            <a:pPr lvl="1">
              <a:lnSpc>
                <a:spcPct val="120000"/>
              </a:lnSpc>
            </a:pPr>
            <a:r>
              <a:rPr lang="ru-RU"/>
              <a:t>Создается частичный класс реализующий метод </a:t>
            </a:r>
            <a:r>
              <a:rPr lang="en-US"/>
              <a:t>InitializeComponent()</a:t>
            </a:r>
            <a:r>
              <a:rPr lang="ru-RU"/>
              <a:t>, который</a:t>
            </a:r>
            <a:r>
              <a:rPr lang="en-US"/>
              <a:t>:</a:t>
            </a:r>
            <a:endParaRPr lang="ru-RU"/>
          </a:p>
          <a:p>
            <a:pPr lvl="2">
              <a:lnSpc>
                <a:spcPct val="120000"/>
              </a:lnSpc>
            </a:pPr>
            <a:r>
              <a:rPr lang="ru-RU"/>
              <a:t>загружает </a:t>
            </a:r>
            <a:r>
              <a:rPr lang="en-US"/>
              <a:t>BAML</a:t>
            </a:r>
            <a:endParaRPr lang="ru-RU"/>
          </a:p>
          <a:p>
            <a:pPr lvl="2">
              <a:lnSpc>
                <a:spcPct val="120000"/>
              </a:lnSpc>
            </a:pPr>
            <a:r>
              <a:rPr lang="ru-RU"/>
              <a:t>создает объекты (по</a:t>
            </a:r>
            <a:r>
              <a:rPr lang="en-US"/>
              <a:t> </a:t>
            </a:r>
            <a:r>
              <a:rPr lang="ru-RU"/>
              <a:t>структуре </a:t>
            </a:r>
            <a:r>
              <a:rPr lang="en-US"/>
              <a:t>BAML</a:t>
            </a:r>
            <a:r>
              <a:rPr lang="ru-RU"/>
              <a:t>)</a:t>
            </a:r>
          </a:p>
          <a:p>
            <a:pPr lvl="2">
              <a:lnSpc>
                <a:spcPct val="120000"/>
              </a:lnSpc>
            </a:pPr>
            <a:r>
              <a:rPr lang="ru-RU"/>
              <a:t>привязывает объекты к переменным (каждому именованному элементу в </a:t>
            </a:r>
            <a:r>
              <a:rPr lang="en-US"/>
              <a:t>XAML </a:t>
            </a:r>
            <a:r>
              <a:rPr lang="ru-RU"/>
              <a:t>в частичном классе создается соответствующее поле)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ru-RU"/>
              <a:t>привязывает обработчики события</a:t>
            </a:r>
          </a:p>
          <a:p>
            <a:pPr lvl="1">
              <a:lnSpc>
                <a:spcPct val="120000"/>
              </a:lnSpc>
            </a:pPr>
            <a:r>
              <a:rPr lang="ru-RU"/>
              <a:t>Частичные классы объединяются</a:t>
            </a:r>
            <a:endParaRPr lang="en-US"/>
          </a:p>
          <a:p>
            <a:pPr>
              <a:lnSpc>
                <a:spcPct val="120000"/>
              </a:lnSpc>
            </a:pPr>
            <a:r>
              <a:rPr lang="ru-RU"/>
              <a:t>Исполнение</a:t>
            </a:r>
          </a:p>
          <a:p>
            <a:pPr lvl="1">
              <a:lnSpc>
                <a:spcPct val="120000"/>
              </a:lnSpc>
            </a:pPr>
            <a:r>
              <a:rPr lang="ru-RU"/>
              <a:t>Исполняется </a:t>
            </a:r>
            <a:r>
              <a:rPr lang="en-US"/>
              <a:t>C#-</a:t>
            </a:r>
            <a:r>
              <a:rPr lang="ru-RU"/>
              <a:t>код</a:t>
            </a:r>
          </a:p>
          <a:p>
            <a:pPr>
              <a:lnSpc>
                <a:spcPct val="120000"/>
              </a:lnSpc>
            </a:pPr>
            <a:r>
              <a:rPr lang="ru-RU"/>
              <a:t>Удобство</a:t>
            </a:r>
          </a:p>
          <a:p>
            <a:pPr lvl="1">
              <a:lnSpc>
                <a:spcPct val="120000"/>
              </a:lnSpc>
            </a:pPr>
            <a:r>
              <a:rPr lang="ru-RU"/>
              <a:t>Благодаря декларативному подходу создавать интерфейс на </a:t>
            </a:r>
            <a:r>
              <a:rPr lang="en-US"/>
              <a:t>XAML</a:t>
            </a:r>
            <a:r>
              <a:rPr lang="ru-RU"/>
              <a:t> значительно удобнее, чем на </a:t>
            </a:r>
            <a:r>
              <a:rPr lang="en-US"/>
              <a:t>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29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/>
              <a:t>Пространства имен </a:t>
            </a:r>
            <a:r>
              <a:rPr lang="en-US"/>
              <a:t>XAML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6714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xmlns</a:t>
            </a:r>
            <a:r>
              <a:rPr lang="en-US" dirty="0">
                <a:solidFill>
                  <a:srgbClr val="FFC000"/>
                </a:solidFill>
              </a:rPr>
              <a:t>="http://schemas.microsoft.com/</a:t>
            </a:r>
            <a:r>
              <a:rPr lang="en-US" dirty="0" err="1">
                <a:solidFill>
                  <a:srgbClr val="FFC000"/>
                </a:solidFill>
              </a:rPr>
              <a:t>winfx</a:t>
            </a:r>
            <a:r>
              <a:rPr lang="en-US" dirty="0">
                <a:solidFill>
                  <a:srgbClr val="FFC000"/>
                </a:solidFill>
              </a:rPr>
              <a:t>/2006/</a:t>
            </a:r>
            <a:r>
              <a:rPr lang="en-US" dirty="0" err="1">
                <a:solidFill>
                  <a:srgbClr val="FFC000"/>
                </a:solidFill>
              </a:rPr>
              <a:t>xaml</a:t>
            </a:r>
            <a:r>
              <a:rPr lang="en-US" dirty="0">
                <a:solidFill>
                  <a:srgbClr val="FFC000"/>
                </a:solidFill>
              </a:rPr>
              <a:t>/presentation" </a:t>
            </a:r>
            <a:r>
              <a:rPr lang="en-US" dirty="0"/>
              <a:t>– </a:t>
            </a:r>
            <a:r>
              <a:rPr lang="ru-RU" dirty="0"/>
              <a:t>основное пространство имен </a:t>
            </a:r>
            <a:r>
              <a:rPr lang="en-US" dirty="0"/>
              <a:t>WPF. </a:t>
            </a:r>
            <a:r>
              <a:rPr lang="ru-RU" dirty="0"/>
              <a:t>Охватывает все классы </a:t>
            </a:r>
            <a:r>
              <a:rPr lang="en-US" dirty="0"/>
              <a:t>WPF</a:t>
            </a:r>
            <a:r>
              <a:rPr lang="ru-RU" dirty="0"/>
              <a:t>, включая все классы элементов управления. По умолчанию задается как основное пространство имен в </a:t>
            </a:r>
            <a:r>
              <a:rPr lang="en-US" dirty="0"/>
              <a:t>XAML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xmlns:x</a:t>
            </a:r>
            <a:r>
              <a:rPr lang="en-US" dirty="0">
                <a:solidFill>
                  <a:srgbClr val="FFC000"/>
                </a:solidFill>
              </a:rPr>
              <a:t>="http://schemas.microsoft.com/</a:t>
            </a:r>
            <a:r>
              <a:rPr lang="en-US" dirty="0" err="1">
                <a:solidFill>
                  <a:srgbClr val="FFC000"/>
                </a:solidFill>
              </a:rPr>
              <a:t>winfx</a:t>
            </a:r>
            <a:r>
              <a:rPr lang="en-US" dirty="0">
                <a:solidFill>
                  <a:srgbClr val="FFC000"/>
                </a:solidFill>
              </a:rPr>
              <a:t>/2006/</a:t>
            </a:r>
            <a:r>
              <a:rPr lang="en-US" dirty="0" err="1">
                <a:solidFill>
                  <a:srgbClr val="FFC000"/>
                </a:solidFill>
              </a:rPr>
              <a:t>xaml</a:t>
            </a:r>
            <a:r>
              <a:rPr lang="en-US" dirty="0">
                <a:solidFill>
                  <a:srgbClr val="FFC000"/>
                </a:solidFill>
              </a:rPr>
              <a:t>"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– пространство имен </a:t>
            </a:r>
            <a:r>
              <a:rPr lang="en-US" dirty="0"/>
              <a:t>XAML. </a:t>
            </a:r>
            <a:r>
              <a:rPr lang="ru-RU" dirty="0"/>
              <a:t>Содержит служебные свойства </a:t>
            </a:r>
            <a:r>
              <a:rPr lang="en-US" dirty="0"/>
              <a:t>XAML</a:t>
            </a:r>
            <a:r>
              <a:rPr lang="ru-RU" dirty="0"/>
              <a:t>, которые влияют на то как интерпретируется документ.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Можно добавлять и другие пространства имен для использования в </a:t>
            </a:r>
            <a:r>
              <a:rPr lang="en-US" dirty="0"/>
              <a:t>XAML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Синтаксис: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xmlns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ru-RU" i="1" dirty="0">
                <a:solidFill>
                  <a:srgbClr val="92D050"/>
                </a:solidFill>
              </a:rPr>
              <a:t>Префикс</a:t>
            </a:r>
            <a:r>
              <a:rPr lang="en-US" dirty="0">
                <a:solidFill>
                  <a:srgbClr val="FFC000"/>
                </a:solidFill>
              </a:rPr>
              <a:t>=“</a:t>
            </a:r>
            <a:r>
              <a:rPr lang="en-US" dirty="0" err="1">
                <a:solidFill>
                  <a:srgbClr val="FFC000"/>
                </a:solidFill>
              </a:rPr>
              <a:t>clr</a:t>
            </a:r>
            <a:r>
              <a:rPr lang="en-US" dirty="0">
                <a:solidFill>
                  <a:srgbClr val="FFC000"/>
                </a:solidFill>
              </a:rPr>
              <a:t>-namespace:</a:t>
            </a:r>
            <a:r>
              <a:rPr lang="ru-RU" i="1" dirty="0" err="1">
                <a:solidFill>
                  <a:srgbClr val="92D050"/>
                </a:solidFill>
              </a:rPr>
              <a:t>ПространствоИмен</a:t>
            </a:r>
            <a:r>
              <a:rPr lang="en-US" dirty="0">
                <a:solidFill>
                  <a:srgbClr val="FFC000"/>
                </a:solidFill>
              </a:rPr>
              <a:t>;assembly=</a:t>
            </a:r>
            <a:r>
              <a:rPr lang="ru-RU" i="1" dirty="0" err="1">
                <a:solidFill>
                  <a:srgbClr val="92D050"/>
                </a:solidFill>
              </a:rPr>
              <a:t>ИмяСборки</a:t>
            </a:r>
            <a:r>
              <a:rPr lang="en-US" dirty="0">
                <a:solidFill>
                  <a:srgbClr val="FFC000"/>
                </a:solidFill>
              </a:rPr>
              <a:t>"</a:t>
            </a:r>
            <a:r>
              <a:rPr lang="ru-RU" dirty="0">
                <a:solidFill>
                  <a:srgbClr val="FFC000"/>
                </a:solidFill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ru-RU" i="1" dirty="0">
                <a:solidFill>
                  <a:srgbClr val="92D050"/>
                </a:solidFill>
              </a:rPr>
              <a:t>Префикс </a:t>
            </a:r>
            <a:r>
              <a:rPr lang="ru-RU" dirty="0"/>
              <a:t>– префикс </a:t>
            </a:r>
            <a:r>
              <a:rPr lang="en-US" dirty="0"/>
              <a:t>XML</a:t>
            </a:r>
            <a:r>
              <a:rPr lang="ru-RU" dirty="0"/>
              <a:t>, который будет использован для указания пространства имен в разметке </a:t>
            </a:r>
            <a:r>
              <a:rPr lang="en-US" dirty="0"/>
              <a:t>XAML</a:t>
            </a:r>
          </a:p>
          <a:p>
            <a:pPr lvl="2">
              <a:lnSpc>
                <a:spcPct val="120000"/>
              </a:lnSpc>
            </a:pPr>
            <a:r>
              <a:rPr lang="ru-RU" i="1" dirty="0" err="1">
                <a:solidFill>
                  <a:srgbClr val="92D050"/>
                </a:solidFill>
              </a:rPr>
              <a:t>ПространствоИмен</a:t>
            </a:r>
            <a:r>
              <a:rPr lang="en-US" dirty="0"/>
              <a:t> – </a:t>
            </a:r>
            <a:r>
              <a:rPr lang="ru-RU" dirty="0"/>
              <a:t>полное название пространства имен </a:t>
            </a:r>
            <a:r>
              <a:rPr lang="en-US" dirty="0"/>
              <a:t>C#</a:t>
            </a:r>
          </a:p>
          <a:p>
            <a:pPr lvl="2">
              <a:lnSpc>
                <a:spcPct val="120000"/>
              </a:lnSpc>
            </a:pPr>
            <a:r>
              <a:rPr lang="ru-RU" i="1" dirty="0" err="1">
                <a:solidFill>
                  <a:srgbClr val="92D050"/>
                </a:solidFill>
              </a:rPr>
              <a:t>ИмяСборки</a:t>
            </a:r>
            <a:r>
              <a:rPr lang="ru-RU" dirty="0"/>
              <a:t>– имя сборки, в которой описано пространство имен (без </a:t>
            </a:r>
            <a:r>
              <a:rPr lang="en-US" dirty="0" err="1"/>
              <a:t>dll</a:t>
            </a:r>
            <a:r>
              <a:rPr lang="en-US" dirty="0"/>
              <a:t>).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xmlns:Sys</a:t>
            </a:r>
            <a:r>
              <a:rPr lang="en-US" dirty="0"/>
              <a:t>=“</a:t>
            </a:r>
            <a:r>
              <a:rPr lang="en-US" dirty="0" err="1"/>
              <a:t>clr-namespace:System;assembly</a:t>
            </a:r>
            <a:r>
              <a:rPr lang="en-US" dirty="0"/>
              <a:t>=</a:t>
            </a:r>
            <a:r>
              <a:rPr lang="en-US" dirty="0" err="1"/>
              <a:t>mscorlib</a:t>
            </a:r>
            <a:r>
              <a:rPr lang="en-US" dirty="0"/>
              <a:t>"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xmlns:Col</a:t>
            </a:r>
            <a:r>
              <a:rPr lang="en-US" dirty="0"/>
              <a:t>=“</a:t>
            </a:r>
            <a:r>
              <a:rPr lang="en-US" dirty="0" err="1"/>
              <a:t>clr-namespace:System.Collections.Generic;assembly</a:t>
            </a:r>
            <a:r>
              <a:rPr lang="en-US" dirty="0"/>
              <a:t>=</a:t>
            </a:r>
            <a:r>
              <a:rPr lang="en-US" dirty="0" err="1"/>
              <a:t>mscorlib</a:t>
            </a:r>
            <a:r>
              <a:rPr lang="en-US" dirty="0"/>
              <a:t>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63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7350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Xml </a:t>
            </a:r>
            <a:r>
              <a:rPr lang="ru-RU" dirty="0"/>
              <a:t>атрибут трактуется как свойство объекта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TexBlock</a:t>
            </a:r>
            <a:r>
              <a:rPr lang="en-US" dirty="0"/>
              <a:t> Text=“</a:t>
            </a:r>
            <a:r>
              <a:rPr lang="ru-RU" dirty="0"/>
              <a:t>Привет</a:t>
            </a:r>
            <a:r>
              <a:rPr lang="en-US" dirty="0"/>
              <a:t>”/&gt;</a:t>
            </a:r>
            <a:r>
              <a:rPr lang="ru-RU" dirty="0"/>
              <a:t> - все понятно: </a:t>
            </a:r>
            <a:r>
              <a:rPr lang="en-US" dirty="0"/>
              <a:t>Text – </a:t>
            </a:r>
            <a:r>
              <a:rPr lang="ru-RU" dirty="0"/>
              <a:t>типа </a:t>
            </a:r>
            <a:r>
              <a:rPr lang="en-US" dirty="0"/>
              <a:t>string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TexBlock</a:t>
            </a:r>
            <a:r>
              <a:rPr lang="en-US" dirty="0"/>
              <a:t> Margin=“2,3,3,1”/&gt; - </a:t>
            </a:r>
            <a:r>
              <a:rPr lang="ru-RU" dirty="0"/>
              <a:t>Свойство </a:t>
            </a:r>
            <a:r>
              <a:rPr lang="en-US" dirty="0"/>
              <a:t>Margin </a:t>
            </a:r>
            <a:r>
              <a:rPr lang="ru-RU" dirty="0"/>
              <a:t>имеет тип </a:t>
            </a:r>
            <a:r>
              <a:rPr lang="en-US" dirty="0"/>
              <a:t>Thickness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Непонятно как по строке создать тип </a:t>
            </a:r>
            <a:r>
              <a:rPr lang="en-US" dirty="0"/>
              <a:t>Thickness</a:t>
            </a:r>
            <a:r>
              <a:rPr lang="ru-RU" dirty="0"/>
              <a:t> и задать ему параметры.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Для этого анализатор </a:t>
            </a:r>
            <a:r>
              <a:rPr lang="en-US" dirty="0"/>
              <a:t>XAML</a:t>
            </a:r>
            <a:r>
              <a:rPr lang="ru-RU" dirty="0"/>
              <a:t> использует конвертеры типов. Класс – конвертер указывается с помощью атрибута </a:t>
            </a:r>
            <a:r>
              <a:rPr lang="en-US" dirty="0" err="1"/>
              <a:t>TypeConverter</a:t>
            </a:r>
            <a:r>
              <a:rPr lang="en-US" dirty="0"/>
              <a:t> </a:t>
            </a:r>
            <a:r>
              <a:rPr lang="ru-RU" dirty="0"/>
              <a:t>для свойства (например, </a:t>
            </a:r>
            <a:r>
              <a:rPr lang="en-US" dirty="0"/>
              <a:t>Margin</a:t>
            </a:r>
            <a:r>
              <a:rPr lang="ru-RU" dirty="0"/>
              <a:t>) или для класса (например, </a:t>
            </a:r>
            <a:r>
              <a:rPr lang="en-US" dirty="0"/>
              <a:t>Thickness</a:t>
            </a:r>
            <a:r>
              <a:rPr lang="ru-RU" dirty="0"/>
              <a:t>). Анализатор </a:t>
            </a:r>
            <a:r>
              <a:rPr lang="en-US" dirty="0"/>
              <a:t>XAML </a:t>
            </a:r>
            <a:r>
              <a:rPr lang="ru-RU" dirty="0"/>
              <a:t>ищет конвертер, преобразует с его помощью строку в нужные тип и присваивает результат свойству.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02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dirty="0"/>
              <a:t>Сложные свойства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Трудности при задании в виде строки (например, коллекции)</a:t>
            </a:r>
          </a:p>
          <a:p>
            <a:pPr>
              <a:lnSpc>
                <a:spcPct val="120000"/>
              </a:lnSpc>
            </a:pPr>
            <a:r>
              <a:rPr lang="ru-RU" dirty="0"/>
              <a:t>Задаются с помощью синтаксиса элемент-свойство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</a:t>
            </a:r>
            <a:r>
              <a:rPr lang="ru-RU" dirty="0" err="1"/>
              <a:t>РодительскийЭлемент</a:t>
            </a:r>
            <a:r>
              <a:rPr lang="ru-RU" dirty="0" err="1">
                <a:solidFill>
                  <a:srgbClr val="FFC000"/>
                </a:solidFill>
              </a:rPr>
              <a:t>.</a:t>
            </a:r>
            <a:r>
              <a:rPr lang="ru-RU" dirty="0" err="1"/>
              <a:t>ИмяСвойства</a:t>
            </a:r>
            <a:r>
              <a:rPr lang="en-US" dirty="0"/>
              <a:t>&gt; ….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&lt;/</a:t>
            </a:r>
            <a:r>
              <a:rPr lang="ru-RU" dirty="0" err="1"/>
              <a:t>РодительскийЭлемент</a:t>
            </a:r>
            <a:r>
              <a:rPr lang="ru-RU" dirty="0" err="1">
                <a:solidFill>
                  <a:srgbClr val="FFC000"/>
                </a:solidFill>
              </a:rPr>
              <a:t>.</a:t>
            </a:r>
            <a:r>
              <a:rPr lang="ru-RU" dirty="0" err="1"/>
              <a:t>ИмяСвойства</a:t>
            </a:r>
            <a:r>
              <a:rPr lang="en-US" dirty="0"/>
              <a:t>&gt;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 </a:t>
            </a:r>
            <a:r>
              <a:rPr lang="ru-RU" dirty="0">
                <a:solidFill>
                  <a:srgbClr val="FFC000"/>
                </a:solidFill>
              </a:rPr>
              <a:t>точке</a:t>
            </a:r>
            <a:r>
              <a:rPr lang="ru-RU" dirty="0"/>
              <a:t> элемент распознается не как класс, а как задание сложного свойства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&lt;Grid&gt;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&lt;</a:t>
            </a:r>
            <a:r>
              <a:rPr lang="en-US" dirty="0" err="1"/>
              <a:t>Grid.Background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&lt;</a:t>
            </a:r>
            <a:r>
              <a:rPr lang="en-US" dirty="0" err="1"/>
              <a:t>LinearGradientBrush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    &lt;</a:t>
            </a:r>
            <a:r>
              <a:rPr lang="en-US" dirty="0" err="1"/>
              <a:t>GradientStopCollection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        &lt;</a:t>
            </a:r>
            <a:r>
              <a:rPr lang="en-US" dirty="0" err="1"/>
              <a:t>GradientStop</a:t>
            </a:r>
            <a:r>
              <a:rPr lang="en-US" dirty="0"/>
              <a:t> Offset="0" Color="Orange"/&gt;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        &lt;</a:t>
            </a:r>
            <a:r>
              <a:rPr lang="en-US" dirty="0" err="1"/>
              <a:t>GradientStop</a:t>
            </a:r>
            <a:r>
              <a:rPr lang="en-US" dirty="0"/>
              <a:t> Offset="</a:t>
            </a:r>
            <a:r>
              <a:rPr lang="ru-RU" dirty="0"/>
              <a:t>1</a:t>
            </a:r>
            <a:r>
              <a:rPr lang="en-US" dirty="0"/>
              <a:t>" Color="Yellow"/&gt;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                </a:t>
            </a:r>
            <a:r>
              <a:rPr lang="en-US" dirty="0"/>
              <a:t>&lt;/</a:t>
            </a:r>
            <a:r>
              <a:rPr lang="en-US" dirty="0" err="1"/>
              <a:t>GradientStopCollection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&lt;/</a:t>
            </a:r>
            <a:r>
              <a:rPr lang="en-US" dirty="0" err="1"/>
              <a:t>LinearGradientBrush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&lt;/</a:t>
            </a:r>
            <a:r>
              <a:rPr lang="en-US" dirty="0" err="1"/>
              <a:t>Grid.Background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ru-RU" dirty="0"/>
              <a:t>/</a:t>
            </a:r>
            <a:r>
              <a:rPr lang="en-US" dirty="0"/>
              <a:t>Grid&gt;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Может применяться для задания любого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144481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dirty="0"/>
              <a:t>Присоединенные свойства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Свойства, которые определены в одном классе, а применяются во многих других классах, не связанных наследованием с определяющим классом.</a:t>
            </a:r>
          </a:p>
          <a:p>
            <a:endParaRPr lang="en-US" sz="2400" dirty="0"/>
          </a:p>
          <a:p>
            <a:r>
              <a:rPr lang="ru-RU" sz="2400" dirty="0"/>
              <a:t>Синтаксис:</a:t>
            </a:r>
          </a:p>
          <a:p>
            <a:pPr lvl="1"/>
            <a:r>
              <a:rPr lang="ru-RU" sz="1800" dirty="0" err="1"/>
              <a:t>ОпределяемыйТип.ИмяСвойства</a:t>
            </a:r>
            <a:r>
              <a:rPr lang="ru-RU" sz="1800" dirty="0"/>
              <a:t>=</a:t>
            </a:r>
            <a:r>
              <a:rPr lang="en-US" sz="1800" dirty="0"/>
              <a:t>“</a:t>
            </a:r>
            <a:r>
              <a:rPr lang="ru-RU" sz="1800" dirty="0"/>
              <a:t>значение</a:t>
            </a:r>
            <a:r>
              <a:rPr lang="en-US" sz="1800" dirty="0"/>
              <a:t>”</a:t>
            </a:r>
            <a:endParaRPr lang="ru-RU" sz="1800" dirty="0"/>
          </a:p>
          <a:p>
            <a:pPr marL="457200" lvl="1" indent="0">
              <a:buNone/>
            </a:pPr>
            <a:r>
              <a:rPr lang="en-US" sz="1800" dirty="0"/>
              <a:t>	&lt;Grid&gt;</a:t>
            </a:r>
          </a:p>
          <a:p>
            <a:pPr marL="457200" lvl="1" indent="0">
              <a:buNone/>
            </a:pPr>
            <a:r>
              <a:rPr lang="en-US" sz="1800" dirty="0"/>
              <a:t>	     &lt;</a:t>
            </a:r>
            <a:r>
              <a:rPr lang="en-US" sz="1800" dirty="0" err="1"/>
              <a:t>ComboBox</a:t>
            </a:r>
            <a:r>
              <a:rPr lang="en-US" sz="1800" dirty="0"/>
              <a:t> </a:t>
            </a:r>
            <a:r>
              <a:rPr lang="en-US" sz="1800" dirty="0" err="1"/>
              <a:t>Grid.Row</a:t>
            </a:r>
            <a:r>
              <a:rPr lang="en-US" sz="1800" dirty="0"/>
              <a:t>="0" …./&gt;</a:t>
            </a:r>
          </a:p>
          <a:p>
            <a:pPr marL="457200" lvl="1" indent="0">
              <a:buNone/>
            </a:pPr>
            <a:r>
              <a:rPr lang="en-US" sz="1800" dirty="0"/>
              <a:t>	&lt;/Grid&gt;</a:t>
            </a:r>
          </a:p>
          <a:p>
            <a:pPr marL="457200" lvl="1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396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dirty="0"/>
              <a:t>Именование элементов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Свойства </a:t>
            </a:r>
            <a:r>
              <a:rPr lang="en-US" sz="2400" dirty="0"/>
              <a:t>Name </a:t>
            </a:r>
            <a:r>
              <a:rPr lang="ru-RU" sz="2400" dirty="0"/>
              <a:t>и </a:t>
            </a:r>
            <a:r>
              <a:rPr lang="en-US" sz="2400" dirty="0"/>
              <a:t>x:Name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При задании имени в автоматически </a:t>
            </a:r>
            <a:r>
              <a:rPr lang="ru-RU" sz="2400" dirty="0" err="1"/>
              <a:t>генеренной</a:t>
            </a:r>
            <a:r>
              <a:rPr lang="ru-RU" sz="2400" dirty="0"/>
              <a:t> части класса создается поле с таким именем и типом соответствующим типу элемента. Также</a:t>
            </a:r>
            <a:r>
              <a:rPr lang="en-US" sz="2400" dirty="0"/>
              <a:t> </a:t>
            </a:r>
            <a:r>
              <a:rPr lang="ru-RU" sz="2400" dirty="0"/>
              <a:t>в методе </a:t>
            </a:r>
            <a:r>
              <a:rPr lang="en-US" sz="2400" dirty="0" err="1"/>
              <a:t>InitializeComponent</a:t>
            </a:r>
            <a:r>
              <a:rPr lang="ru-RU" sz="2400" dirty="0"/>
              <a:t> будет создан код для задания этого поля созданным объектом при анализе </a:t>
            </a:r>
            <a:r>
              <a:rPr lang="en-US" sz="2400" dirty="0"/>
              <a:t>BAML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 отличии от </a:t>
            </a:r>
            <a:r>
              <a:rPr lang="en-US" sz="2400" dirty="0"/>
              <a:t>Windows Forms</a:t>
            </a:r>
            <a:r>
              <a:rPr lang="ru-RU" sz="2400" dirty="0"/>
              <a:t>, элемент</a:t>
            </a:r>
            <a:r>
              <a:rPr lang="en-US" sz="2400" dirty="0"/>
              <a:t> </a:t>
            </a:r>
            <a:r>
              <a:rPr lang="ru-RU" sz="2400" dirty="0"/>
              <a:t>в</a:t>
            </a:r>
            <a:r>
              <a:rPr lang="en-US" sz="2400" dirty="0"/>
              <a:t> WPF</a:t>
            </a:r>
            <a:r>
              <a:rPr lang="ru-RU" sz="2400" dirty="0"/>
              <a:t> не обязан иметь имя. Имя необходимо задавать, если элемент предполагается использовать в коде или необходимо ссылаться на элемент в </a:t>
            </a:r>
            <a:r>
              <a:rPr lang="en-US" sz="2400" dirty="0"/>
              <a:t>XAML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797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dirty="0"/>
              <a:t>Вложенные элементы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Каждый элемент сам решает, как поступать со своими вложенными элементами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Если родительский элемент реализует интерфейс </a:t>
            </a:r>
            <a:r>
              <a:rPr lang="en-US" dirty="0" err="1"/>
              <a:t>IList</a:t>
            </a:r>
            <a:r>
              <a:rPr lang="en-US" dirty="0"/>
              <a:t>, </a:t>
            </a:r>
            <a:r>
              <a:rPr lang="ru-RU" dirty="0"/>
              <a:t>анализатор </a:t>
            </a:r>
            <a:r>
              <a:rPr lang="en-US" dirty="0"/>
              <a:t>XAML </a:t>
            </a:r>
            <a:r>
              <a:rPr lang="ru-RU" dirty="0"/>
              <a:t>вызывает метод </a:t>
            </a:r>
            <a:r>
              <a:rPr lang="en-US" dirty="0" err="1"/>
              <a:t>IList.Add</a:t>
            </a:r>
            <a:r>
              <a:rPr lang="en-US" dirty="0"/>
              <a:t>()</a:t>
            </a:r>
            <a:r>
              <a:rPr lang="ru-RU" dirty="0"/>
              <a:t>, передавая вложенный элемент.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Если родительский элемент реализует интерфейс </a:t>
            </a:r>
            <a:r>
              <a:rPr lang="en-US" dirty="0" err="1"/>
              <a:t>IDictionary</a:t>
            </a:r>
            <a:r>
              <a:rPr lang="en-US" dirty="0"/>
              <a:t>, </a:t>
            </a:r>
            <a:r>
              <a:rPr lang="ru-RU" dirty="0"/>
              <a:t>анализатор </a:t>
            </a:r>
            <a:r>
              <a:rPr lang="en-US" dirty="0"/>
              <a:t>XAML </a:t>
            </a:r>
            <a:r>
              <a:rPr lang="ru-RU" dirty="0"/>
              <a:t>вызывает метод </a:t>
            </a:r>
            <a:r>
              <a:rPr lang="en-US" dirty="0" err="1"/>
              <a:t>IDictionary.Add</a:t>
            </a:r>
            <a:r>
              <a:rPr lang="en-US" dirty="0"/>
              <a:t>()</a:t>
            </a:r>
            <a:r>
              <a:rPr lang="ru-RU" dirty="0"/>
              <a:t>, передавая вложенный элемент.</a:t>
            </a:r>
            <a:r>
              <a:rPr lang="en-US" dirty="0"/>
              <a:t> </a:t>
            </a:r>
            <a:r>
              <a:rPr lang="ru-RU" dirty="0"/>
              <a:t>При этом необходимо задать свойство </a:t>
            </a:r>
            <a:r>
              <a:rPr lang="en-US" dirty="0"/>
              <a:t>x:Key </a:t>
            </a:r>
            <a:r>
              <a:rPr lang="ru-RU" dirty="0"/>
              <a:t>для каждого вложенного элемента.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Если родительский элемент помечен атрибутом </a:t>
            </a:r>
            <a:r>
              <a:rPr lang="en-US" dirty="0" err="1"/>
              <a:t>ContentProperty</a:t>
            </a:r>
            <a:r>
              <a:rPr lang="ru-RU" dirty="0"/>
              <a:t>, то анализатор использует дочерний элемент, чтобы установить указанное свойство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&lt;Button&gt;</a:t>
            </a:r>
            <a:r>
              <a:rPr lang="ru-RU" dirty="0"/>
              <a:t>Текст кнопки</a:t>
            </a:r>
            <a:r>
              <a:rPr lang="en-US" dirty="0"/>
              <a:t>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	&lt;</a:t>
            </a:r>
            <a:r>
              <a:rPr lang="en-US" sz="1800" dirty="0" err="1"/>
              <a:t>ListBox</a:t>
            </a:r>
            <a:r>
              <a:rPr lang="en-US" sz="18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	      &lt;</a:t>
            </a:r>
            <a:r>
              <a:rPr lang="en-US" sz="1800" dirty="0" err="1"/>
              <a:t>CheckBox</a:t>
            </a:r>
            <a:r>
              <a:rPr lang="en-US" sz="1800" dirty="0"/>
              <a:t> Content="Red"/&gt;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	      &lt;</a:t>
            </a:r>
            <a:r>
              <a:rPr lang="en-US" sz="1800" dirty="0" err="1"/>
              <a:t>CheckBox</a:t>
            </a:r>
            <a:r>
              <a:rPr lang="en-US" sz="1800" dirty="0"/>
              <a:t>&gt;Green&lt;/</a:t>
            </a:r>
            <a:r>
              <a:rPr lang="en-US" sz="1800" dirty="0" err="1"/>
              <a:t>CheckBox</a:t>
            </a:r>
            <a:r>
              <a:rPr lang="en-US" sz="18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	      &lt;</a:t>
            </a:r>
            <a:r>
              <a:rPr lang="en-US" sz="1800" dirty="0" err="1"/>
              <a:t>CheckBox</a:t>
            </a:r>
            <a:r>
              <a:rPr lang="en-US" sz="1800" dirty="0"/>
              <a:t>&gt;Blue&lt;/</a:t>
            </a:r>
            <a:r>
              <a:rPr lang="en-US" sz="1800" dirty="0" err="1"/>
              <a:t>CheckBox</a:t>
            </a:r>
            <a:r>
              <a:rPr lang="en-US" sz="18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	&lt;/</a:t>
            </a:r>
            <a:r>
              <a:rPr lang="en-US" sz="1800" dirty="0" err="1"/>
              <a:t>ListBox</a:t>
            </a:r>
            <a:r>
              <a:rPr lang="en-US" sz="1800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644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800" dirty="0"/>
              <a:t>Определены два метода записи</a:t>
            </a:r>
          </a:p>
          <a:p>
            <a:pPr lvl="1"/>
            <a:r>
              <a:rPr lang="ru-RU" sz="2400" dirty="0">
                <a:solidFill>
                  <a:srgbClr val="FFC000"/>
                </a:solidFill>
              </a:rPr>
              <a:t>&amp;</a:t>
            </a:r>
            <a:r>
              <a:rPr lang="ru-RU" sz="2400" dirty="0" err="1"/>
              <a:t>имя_сущности</a:t>
            </a:r>
            <a:r>
              <a:rPr lang="ru-RU" sz="2400" dirty="0">
                <a:solidFill>
                  <a:srgbClr val="FFC000"/>
                </a:solidFill>
              </a:rPr>
              <a:t>;</a:t>
            </a:r>
          </a:p>
          <a:p>
            <a:pPr lvl="1"/>
            <a:r>
              <a:rPr lang="ru-RU" sz="2400" dirty="0">
                <a:solidFill>
                  <a:srgbClr val="FFC000"/>
                </a:solidFill>
              </a:rPr>
              <a:t>&amp;</a:t>
            </a:r>
            <a:r>
              <a:rPr lang="en-US" sz="2400" dirty="0">
                <a:solidFill>
                  <a:srgbClr val="FFC000"/>
                </a:solidFill>
              </a:rPr>
              <a:t>#</a:t>
            </a:r>
            <a:r>
              <a:rPr lang="en-US" sz="2400" dirty="0"/>
              <a:t>UTF</a:t>
            </a:r>
            <a:r>
              <a:rPr lang="ru-RU" sz="2400" dirty="0"/>
              <a:t>_</a:t>
            </a:r>
            <a:r>
              <a:rPr lang="ru-RU" sz="2400" dirty="0" err="1"/>
              <a:t>код_символа</a:t>
            </a:r>
            <a:r>
              <a:rPr lang="ru-RU" sz="2400" dirty="0">
                <a:solidFill>
                  <a:srgbClr val="FFC000"/>
                </a:solidFill>
              </a:rPr>
              <a:t>;</a:t>
            </a:r>
          </a:p>
          <a:p>
            <a:r>
              <a:rPr lang="ru-RU" sz="2800" dirty="0"/>
              <a:t>Сущности: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30013"/>
              </p:ext>
            </p:extLst>
          </p:nvPr>
        </p:nvGraphicFramePr>
        <p:xfrm>
          <a:off x="899592" y="3501008"/>
          <a:ext cx="6096000" cy="222051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62">
                <a:tc>
                  <a:txBody>
                    <a:bodyPr/>
                    <a:lstStyle/>
                    <a:p>
                      <a:r>
                        <a:rPr lang="ru-RU" sz="1800" dirty="0"/>
                        <a:t>Символ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Пример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Пример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&amp;</a:t>
                      </a:r>
                      <a:endParaRPr lang="ru-R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&amp;amp;</a:t>
                      </a:r>
                      <a:endParaRPr lang="ru-R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&amp;#38;</a:t>
                      </a:r>
                      <a:endParaRPr lang="ru-RU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&lt;</a:t>
                      </a:r>
                      <a:endParaRPr lang="ru-R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;</a:t>
                      </a:r>
                      <a:endParaRPr lang="ru-R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&amp;#62;</a:t>
                      </a:r>
                      <a:endParaRPr lang="ru-RU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&gt;</a:t>
                      </a:r>
                      <a:endParaRPr lang="ru-R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</a:t>
                      </a:r>
                      <a:r>
                        <a:rPr lang="en-US" sz="1800" dirty="0" err="1"/>
                        <a:t>gt</a:t>
                      </a:r>
                      <a:r>
                        <a:rPr lang="en-US" sz="1800" dirty="0"/>
                        <a:t>;</a:t>
                      </a:r>
                      <a:endParaRPr lang="ru-R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&amp;#60;</a:t>
                      </a:r>
                      <a:endParaRPr lang="ru-RU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‘</a:t>
                      </a:r>
                      <a:endParaRPr lang="ru-R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</a:t>
                      </a:r>
                      <a:r>
                        <a:rPr lang="en-US" sz="1800" dirty="0" err="1"/>
                        <a:t>apos</a:t>
                      </a:r>
                      <a:r>
                        <a:rPr lang="en-US" sz="1800" dirty="0"/>
                        <a:t>;</a:t>
                      </a:r>
                      <a:endParaRPr lang="ru-R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&amp;#39;</a:t>
                      </a:r>
                      <a:endParaRPr lang="ru-RU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“</a:t>
                      </a:r>
                      <a:endParaRPr lang="ru-R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</a:t>
                      </a:r>
                      <a:r>
                        <a:rPr lang="en-US" sz="1800" dirty="0" err="1"/>
                        <a:t>quot</a:t>
                      </a:r>
                      <a:r>
                        <a:rPr lang="en-US" sz="1800" dirty="0"/>
                        <a:t>;</a:t>
                      </a:r>
                      <a:endParaRPr lang="ru-R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&amp;#34;</a:t>
                      </a:r>
                      <a:endParaRPr lang="ru-RU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504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Иерархия классов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68512852"/>
              </p:ext>
            </p:extLst>
          </p:nvPr>
        </p:nvGraphicFramePr>
        <p:xfrm>
          <a:off x="0" y="1600200"/>
          <a:ext cx="3457575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9912" y="1628800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600" dirty="0"/>
              <a:t>– </a:t>
            </a:r>
            <a:r>
              <a:rPr lang="en-US" sz="1600" dirty="0"/>
              <a:t>STA. </a:t>
            </a:r>
            <a:r>
              <a:rPr lang="ru-RU" sz="1600" dirty="0"/>
              <a:t>Управление потоками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79912" y="2285498"/>
            <a:ext cx="3547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/>
              <a:t>– Свойства зависимости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779912" y="2900833"/>
            <a:ext cx="3547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/>
              <a:t>– Отображение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79912" y="3548817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– Компоновка, события, фокус, ввод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779912" y="4174958"/>
            <a:ext cx="5184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/>
              <a:t>– Варианты компоновки, привязки, стили, анимация</a:t>
            </a:r>
            <a:endParaRPr lang="en-US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79912" y="4559712"/>
            <a:ext cx="5005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Panel </a:t>
            </a:r>
            <a:r>
              <a:rPr lang="ru-RU" sz="1600" dirty="0"/>
              <a:t>– базовый для всех контейнеров компоновки</a:t>
            </a:r>
          </a:p>
          <a:p>
            <a:pPr lvl="0"/>
            <a:r>
              <a:rPr lang="en-US" sz="1600" dirty="0"/>
              <a:t>Control</a:t>
            </a:r>
            <a:r>
              <a:rPr lang="ru-RU" sz="1600" dirty="0"/>
              <a:t> – базовый для всех </a:t>
            </a:r>
            <a:r>
              <a:rPr lang="ru-RU" sz="1600" dirty="0" err="1"/>
              <a:t>контролов</a:t>
            </a:r>
            <a:r>
              <a:rPr lang="ru-RU" sz="1600" dirty="0"/>
              <a:t>. Поддержка шаблонов</a:t>
            </a:r>
          </a:p>
          <a:p>
            <a:pPr lvl="0"/>
            <a:r>
              <a:rPr lang="en-US" sz="1600" dirty="0"/>
              <a:t>Shape – </a:t>
            </a:r>
            <a:r>
              <a:rPr lang="ru-RU" sz="1600" dirty="0"/>
              <a:t>базовый для всех графических фигур</a:t>
            </a:r>
          </a:p>
          <a:p>
            <a:pPr lvl="0"/>
            <a:endParaRPr lang="en-US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79912" y="5805264"/>
            <a:ext cx="50050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err="1"/>
              <a:t>ContentControl</a:t>
            </a:r>
            <a:r>
              <a:rPr lang="ru-RU" sz="1600" dirty="0"/>
              <a:t> – Отображение одного содержимого</a:t>
            </a:r>
          </a:p>
          <a:p>
            <a:r>
              <a:rPr lang="en-US" sz="1600" dirty="0" err="1"/>
              <a:t>ItemsControl</a:t>
            </a:r>
            <a:r>
              <a:rPr lang="ru-RU" sz="1600" dirty="0"/>
              <a:t> – Отображение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2703819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System.Windows</a:t>
            </a:r>
            <a:r>
              <a:rPr lang="en-US" dirty="0"/>
              <a:t> – </a:t>
            </a:r>
            <a:r>
              <a:rPr lang="ru-RU" dirty="0"/>
              <a:t>пространство имен</a:t>
            </a:r>
            <a:endParaRPr lang="en-US" dirty="0"/>
          </a:p>
          <a:p>
            <a:r>
              <a:rPr lang="en-US" dirty="0"/>
              <a:t>Application</a:t>
            </a:r>
            <a:endParaRPr lang="ru-RU" dirty="0"/>
          </a:p>
          <a:p>
            <a:pPr lvl="1"/>
            <a:r>
              <a:rPr lang="ru-RU" dirty="0"/>
              <a:t>Приложение в целом</a:t>
            </a:r>
          </a:p>
          <a:p>
            <a:pPr lvl="1"/>
            <a:r>
              <a:rPr lang="ru-RU" dirty="0"/>
              <a:t>События приложения</a:t>
            </a:r>
            <a:endParaRPr lang="en-US" dirty="0"/>
          </a:p>
          <a:p>
            <a:pPr lvl="1"/>
            <a:r>
              <a:rPr lang="ru-RU" dirty="0"/>
              <a:t>Цикл обработки сообщений</a:t>
            </a:r>
          </a:p>
          <a:p>
            <a:r>
              <a:rPr lang="en-US" dirty="0"/>
              <a:t>Window</a:t>
            </a:r>
          </a:p>
          <a:p>
            <a:pPr lvl="1"/>
            <a:r>
              <a:rPr lang="ru-RU" dirty="0"/>
              <a:t>Окно верхнего уровня приложения</a:t>
            </a:r>
          </a:p>
          <a:p>
            <a:pPr lvl="1"/>
            <a:r>
              <a:rPr lang="ru-RU" dirty="0"/>
              <a:t>События окна</a:t>
            </a:r>
          </a:p>
          <a:p>
            <a:pPr lvl="1"/>
            <a:r>
              <a:rPr lang="ru-RU" dirty="0"/>
              <a:t>Основа логики </a:t>
            </a:r>
            <a:r>
              <a:rPr lang="en-US" dirty="0"/>
              <a:t>WPF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5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графики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18457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Графика в </a:t>
            </a:r>
            <a:r>
              <a:rPr lang="en-US" dirty="0"/>
              <a:t>Windows Forms</a:t>
            </a:r>
          </a:p>
          <a:p>
            <a:pPr lvl="1"/>
            <a:r>
              <a:rPr lang="ru-RU" dirty="0"/>
              <a:t>Рисование силами ОС (использование </a:t>
            </a:r>
            <a:r>
              <a:rPr lang="ru-RU" dirty="0" err="1"/>
              <a:t>Windows</a:t>
            </a:r>
            <a:r>
              <a:rPr lang="ru-RU" dirty="0"/>
              <a:t> API)</a:t>
            </a:r>
          </a:p>
          <a:p>
            <a:pPr lvl="1"/>
            <a:r>
              <a:rPr lang="ru-RU" dirty="0"/>
              <a:t>User32 – внешний вид окон, элементов управления (кнопок, текстовые поля и т.д.)</a:t>
            </a:r>
          </a:p>
          <a:p>
            <a:pPr lvl="1"/>
            <a:r>
              <a:rPr lang="ru-RU" dirty="0"/>
              <a:t>GDI / GDI+ - рисование фигур, текста, изображений.</a:t>
            </a:r>
          </a:p>
          <a:p>
            <a:pPr lvl="1"/>
            <a:r>
              <a:rPr lang="ru-RU" dirty="0"/>
              <a:t>Обработка графики Центральным процессором (CPU)</a:t>
            </a:r>
          </a:p>
          <a:p>
            <a:endParaRPr lang="en-US" dirty="0"/>
          </a:p>
          <a:p>
            <a:r>
              <a:rPr lang="ru-RU" dirty="0"/>
              <a:t>Графика в </a:t>
            </a:r>
            <a:r>
              <a:rPr lang="en-US" dirty="0"/>
              <a:t>WPF</a:t>
            </a:r>
          </a:p>
          <a:p>
            <a:pPr lvl="1"/>
            <a:r>
              <a:rPr lang="ru-RU" dirty="0"/>
              <a:t>Использование </a:t>
            </a:r>
            <a:r>
              <a:rPr lang="ru-RU" dirty="0" err="1"/>
              <a:t>DirectX</a:t>
            </a:r>
            <a:r>
              <a:rPr lang="ru-RU" dirty="0"/>
              <a:t>. Отображением элементов занимается </a:t>
            </a:r>
            <a:r>
              <a:rPr lang="ru-RU" dirty="0" err="1"/>
              <a:t>DirectX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Ускорение за счет аппаратных средств графической подсистемы (GPU).</a:t>
            </a:r>
          </a:p>
          <a:p>
            <a:pPr lvl="1"/>
            <a:r>
              <a:rPr lang="ru-RU" dirty="0"/>
              <a:t>Совсем не используется системный модуль GDI / GDI+.</a:t>
            </a:r>
          </a:p>
          <a:p>
            <a:pPr lvl="1"/>
            <a:r>
              <a:rPr lang="ru-RU" dirty="0"/>
              <a:t>User32 – по прежнему используется, но в минимальных количествах. Обработка и маршрутизация ввода, определение участка экрана, принадлежащего приложению.</a:t>
            </a:r>
          </a:p>
          <a:p>
            <a:endParaRPr lang="ru-RU" dirty="0"/>
          </a:p>
          <a:p>
            <a:r>
              <a:rPr lang="ru-RU" dirty="0"/>
              <a:t>Следствия использования </a:t>
            </a:r>
            <a:r>
              <a:rPr lang="ru-RU" dirty="0" err="1"/>
              <a:t>DirectX</a:t>
            </a:r>
            <a:r>
              <a:rPr lang="ru-RU" dirty="0"/>
              <a:t> в </a:t>
            </a:r>
            <a:r>
              <a:rPr lang="en-US" dirty="0"/>
              <a:t>WPF</a:t>
            </a:r>
            <a:endParaRPr lang="ru-RU" dirty="0"/>
          </a:p>
          <a:p>
            <a:pPr lvl="1"/>
            <a:r>
              <a:rPr lang="ru-RU" dirty="0"/>
              <a:t>Более богатые графические возможности</a:t>
            </a:r>
          </a:p>
          <a:p>
            <a:pPr lvl="1"/>
            <a:r>
              <a:rPr lang="ru-RU" dirty="0"/>
              <a:t>Поддержка 3D графики</a:t>
            </a:r>
          </a:p>
          <a:p>
            <a:pPr lvl="1"/>
            <a:r>
              <a:rPr lang="ru-RU" dirty="0"/>
              <a:t>Поддержка произвольной анимации и мультимедиа</a:t>
            </a:r>
          </a:p>
          <a:p>
            <a:pPr lvl="1"/>
            <a:r>
              <a:rPr lang="ru-RU" dirty="0"/>
              <a:t>При проектирование интерфейса WPF обычно используется векторная графика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928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/>
              <a:t>Свойства</a:t>
            </a:r>
          </a:p>
          <a:p>
            <a:pPr lvl="1">
              <a:lnSpc>
                <a:spcPct val="120000"/>
              </a:lnSpc>
            </a:pPr>
            <a:r>
              <a:rPr lang="en-US"/>
              <a:t>StartupUri – XAML-</a:t>
            </a:r>
            <a:r>
              <a:rPr lang="ru-RU"/>
              <a:t>файл приложения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MainWindow – </a:t>
            </a:r>
            <a:r>
              <a:rPr lang="ru-RU"/>
              <a:t>главное окно</a:t>
            </a:r>
          </a:p>
          <a:p>
            <a:pPr lvl="1">
              <a:lnSpc>
                <a:spcPct val="120000"/>
              </a:lnSpc>
            </a:pPr>
            <a:r>
              <a:rPr lang="ru-RU"/>
              <a:t>Указан </a:t>
            </a:r>
            <a:r>
              <a:rPr lang="en-US"/>
              <a:t>StartupUri – </a:t>
            </a:r>
            <a:r>
              <a:rPr lang="ru-RU"/>
              <a:t>окно назначается автоматически</a:t>
            </a:r>
          </a:p>
          <a:p>
            <a:pPr>
              <a:lnSpc>
                <a:spcPct val="120000"/>
              </a:lnSpc>
            </a:pPr>
            <a:r>
              <a:rPr lang="ru-RU"/>
              <a:t>Методы</a:t>
            </a:r>
          </a:p>
          <a:p>
            <a:pPr lvl="1">
              <a:lnSpc>
                <a:spcPct val="120000"/>
              </a:lnSpc>
            </a:pPr>
            <a:r>
              <a:rPr lang="en-US"/>
              <a:t>Run() – </a:t>
            </a:r>
            <a:r>
              <a:rPr lang="ru-RU"/>
              <a:t>запуск цикла обработки сообщений</a:t>
            </a:r>
          </a:p>
          <a:p>
            <a:pPr>
              <a:lnSpc>
                <a:spcPct val="120000"/>
              </a:lnSpc>
            </a:pPr>
            <a:r>
              <a:rPr lang="ru-RU"/>
              <a:t>События</a:t>
            </a:r>
          </a:p>
          <a:p>
            <a:pPr lvl="1">
              <a:lnSpc>
                <a:spcPct val="120000"/>
              </a:lnSpc>
            </a:pPr>
            <a:r>
              <a:rPr lang="en-US"/>
              <a:t>Startup – </a:t>
            </a:r>
            <a:r>
              <a:rPr lang="ru-RU"/>
              <a:t>запуск приложений</a:t>
            </a:r>
          </a:p>
          <a:p>
            <a:pPr lvl="1">
              <a:lnSpc>
                <a:spcPct val="120000"/>
              </a:lnSpc>
            </a:pPr>
            <a:r>
              <a:rPr lang="en-US"/>
              <a:t>Exit – </a:t>
            </a:r>
            <a:r>
              <a:rPr lang="ru-RU"/>
              <a:t>выход из приложения</a:t>
            </a:r>
          </a:p>
          <a:p>
            <a:pPr>
              <a:lnSpc>
                <a:spcPct val="120000"/>
              </a:lnSpc>
            </a:pPr>
            <a:r>
              <a:rPr lang="ru-RU"/>
              <a:t>Навигационные приложения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586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 : ContentControl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/>
              <a:t>Свойства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Content –</a:t>
            </a:r>
            <a:r>
              <a:rPr lang="ru-RU" dirty="0"/>
              <a:t> наполнение окна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…</a:t>
            </a:r>
          </a:p>
          <a:p>
            <a:pPr>
              <a:lnSpc>
                <a:spcPct val="110000"/>
              </a:lnSpc>
            </a:pPr>
            <a:r>
              <a:rPr lang="ru-RU" dirty="0"/>
              <a:t>Методы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Show() – </a:t>
            </a:r>
            <a:r>
              <a:rPr lang="ru-RU" dirty="0"/>
              <a:t>показать окно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ShowDialog</a:t>
            </a:r>
            <a:r>
              <a:rPr lang="en-US" dirty="0"/>
              <a:t>() – </a:t>
            </a:r>
            <a:r>
              <a:rPr lang="ru-RU" dirty="0"/>
              <a:t>показать окно</a:t>
            </a:r>
            <a:r>
              <a:rPr lang="en-US" dirty="0"/>
              <a:t> </a:t>
            </a:r>
            <a:r>
              <a:rPr lang="ru-RU" dirty="0"/>
              <a:t>в модальном режиме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Close() – </a:t>
            </a:r>
            <a:r>
              <a:rPr lang="ru-RU" dirty="0"/>
              <a:t>закрыть окно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Hide() – </a:t>
            </a:r>
            <a:r>
              <a:rPr lang="ru-RU" dirty="0"/>
              <a:t>спрятать окно</a:t>
            </a:r>
          </a:p>
          <a:p>
            <a:pPr>
              <a:lnSpc>
                <a:spcPct val="110000"/>
              </a:lnSpc>
            </a:pPr>
            <a:r>
              <a:rPr lang="ru-RU" dirty="0"/>
              <a:t>События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Loaded – </a:t>
            </a:r>
            <a:r>
              <a:rPr lang="ru-RU" dirty="0"/>
              <a:t>окно загружено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Closed – </a:t>
            </a:r>
            <a:r>
              <a:rPr lang="ru-RU" dirty="0"/>
              <a:t>окно закрыто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Closing – </a:t>
            </a:r>
            <a:r>
              <a:rPr lang="ru-RU" dirty="0"/>
              <a:t>окно закрывается</a:t>
            </a:r>
          </a:p>
        </p:txBody>
      </p:sp>
    </p:spTree>
    <p:extLst>
      <p:ext uri="{BB962C8B-B14F-4D97-AF65-F5344CB8AC3E}">
        <p14:creationId xmlns:p14="http://schemas.microsoft.com/office/powerpoint/2010/main" val="238977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Единицы измерения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 </a:t>
            </a:r>
            <a:r>
              <a:rPr lang="en-US" dirty="0"/>
              <a:t>Windows Forms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пиксель</a:t>
            </a:r>
          </a:p>
          <a:p>
            <a:pPr>
              <a:lnSpc>
                <a:spcPct val="120000"/>
              </a:lnSpc>
            </a:pPr>
            <a:r>
              <a:rPr lang="ru-RU" dirty="0"/>
              <a:t>В </a:t>
            </a:r>
            <a:r>
              <a:rPr lang="en-US" dirty="0"/>
              <a:t>WPF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независимая от разрешения единица измерения (равная 1/96 дюйма)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Элементы выгладят одинаково на экранах с разным разрешением</a:t>
            </a:r>
            <a:r>
              <a:rPr lang="en-US" dirty="0"/>
              <a:t>. </a:t>
            </a:r>
            <a:r>
              <a:rPr lang="ru-RU" dirty="0"/>
              <a:t>На экранах с более высоким </a:t>
            </a:r>
            <a:r>
              <a:rPr lang="en-US" dirty="0"/>
              <a:t>DPI</a:t>
            </a:r>
            <a:r>
              <a:rPr lang="ru-RU" dirty="0"/>
              <a:t> (точек на дюйм экрана)</a:t>
            </a:r>
            <a:r>
              <a:rPr lang="en-US" dirty="0"/>
              <a:t> </a:t>
            </a:r>
            <a:r>
              <a:rPr lang="ru-RU" dirty="0"/>
              <a:t>интерфейс более четко прорисовывается, а не уменьшается в размерах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Используется системная установка </a:t>
            </a:r>
            <a:r>
              <a:rPr lang="en-US" dirty="0"/>
              <a:t>DPI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Размер элемента пересчитывается на текущее значение </a:t>
            </a:r>
            <a:r>
              <a:rPr lang="en-US" dirty="0"/>
              <a:t>DPI </a:t>
            </a:r>
            <a:r>
              <a:rPr lang="ru-RU" dirty="0"/>
              <a:t>в системе.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При дробном значении пикселя используется сглаживание. </a:t>
            </a:r>
          </a:p>
        </p:txBody>
      </p:sp>
    </p:spTree>
    <p:extLst>
      <p:ext uri="{BB962C8B-B14F-4D97-AF65-F5344CB8AC3E}">
        <p14:creationId xmlns:p14="http://schemas.microsoft.com/office/powerpoint/2010/main" val="234631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hape 1802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Возможность </a:t>
            </a:r>
            <a:r>
              <a:rPr lang="en-US" dirty="0"/>
              <a:t>WPF</a:t>
            </a:r>
          </a:p>
        </p:txBody>
      </p:sp>
      <p:sp>
        <p:nvSpPr>
          <p:cNvPr id="180227" name="Shape 18022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Пример:</a:t>
            </a:r>
          </a:p>
          <a:p>
            <a:endParaRPr lang="ru-RU" sz="2400" dirty="0"/>
          </a:p>
          <a:p>
            <a:r>
              <a:rPr lang="ru-RU" sz="2400" dirty="0"/>
              <a:t>В </a:t>
            </a:r>
            <a:r>
              <a:rPr lang="en-US" sz="2400" dirty="0"/>
              <a:t>Windows Forms </a:t>
            </a:r>
            <a:r>
              <a:rPr lang="ru-RU" sz="2400" dirty="0"/>
              <a:t>разные кнопки</a:t>
            </a:r>
          </a:p>
          <a:p>
            <a:pPr lvl="1"/>
            <a:r>
              <a:rPr lang="ru-RU" sz="1800" dirty="0"/>
              <a:t>Кнопка с текстом – просто</a:t>
            </a:r>
          </a:p>
          <a:p>
            <a:pPr lvl="1"/>
            <a:r>
              <a:rPr lang="ru-RU" sz="1800" dirty="0"/>
              <a:t>Кнопка с текстом и рисунком – сложнее</a:t>
            </a:r>
          </a:p>
          <a:p>
            <a:pPr lvl="1"/>
            <a:r>
              <a:rPr lang="ru-RU" sz="1800" dirty="0"/>
              <a:t>Кнопка с видео – неподъемно...</a:t>
            </a:r>
          </a:p>
          <a:p>
            <a:pPr lvl="1"/>
            <a:endParaRPr lang="ru-RU" sz="1800" dirty="0"/>
          </a:p>
          <a:p>
            <a:r>
              <a:rPr lang="ru-RU" sz="2400" dirty="0"/>
              <a:t>В </a:t>
            </a:r>
            <a:r>
              <a:rPr lang="en-US" sz="2400" dirty="0"/>
              <a:t>WPF </a:t>
            </a:r>
            <a:r>
              <a:rPr lang="ru-RU" sz="2400" dirty="0"/>
              <a:t>и </a:t>
            </a:r>
            <a:r>
              <a:rPr lang="en-US" sz="2400" dirty="0"/>
              <a:t>XAML </a:t>
            </a:r>
            <a:r>
              <a:rPr lang="ru-RU" sz="2400" dirty="0"/>
              <a:t>все 3 кнопки делаются одинаково просто. Это возможно благодаря возможности вкладывать одни элементы управления в другие</a:t>
            </a:r>
          </a:p>
          <a:p>
            <a:pPr lvl="1"/>
            <a:r>
              <a:rPr lang="ru-RU" sz="1800" dirty="0"/>
              <a:t>Это применимо не только к кнопкам, но и почти ко всем другим элементам управления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0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Пример WPF-приложения </a:t>
            </a:r>
          </a:p>
          <a:p>
            <a:r>
              <a:rPr lang="ru-RU" sz="2400" dirty="0"/>
              <a:t>Анимированная кнопка с видео</a:t>
            </a:r>
          </a:p>
        </p:txBody>
      </p:sp>
    </p:spTree>
    <p:extLst>
      <p:ext uri="{BB962C8B-B14F-4D97-AF65-F5344CB8AC3E}">
        <p14:creationId xmlns:p14="http://schemas.microsoft.com/office/powerpoint/2010/main" val="198310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Уровни аппаратного ускорения </a:t>
            </a:r>
            <a:r>
              <a:rPr lang="en-US" sz="3600" dirty="0"/>
              <a:t>WPF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46236"/>
            <a:ext cx="8712968" cy="502312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Уровни аппаратного</a:t>
            </a:r>
            <a:r>
              <a:rPr lang="en-US" dirty="0"/>
              <a:t> </a:t>
            </a:r>
            <a:r>
              <a:rPr lang="ru-RU" dirty="0"/>
              <a:t>ускорения</a:t>
            </a:r>
            <a:r>
              <a:rPr lang="en-US" dirty="0"/>
              <a:t>: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0</a:t>
            </a:r>
            <a:r>
              <a:rPr lang="en-US" dirty="0"/>
              <a:t> – </a:t>
            </a:r>
            <a:r>
              <a:rPr lang="ru-RU" dirty="0"/>
              <a:t>Видеокарта не представляет никакого аппаратного ускорения (</a:t>
            </a:r>
            <a:r>
              <a:rPr lang="en-US" dirty="0"/>
              <a:t>DirectX</a:t>
            </a:r>
            <a:r>
              <a:rPr lang="ru-RU" dirty="0"/>
              <a:t> </a:t>
            </a:r>
            <a:r>
              <a:rPr lang="en-US" dirty="0"/>
              <a:t>9</a:t>
            </a:r>
            <a:r>
              <a:rPr lang="ru-RU" dirty="0"/>
              <a:t> и ниже)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1</a:t>
            </a:r>
            <a:r>
              <a:rPr lang="en-US" dirty="0"/>
              <a:t> –</a:t>
            </a:r>
            <a:r>
              <a:rPr lang="ru-RU" dirty="0"/>
              <a:t> Видеокарта поддерживает </a:t>
            </a:r>
            <a:r>
              <a:rPr lang="en-US" dirty="0"/>
              <a:t>DirectX </a:t>
            </a:r>
            <a:r>
              <a:rPr lang="ru-RU" dirty="0"/>
              <a:t>9, но недостаточно ресурсов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 – </a:t>
            </a:r>
            <a:r>
              <a:rPr lang="ru-RU" dirty="0"/>
              <a:t>Видеокарта поддерживает </a:t>
            </a:r>
            <a:r>
              <a:rPr lang="en-US" dirty="0"/>
              <a:t>DirectX 9 </a:t>
            </a:r>
            <a:r>
              <a:rPr lang="ru-RU" dirty="0"/>
              <a:t>и достаточно ресурсов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Об уровне можно узнать по значению переменной </a:t>
            </a:r>
            <a:r>
              <a:rPr lang="en-US" dirty="0" err="1"/>
              <a:t>RenderCapability.Tier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(</a:t>
            </a:r>
            <a:r>
              <a:rPr lang="en-US" dirty="0" err="1"/>
              <a:t>RenderCapability.Tier</a:t>
            </a:r>
            <a:r>
              <a:rPr lang="en-US" dirty="0"/>
              <a:t> &gt;&gt; 16)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Определяется при первом при первом старте инфраструктуры </a:t>
            </a:r>
            <a:r>
              <a:rPr lang="en-US" dirty="0"/>
              <a:t>WPF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Если видеокарта не поддерживает аппаратного ускорения, то недостающие возможности обеспечиваются за счет </a:t>
            </a:r>
            <a:r>
              <a:rPr lang="en-US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58914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 </a:t>
            </a:r>
            <a:r>
              <a:rPr lang="en-US"/>
              <a:t>WPF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Аппаратное ускорение</a:t>
            </a:r>
          </a:p>
          <a:p>
            <a:pPr>
              <a:lnSpc>
                <a:spcPct val="120000"/>
              </a:lnSpc>
            </a:pPr>
            <a:r>
              <a:rPr lang="ru-RU" dirty="0"/>
              <a:t>Независимость от разрешения</a:t>
            </a:r>
          </a:p>
          <a:p>
            <a:pPr>
              <a:lnSpc>
                <a:spcPct val="120000"/>
              </a:lnSpc>
            </a:pPr>
            <a:r>
              <a:rPr lang="ru-RU" dirty="0"/>
              <a:t>Отсутствие фиксированного внешнего вида</a:t>
            </a:r>
          </a:p>
          <a:p>
            <a:pPr>
              <a:lnSpc>
                <a:spcPct val="120000"/>
              </a:lnSpc>
            </a:pPr>
            <a:r>
              <a:rPr lang="ru-RU" dirty="0"/>
              <a:t>Декларативное описание пользовательского интерфейса</a:t>
            </a:r>
            <a:r>
              <a:rPr lang="en-US" dirty="0"/>
              <a:t> (XAML)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XAML -  </a:t>
            </a:r>
            <a:r>
              <a:rPr lang="ru-RU" dirty="0"/>
              <a:t>декларативный язык описания интерфейса</a:t>
            </a:r>
          </a:p>
          <a:p>
            <a:pPr>
              <a:lnSpc>
                <a:spcPct val="120000"/>
              </a:lnSpc>
            </a:pPr>
            <a:r>
              <a:rPr lang="ru-RU" dirty="0"/>
              <a:t>Рисование на основе объектов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Поддержка аудио и видео</a:t>
            </a:r>
          </a:p>
          <a:p>
            <a:pPr>
              <a:lnSpc>
                <a:spcPct val="120000"/>
              </a:lnSpc>
            </a:pPr>
            <a:r>
              <a:rPr lang="ru-RU" dirty="0"/>
              <a:t>Продвинутые возможности отображения текстовых документов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Анимация. Декларативное описание анимации</a:t>
            </a:r>
          </a:p>
          <a:p>
            <a:pPr>
              <a:lnSpc>
                <a:spcPct val="120000"/>
              </a:lnSpc>
            </a:pPr>
            <a:r>
              <a:rPr lang="ru-RU" dirty="0"/>
              <a:t>Система команд</a:t>
            </a:r>
          </a:p>
          <a:p>
            <a:pPr>
              <a:lnSpc>
                <a:spcPct val="120000"/>
              </a:lnSpc>
            </a:pPr>
            <a:r>
              <a:rPr lang="ru-RU" dirty="0"/>
              <a:t>Поддержка стилей, тем и шаблонов</a:t>
            </a:r>
          </a:p>
          <a:p>
            <a:pPr>
              <a:lnSpc>
                <a:spcPct val="120000"/>
              </a:lnSpc>
            </a:pPr>
            <a:r>
              <a:rPr lang="ru-RU" dirty="0"/>
              <a:t>Привязки (</a:t>
            </a:r>
            <a:r>
              <a:rPr lang="en-US" dirty="0"/>
              <a:t>Binding</a:t>
            </a:r>
            <a:r>
              <a:rPr lang="ru-RU" dirty="0"/>
              <a:t>)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Идеология </a:t>
            </a:r>
            <a:r>
              <a:rPr lang="en-US"/>
              <a:t>WPF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Разделение логики и оформления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Бизнес логика</a:t>
            </a:r>
            <a:r>
              <a:rPr lang="en-US" dirty="0"/>
              <a:t> – C#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Оформление (интерфейс) – </a:t>
            </a:r>
            <a:r>
              <a:rPr lang="en-US" dirty="0"/>
              <a:t>XAML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Разделение задач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Логика – программист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Интерфейс – дизайнер (используя, например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Expression Blend</a:t>
            </a:r>
            <a:r>
              <a:rPr lang="ru-RU" dirty="0"/>
              <a:t>)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Подходы для создания пользовательского интерфейса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Декларативный (</a:t>
            </a:r>
            <a:r>
              <a:rPr lang="en-US" dirty="0"/>
              <a:t>XAML</a:t>
            </a:r>
            <a:r>
              <a:rPr lang="ru-RU" dirty="0"/>
              <a:t>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Императивный подходы</a:t>
            </a:r>
            <a:r>
              <a:rPr lang="en-US" dirty="0"/>
              <a:t> (C#)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Независимость от разрешения экрана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Произвольное изменение размеров окон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Автоматическая адаптация под содержимое (например, локализованные ресурсы)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Гибкая компоновка пользовательского интерфейса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Отложенная модель </a:t>
            </a:r>
            <a:r>
              <a:rPr lang="ru-RU" dirty="0" err="1"/>
              <a:t>отрисовки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содержание – разработчик</a:t>
            </a:r>
          </a:p>
          <a:p>
            <a:pPr lvl="1">
              <a:lnSpc>
                <a:spcPct val="120000"/>
              </a:lnSpc>
            </a:pPr>
            <a:r>
              <a:rPr lang="ru-RU" dirty="0" err="1"/>
              <a:t>отрисовка</a:t>
            </a:r>
            <a:r>
              <a:rPr lang="ru-RU" dirty="0"/>
              <a:t> – система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301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2058</TotalTime>
  <Words>1790</Words>
  <Application>Microsoft Office PowerPoint</Application>
  <PresentationFormat>Экран (4:3)</PresentationFormat>
  <Paragraphs>368</Paragraphs>
  <Slides>31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</vt:lpstr>
      <vt:lpstr>Rockwell</vt:lpstr>
      <vt:lpstr>Segoe</vt:lpstr>
      <vt:lpstr>Wingdings 2</vt:lpstr>
      <vt:lpstr>Литейная</vt:lpstr>
      <vt:lpstr>Разработка приложений на платформе .NET</vt:lpstr>
      <vt:lpstr>Литература</vt:lpstr>
      <vt:lpstr>Обработка графики</vt:lpstr>
      <vt:lpstr>Единицы измерения</vt:lpstr>
      <vt:lpstr>Возможность WPF</vt:lpstr>
      <vt:lpstr>Демонстрации</vt:lpstr>
      <vt:lpstr>Уровни аппаратного ускорения WPF</vt:lpstr>
      <vt:lpstr>Особенности WPF</vt:lpstr>
      <vt:lpstr>Идеология WPF</vt:lpstr>
      <vt:lpstr>Архитектура WPF</vt:lpstr>
      <vt:lpstr>XAML</vt:lpstr>
      <vt:lpstr>Что такое XAML</vt:lpstr>
      <vt:lpstr>Особенности WPF</vt:lpstr>
      <vt:lpstr>Разновидности XAML</vt:lpstr>
      <vt:lpstr>Демонстрации</vt:lpstr>
      <vt:lpstr>Структура интерфейса</vt:lpstr>
      <vt:lpstr>Для описания деревьев</vt:lpstr>
      <vt:lpstr>Элементы UI</vt:lpstr>
      <vt:lpstr>Соответствие XAML C#</vt:lpstr>
      <vt:lpstr>Как это работает</vt:lpstr>
      <vt:lpstr>Пространства имен XAML</vt:lpstr>
      <vt:lpstr>Свойства</vt:lpstr>
      <vt:lpstr>Сложные свойства</vt:lpstr>
      <vt:lpstr>Присоединенные свойства</vt:lpstr>
      <vt:lpstr>Именование элементов</vt:lpstr>
      <vt:lpstr>Вложенные элементы</vt:lpstr>
      <vt:lpstr>Специальные символы</vt:lpstr>
      <vt:lpstr>Иерархия классов</vt:lpstr>
      <vt:lpstr>Основные классы</vt:lpstr>
      <vt:lpstr>Application</vt:lpstr>
      <vt:lpstr>Window : ContentControl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217</cp:revision>
  <dcterms:created xsi:type="dcterms:W3CDTF">2011-09-30T16:04:03Z</dcterms:created>
  <dcterms:modified xsi:type="dcterms:W3CDTF">2019-02-15T20:19:12Z</dcterms:modified>
</cp:coreProperties>
</file>