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9"/>
  </p:notesMasterIdLst>
  <p:sldIdLst>
    <p:sldId id="256" r:id="rId2"/>
    <p:sldId id="413" r:id="rId3"/>
    <p:sldId id="414" r:id="rId4"/>
    <p:sldId id="415" r:id="rId5"/>
    <p:sldId id="416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30" r:id="rId17"/>
    <p:sldId id="428" r:id="rId18"/>
    <p:sldId id="429" r:id="rId19"/>
    <p:sldId id="431" r:id="rId20"/>
    <p:sldId id="432" r:id="rId21"/>
    <p:sldId id="433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335" r:id="rId35"/>
    <p:sldId id="455" r:id="rId36"/>
    <p:sldId id="447" r:id="rId37"/>
    <p:sldId id="448" r:id="rId38"/>
    <p:sldId id="449" r:id="rId39"/>
    <p:sldId id="451" r:id="rId40"/>
    <p:sldId id="452" r:id="rId41"/>
    <p:sldId id="461" r:id="rId42"/>
    <p:sldId id="457" r:id="rId43"/>
    <p:sldId id="453" r:id="rId44"/>
    <p:sldId id="454" r:id="rId45"/>
    <p:sldId id="456" r:id="rId46"/>
    <p:sldId id="459" r:id="rId47"/>
    <p:sldId id="460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4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7125C-1464-44F5-9B0C-795BAA51369C}" type="doc">
      <dgm:prSet loTypeId="urn:microsoft.com/office/officeart/2005/8/layout/orgChart1" loCatId="hierarchy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C66F1BFB-E54D-4540-AD44-783B2DE3096F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35479E-8870-4310-B0BF-F9E68EBEBF33}" type="parTrans" cxnId="{72D81AEF-86C6-42B3-98DA-E110D1C660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7CDF24-3D56-4088-9E47-151671CCDE28}" type="sibTrans" cxnId="{72D81AEF-86C6-42B3-98DA-E110D1C6605B}">
      <dgm:prSet/>
      <dgm:spPr/>
      <dgm:t>
        <a:bodyPr/>
        <a:lstStyle/>
        <a:p>
          <a:endParaRPr lang="ru-RU"/>
        </a:p>
      </dgm:t>
    </dgm:pt>
    <dgm:pt modelId="{6AFFDDC8-782A-4683-A808-8FB54C11033D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D15977-B869-4625-99D3-BDCFE619E0E6}" type="parTrans" cxnId="{400F3D30-19BC-4871-8D5D-959B87A03968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760194-15F4-4D47-9633-F0B4EBCD26DE}" type="sibTrans" cxnId="{400F3D30-19BC-4871-8D5D-959B87A03968}">
      <dgm:prSet/>
      <dgm:spPr/>
      <dgm:t>
        <a:bodyPr/>
        <a:lstStyle/>
        <a:p>
          <a:endParaRPr lang="ru-RU"/>
        </a:p>
      </dgm:t>
    </dgm:pt>
    <dgm:pt modelId="{4EE3CB39-B4FF-42FB-A85A-04E8BA0A28C2}">
      <dgm:prSet phldrT="[Текст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78FC6-7D5F-40B2-A777-A852058F5C70}" type="parTrans" cxnId="{6EBF7850-020D-4EBA-B1C6-DF920E9F9E6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F82B32-B185-4DF1-8B4F-BA962AFF43D4}" type="sibTrans" cxnId="{6EBF7850-020D-4EBA-B1C6-DF920E9F9E64}">
      <dgm:prSet/>
      <dgm:spPr/>
      <dgm:t>
        <a:bodyPr/>
        <a:lstStyle/>
        <a:p>
          <a:endParaRPr lang="ru-RU"/>
        </a:p>
      </dgm:t>
    </dgm:pt>
    <dgm:pt modelId="{D23265AB-F818-4D8B-953C-7DF9B1EFF6CB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A54041-73E7-43AD-B3BD-7E6E8EBE91C9}" type="parTrans" cxnId="{6B9BE942-DAE1-4667-9D61-52B47CAC59F2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03AED-F0C2-4046-B5C3-329CEB214AF4}" type="sibTrans" cxnId="{6B9BE942-DAE1-4667-9D61-52B47CAC59F2}">
      <dgm:prSet/>
      <dgm:spPr/>
      <dgm:t>
        <a:bodyPr/>
        <a:lstStyle/>
        <a:p>
          <a:endParaRPr lang="ru-RU"/>
        </a:p>
      </dgm:t>
    </dgm:pt>
    <dgm:pt modelId="{BC7829CB-7D20-4476-A8B3-446DE0653AC4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406496-3693-4956-8612-C5D22006E660}" type="par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438329-281F-45CB-98F3-047530C3FDCC}" type="sib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62FF46-1E77-42EA-9072-2F9DC8C91632}">
      <dgm:prSet phldrT="[Текст]" custT="1"/>
      <dgm:spPr/>
      <dgm:t>
        <a:bodyPr/>
        <a:lstStyle/>
        <a:p>
          <a:r>
            <a: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Panel</a:t>
          </a:r>
          <a:endParaRPr lang="ru-RU" sz="105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0600F1-7749-427F-9FC0-0791FAD3027D}" type="parTrans" cxnId="{6712A23B-3EB5-4830-A4D8-9797FDFF83E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C93F01-5B8D-42C2-A750-F2ABFAB52925}" type="sibTrans" cxnId="{6712A23B-3EB5-4830-A4D8-9797FDFF83E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59F865-C7E2-4A68-B96D-BBB4FE13E2E5}" type="pres">
      <dgm:prSet presAssocID="{8C67125C-1464-44F5-9B0C-795BAA5136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56D556-6D4E-44D7-B705-D7041F66A125}" type="pres">
      <dgm:prSet presAssocID="{C66F1BFB-E54D-4540-AD44-783B2DE3096F}" presName="hierRoot1" presStyleCnt="0">
        <dgm:presLayoutVars>
          <dgm:hierBranch val="init"/>
        </dgm:presLayoutVars>
      </dgm:prSet>
      <dgm:spPr/>
    </dgm:pt>
    <dgm:pt modelId="{B49B65A7-160D-44E4-9387-36613E7CE2C1}" type="pres">
      <dgm:prSet presAssocID="{C66F1BFB-E54D-4540-AD44-783B2DE3096F}" presName="rootComposite1" presStyleCnt="0"/>
      <dgm:spPr/>
    </dgm:pt>
    <dgm:pt modelId="{D1CDA5B9-FF77-49E2-81AD-2C159BBA30AC}" type="pres">
      <dgm:prSet presAssocID="{C66F1BFB-E54D-4540-AD44-783B2DE3096F}" presName="rootText1" presStyleLbl="node0" presStyleIdx="0" presStyleCnt="1" custScaleX="130529">
        <dgm:presLayoutVars>
          <dgm:chPref val="3"/>
        </dgm:presLayoutVars>
      </dgm:prSet>
      <dgm:spPr/>
    </dgm:pt>
    <dgm:pt modelId="{982068FE-DFAC-4C72-B2AF-6C3BC3EF35AD}" type="pres">
      <dgm:prSet presAssocID="{C66F1BFB-E54D-4540-AD44-783B2DE3096F}" presName="rootConnector1" presStyleLbl="node1" presStyleIdx="0" presStyleCnt="0"/>
      <dgm:spPr/>
    </dgm:pt>
    <dgm:pt modelId="{5B713A2C-1C4F-4894-BF10-B02B47D279C8}" type="pres">
      <dgm:prSet presAssocID="{C66F1BFB-E54D-4540-AD44-783B2DE3096F}" presName="hierChild2" presStyleCnt="0"/>
      <dgm:spPr/>
    </dgm:pt>
    <dgm:pt modelId="{23CE5253-1F7C-49FE-B1B2-94FC24FFCC0F}" type="pres">
      <dgm:prSet presAssocID="{BED15977-B869-4625-99D3-BDCFE619E0E6}" presName="Name37" presStyleLbl="parChTrans1D2" presStyleIdx="0" presStyleCnt="1"/>
      <dgm:spPr/>
    </dgm:pt>
    <dgm:pt modelId="{9DE94C45-2FC5-4416-844C-776B1FE94635}" type="pres">
      <dgm:prSet presAssocID="{6AFFDDC8-782A-4683-A808-8FB54C11033D}" presName="hierRoot2" presStyleCnt="0">
        <dgm:presLayoutVars>
          <dgm:hierBranch val="init"/>
        </dgm:presLayoutVars>
      </dgm:prSet>
      <dgm:spPr/>
    </dgm:pt>
    <dgm:pt modelId="{67ED36B2-27F6-40BE-8BEC-507B314E93F0}" type="pres">
      <dgm:prSet presAssocID="{6AFFDDC8-782A-4683-A808-8FB54C11033D}" presName="rootComposite" presStyleCnt="0"/>
      <dgm:spPr/>
    </dgm:pt>
    <dgm:pt modelId="{7D1660D0-8A1D-4444-8301-0A63B48218B1}" type="pres">
      <dgm:prSet presAssocID="{6AFFDDC8-782A-4683-A808-8FB54C11033D}" presName="rootText" presStyleLbl="node2" presStyleIdx="0" presStyleCnt="1" custScaleX="130529">
        <dgm:presLayoutVars>
          <dgm:chPref val="3"/>
        </dgm:presLayoutVars>
      </dgm:prSet>
      <dgm:spPr/>
    </dgm:pt>
    <dgm:pt modelId="{F2FD94FB-AA9F-42DA-95E7-D4474A76E141}" type="pres">
      <dgm:prSet presAssocID="{6AFFDDC8-782A-4683-A808-8FB54C11033D}" presName="rootConnector" presStyleLbl="node2" presStyleIdx="0" presStyleCnt="1"/>
      <dgm:spPr/>
    </dgm:pt>
    <dgm:pt modelId="{B42E7377-E9F3-4B4C-A86C-58095492C662}" type="pres">
      <dgm:prSet presAssocID="{6AFFDDC8-782A-4683-A808-8FB54C11033D}" presName="hierChild4" presStyleCnt="0"/>
      <dgm:spPr/>
    </dgm:pt>
    <dgm:pt modelId="{C8E0E176-8D72-4ADB-80BD-7B1B4BD0F3D3}" type="pres">
      <dgm:prSet presAssocID="{98778FC6-7D5F-40B2-A777-A852058F5C70}" presName="Name37" presStyleLbl="parChTrans1D3" presStyleIdx="0" presStyleCnt="1"/>
      <dgm:spPr/>
    </dgm:pt>
    <dgm:pt modelId="{33149C59-BECE-4EFC-9DA7-9D9C968A9E0B}" type="pres">
      <dgm:prSet presAssocID="{4EE3CB39-B4FF-42FB-A85A-04E8BA0A28C2}" presName="hierRoot2" presStyleCnt="0">
        <dgm:presLayoutVars>
          <dgm:hierBranch val="init"/>
        </dgm:presLayoutVars>
      </dgm:prSet>
      <dgm:spPr/>
    </dgm:pt>
    <dgm:pt modelId="{859A72D3-F2E7-49A2-857F-4BE9B98BEA41}" type="pres">
      <dgm:prSet presAssocID="{4EE3CB39-B4FF-42FB-A85A-04E8BA0A28C2}" presName="rootComposite" presStyleCnt="0"/>
      <dgm:spPr/>
    </dgm:pt>
    <dgm:pt modelId="{47E6E24F-6710-447A-A435-F0247020026D}" type="pres">
      <dgm:prSet presAssocID="{4EE3CB39-B4FF-42FB-A85A-04E8BA0A28C2}" presName="rootText" presStyleLbl="node3" presStyleIdx="0" presStyleCnt="1" custScaleX="130529">
        <dgm:presLayoutVars>
          <dgm:chPref val="3"/>
        </dgm:presLayoutVars>
      </dgm:prSet>
      <dgm:spPr/>
    </dgm:pt>
    <dgm:pt modelId="{0BBF523F-48B5-4D01-AB66-17D523BDB415}" type="pres">
      <dgm:prSet presAssocID="{4EE3CB39-B4FF-42FB-A85A-04E8BA0A28C2}" presName="rootConnector" presStyleLbl="node3" presStyleIdx="0" presStyleCnt="1"/>
      <dgm:spPr/>
    </dgm:pt>
    <dgm:pt modelId="{CE270C1A-37BA-4DD4-8523-9A53623F9087}" type="pres">
      <dgm:prSet presAssocID="{4EE3CB39-B4FF-42FB-A85A-04E8BA0A28C2}" presName="hierChild4" presStyleCnt="0"/>
      <dgm:spPr/>
    </dgm:pt>
    <dgm:pt modelId="{7B22FADF-B035-4996-8865-3D247C318EDB}" type="pres">
      <dgm:prSet presAssocID="{32A54041-73E7-43AD-B3BD-7E6E8EBE91C9}" presName="Name37" presStyleLbl="parChTrans1D4" presStyleIdx="0" presStyleCnt="3"/>
      <dgm:spPr/>
    </dgm:pt>
    <dgm:pt modelId="{3AD58DB7-EE16-4E88-BB66-9EA782CF8FCF}" type="pres">
      <dgm:prSet presAssocID="{D23265AB-F818-4D8B-953C-7DF9B1EFF6CB}" presName="hierRoot2" presStyleCnt="0">
        <dgm:presLayoutVars>
          <dgm:hierBranch val="init"/>
        </dgm:presLayoutVars>
      </dgm:prSet>
      <dgm:spPr/>
    </dgm:pt>
    <dgm:pt modelId="{39FC63F9-C733-4BE1-8C16-812BD959C504}" type="pres">
      <dgm:prSet presAssocID="{D23265AB-F818-4D8B-953C-7DF9B1EFF6CB}" presName="rootComposite" presStyleCnt="0"/>
      <dgm:spPr/>
    </dgm:pt>
    <dgm:pt modelId="{D52685B0-FAFA-4261-97ED-99CCA4C05D1A}" type="pres">
      <dgm:prSet presAssocID="{D23265AB-F818-4D8B-953C-7DF9B1EFF6CB}" presName="rootText" presStyleLbl="node4" presStyleIdx="0" presStyleCnt="3" custScaleX="130529">
        <dgm:presLayoutVars>
          <dgm:chPref val="3"/>
        </dgm:presLayoutVars>
      </dgm:prSet>
      <dgm:spPr/>
    </dgm:pt>
    <dgm:pt modelId="{CAB158B5-D586-4706-8C5F-BD191970A1DA}" type="pres">
      <dgm:prSet presAssocID="{D23265AB-F818-4D8B-953C-7DF9B1EFF6CB}" presName="rootConnector" presStyleLbl="node4" presStyleIdx="0" presStyleCnt="3"/>
      <dgm:spPr/>
    </dgm:pt>
    <dgm:pt modelId="{ED652515-4780-48BD-A958-B349B5B1D0F0}" type="pres">
      <dgm:prSet presAssocID="{D23265AB-F818-4D8B-953C-7DF9B1EFF6CB}" presName="hierChild4" presStyleCnt="0"/>
      <dgm:spPr/>
    </dgm:pt>
    <dgm:pt modelId="{877FB091-9BDD-4F6D-8757-37C0B0F5449A}" type="pres">
      <dgm:prSet presAssocID="{D1406496-3693-4956-8612-C5D22006E660}" presName="Name37" presStyleLbl="parChTrans1D4" presStyleIdx="1" presStyleCnt="3"/>
      <dgm:spPr/>
    </dgm:pt>
    <dgm:pt modelId="{DDE720CE-454E-4DDA-A992-1B7A5562518A}" type="pres">
      <dgm:prSet presAssocID="{BC7829CB-7D20-4476-A8B3-446DE0653AC4}" presName="hierRoot2" presStyleCnt="0">
        <dgm:presLayoutVars>
          <dgm:hierBranch val="init"/>
        </dgm:presLayoutVars>
      </dgm:prSet>
      <dgm:spPr/>
    </dgm:pt>
    <dgm:pt modelId="{0C6FBE59-D4B0-4A0D-AB5E-6F30C00898B0}" type="pres">
      <dgm:prSet presAssocID="{BC7829CB-7D20-4476-A8B3-446DE0653AC4}" presName="rootComposite" presStyleCnt="0"/>
      <dgm:spPr/>
    </dgm:pt>
    <dgm:pt modelId="{B06D01B3-2E52-4E7F-9B0D-FBE6C937B079}" type="pres">
      <dgm:prSet presAssocID="{BC7829CB-7D20-4476-A8B3-446DE0653AC4}" presName="rootText" presStyleLbl="node4" presStyleIdx="1" presStyleCnt="3" custScaleX="130529">
        <dgm:presLayoutVars>
          <dgm:chPref val="3"/>
        </dgm:presLayoutVars>
      </dgm:prSet>
      <dgm:spPr/>
    </dgm:pt>
    <dgm:pt modelId="{4E199212-B731-4E1B-88D4-A73C386A39A2}" type="pres">
      <dgm:prSet presAssocID="{BC7829CB-7D20-4476-A8B3-446DE0653AC4}" presName="rootConnector" presStyleLbl="node4" presStyleIdx="1" presStyleCnt="3"/>
      <dgm:spPr/>
    </dgm:pt>
    <dgm:pt modelId="{C28BC98D-643A-4919-8E17-03F64FCA380D}" type="pres">
      <dgm:prSet presAssocID="{BC7829CB-7D20-4476-A8B3-446DE0653AC4}" presName="hierChild4" presStyleCnt="0"/>
      <dgm:spPr/>
    </dgm:pt>
    <dgm:pt modelId="{531283BD-C629-485A-BAD9-69ECDF0EE669}" type="pres">
      <dgm:prSet presAssocID="{070600F1-7749-427F-9FC0-0791FAD3027D}" presName="Name37" presStyleLbl="parChTrans1D4" presStyleIdx="2" presStyleCnt="3"/>
      <dgm:spPr/>
    </dgm:pt>
    <dgm:pt modelId="{71288288-0E5F-49C9-8C57-B636E290FF20}" type="pres">
      <dgm:prSet presAssocID="{DD62FF46-1E77-42EA-9072-2F9DC8C91632}" presName="hierRoot2" presStyleCnt="0">
        <dgm:presLayoutVars>
          <dgm:hierBranch val="init"/>
        </dgm:presLayoutVars>
      </dgm:prSet>
      <dgm:spPr/>
    </dgm:pt>
    <dgm:pt modelId="{E23C4547-FE0A-4EF6-96C0-ACCB9D52056E}" type="pres">
      <dgm:prSet presAssocID="{DD62FF46-1E77-42EA-9072-2F9DC8C91632}" presName="rootComposite" presStyleCnt="0"/>
      <dgm:spPr/>
    </dgm:pt>
    <dgm:pt modelId="{05B33B0A-46D7-464E-BFAC-A10D00C79B82}" type="pres">
      <dgm:prSet presAssocID="{DD62FF46-1E77-42EA-9072-2F9DC8C91632}" presName="rootText" presStyleLbl="node4" presStyleIdx="2" presStyleCnt="3" custScaleX="130529">
        <dgm:presLayoutVars>
          <dgm:chPref val="3"/>
        </dgm:presLayoutVars>
      </dgm:prSet>
      <dgm:spPr/>
    </dgm:pt>
    <dgm:pt modelId="{E0361201-DDDB-4DBF-9D3E-80CDA345DE89}" type="pres">
      <dgm:prSet presAssocID="{DD62FF46-1E77-42EA-9072-2F9DC8C91632}" presName="rootConnector" presStyleLbl="node4" presStyleIdx="2" presStyleCnt="3"/>
      <dgm:spPr/>
    </dgm:pt>
    <dgm:pt modelId="{03B05C21-A97D-4C1D-B8AD-83BD92429239}" type="pres">
      <dgm:prSet presAssocID="{DD62FF46-1E77-42EA-9072-2F9DC8C91632}" presName="hierChild4" presStyleCnt="0"/>
      <dgm:spPr/>
    </dgm:pt>
    <dgm:pt modelId="{75B8A4C7-795B-49EE-9402-C89DFE51E02F}" type="pres">
      <dgm:prSet presAssocID="{DD62FF46-1E77-42EA-9072-2F9DC8C91632}" presName="hierChild5" presStyleCnt="0"/>
      <dgm:spPr/>
    </dgm:pt>
    <dgm:pt modelId="{4B352788-2896-441E-9CB1-6102A7214554}" type="pres">
      <dgm:prSet presAssocID="{BC7829CB-7D20-4476-A8B3-446DE0653AC4}" presName="hierChild5" presStyleCnt="0"/>
      <dgm:spPr/>
    </dgm:pt>
    <dgm:pt modelId="{3D09E458-B872-4DD7-B91A-49E780CD86C7}" type="pres">
      <dgm:prSet presAssocID="{D23265AB-F818-4D8B-953C-7DF9B1EFF6CB}" presName="hierChild5" presStyleCnt="0"/>
      <dgm:spPr/>
    </dgm:pt>
    <dgm:pt modelId="{CC3E04F6-AA31-49C8-A99B-713AC71F9355}" type="pres">
      <dgm:prSet presAssocID="{4EE3CB39-B4FF-42FB-A85A-04E8BA0A28C2}" presName="hierChild5" presStyleCnt="0"/>
      <dgm:spPr/>
    </dgm:pt>
    <dgm:pt modelId="{D811F2AD-3439-43D2-AE79-F4A09112DAD9}" type="pres">
      <dgm:prSet presAssocID="{6AFFDDC8-782A-4683-A808-8FB54C11033D}" presName="hierChild5" presStyleCnt="0"/>
      <dgm:spPr/>
    </dgm:pt>
    <dgm:pt modelId="{29E8599F-D815-471D-B959-B46F1355BC11}" type="pres">
      <dgm:prSet presAssocID="{C66F1BFB-E54D-4540-AD44-783B2DE3096F}" presName="hierChild3" presStyleCnt="0"/>
      <dgm:spPr/>
    </dgm:pt>
  </dgm:ptLst>
  <dgm:cxnLst>
    <dgm:cxn modelId="{9734BF26-63BC-49DA-BC43-6DA682B815CD}" type="presOf" srcId="{4EE3CB39-B4FF-42FB-A85A-04E8BA0A28C2}" destId="{0BBF523F-48B5-4D01-AB66-17D523BDB415}" srcOrd="1" destOrd="0" presId="urn:microsoft.com/office/officeart/2005/8/layout/orgChart1"/>
    <dgm:cxn modelId="{D994A42B-E70B-4E44-9A47-59E7F1928CEF}" type="presOf" srcId="{D23265AB-F818-4D8B-953C-7DF9B1EFF6CB}" destId="{D52685B0-FAFA-4261-97ED-99CCA4C05D1A}" srcOrd="0" destOrd="0" presId="urn:microsoft.com/office/officeart/2005/8/layout/orgChart1"/>
    <dgm:cxn modelId="{400F3D30-19BC-4871-8D5D-959B87A03968}" srcId="{C66F1BFB-E54D-4540-AD44-783B2DE3096F}" destId="{6AFFDDC8-782A-4683-A808-8FB54C11033D}" srcOrd="0" destOrd="0" parTransId="{BED15977-B869-4625-99D3-BDCFE619E0E6}" sibTransId="{3F760194-15F4-4D47-9633-F0B4EBCD26DE}"/>
    <dgm:cxn modelId="{6712A23B-3EB5-4830-A4D8-9797FDFF83EE}" srcId="{BC7829CB-7D20-4476-A8B3-446DE0653AC4}" destId="{DD62FF46-1E77-42EA-9072-2F9DC8C91632}" srcOrd="0" destOrd="0" parTransId="{070600F1-7749-427F-9FC0-0791FAD3027D}" sibTransId="{C6C93F01-5B8D-42C2-A750-F2ABFAB52925}"/>
    <dgm:cxn modelId="{6B9BE942-DAE1-4667-9D61-52B47CAC59F2}" srcId="{4EE3CB39-B4FF-42FB-A85A-04E8BA0A28C2}" destId="{D23265AB-F818-4D8B-953C-7DF9B1EFF6CB}" srcOrd="0" destOrd="0" parTransId="{32A54041-73E7-43AD-B3BD-7E6E8EBE91C9}" sibTransId="{5F603AED-F0C2-4046-B5C3-329CEB214AF4}"/>
    <dgm:cxn modelId="{FAA95C69-3B19-424F-82A3-7FB24EA8FB71}" type="presOf" srcId="{6AFFDDC8-782A-4683-A808-8FB54C11033D}" destId="{7D1660D0-8A1D-4444-8301-0A63B48218B1}" srcOrd="0" destOrd="0" presId="urn:microsoft.com/office/officeart/2005/8/layout/orgChart1"/>
    <dgm:cxn modelId="{6EBF7850-020D-4EBA-B1C6-DF920E9F9E64}" srcId="{6AFFDDC8-782A-4683-A808-8FB54C11033D}" destId="{4EE3CB39-B4FF-42FB-A85A-04E8BA0A28C2}" srcOrd="0" destOrd="0" parTransId="{98778FC6-7D5F-40B2-A777-A852058F5C70}" sibTransId="{66F82B32-B185-4DF1-8B4F-BA962AFF43D4}"/>
    <dgm:cxn modelId="{8AA35871-D642-44C4-B91E-97CB111F09BB}" type="presOf" srcId="{BED15977-B869-4625-99D3-BDCFE619E0E6}" destId="{23CE5253-1F7C-49FE-B1B2-94FC24FFCC0F}" srcOrd="0" destOrd="0" presId="urn:microsoft.com/office/officeart/2005/8/layout/orgChart1"/>
    <dgm:cxn modelId="{C809EE74-679D-4B00-A9C7-AFB5C60B8074}" type="presOf" srcId="{DD62FF46-1E77-42EA-9072-2F9DC8C91632}" destId="{05B33B0A-46D7-464E-BFAC-A10D00C79B82}" srcOrd="0" destOrd="0" presId="urn:microsoft.com/office/officeart/2005/8/layout/orgChart1"/>
    <dgm:cxn modelId="{DB143479-FE0D-4B32-9A69-AE0C6BFC7B66}" type="presOf" srcId="{BC7829CB-7D20-4476-A8B3-446DE0653AC4}" destId="{B06D01B3-2E52-4E7F-9B0D-FBE6C937B079}" srcOrd="0" destOrd="0" presId="urn:microsoft.com/office/officeart/2005/8/layout/orgChart1"/>
    <dgm:cxn modelId="{68A56F8D-84AE-4C58-A04E-E76AC15F3A7E}" type="presOf" srcId="{4EE3CB39-B4FF-42FB-A85A-04E8BA0A28C2}" destId="{47E6E24F-6710-447A-A435-F0247020026D}" srcOrd="0" destOrd="0" presId="urn:microsoft.com/office/officeart/2005/8/layout/orgChart1"/>
    <dgm:cxn modelId="{0160C290-B710-4888-A00B-8D5F33C9C21C}" type="presOf" srcId="{6AFFDDC8-782A-4683-A808-8FB54C11033D}" destId="{F2FD94FB-AA9F-42DA-95E7-D4474A76E141}" srcOrd="1" destOrd="0" presId="urn:microsoft.com/office/officeart/2005/8/layout/orgChart1"/>
    <dgm:cxn modelId="{BE12FE9C-6150-417E-BF22-F54AC7D1066C}" type="presOf" srcId="{C66F1BFB-E54D-4540-AD44-783B2DE3096F}" destId="{D1CDA5B9-FF77-49E2-81AD-2C159BBA30AC}" srcOrd="0" destOrd="0" presId="urn:microsoft.com/office/officeart/2005/8/layout/orgChart1"/>
    <dgm:cxn modelId="{F0263AA3-63C0-4490-8ABC-71227B7571DF}" type="presOf" srcId="{8C67125C-1464-44F5-9B0C-795BAA51369C}" destId="{8259F865-C7E2-4A68-B96D-BBB4FE13E2E5}" srcOrd="0" destOrd="0" presId="urn:microsoft.com/office/officeart/2005/8/layout/orgChart1"/>
    <dgm:cxn modelId="{7C01BEA5-DC98-482B-BA2D-8ECDE4030AC6}" type="presOf" srcId="{DD62FF46-1E77-42EA-9072-2F9DC8C91632}" destId="{E0361201-DDDB-4DBF-9D3E-80CDA345DE89}" srcOrd="1" destOrd="0" presId="urn:microsoft.com/office/officeart/2005/8/layout/orgChart1"/>
    <dgm:cxn modelId="{706144AA-4441-421E-ABAA-2CA56CA5D964}" type="presOf" srcId="{D1406496-3693-4956-8612-C5D22006E660}" destId="{877FB091-9BDD-4F6D-8757-37C0B0F5449A}" srcOrd="0" destOrd="0" presId="urn:microsoft.com/office/officeart/2005/8/layout/orgChart1"/>
    <dgm:cxn modelId="{1629F7AF-8388-4C64-BA0A-33742F6B96E2}" type="presOf" srcId="{C66F1BFB-E54D-4540-AD44-783B2DE3096F}" destId="{982068FE-DFAC-4C72-B2AF-6C3BC3EF35AD}" srcOrd="1" destOrd="0" presId="urn:microsoft.com/office/officeart/2005/8/layout/orgChart1"/>
    <dgm:cxn modelId="{27DDD8B1-9BD8-425D-9C6A-48825CAA5387}" type="presOf" srcId="{BC7829CB-7D20-4476-A8B3-446DE0653AC4}" destId="{4E199212-B731-4E1B-88D4-A73C386A39A2}" srcOrd="1" destOrd="0" presId="urn:microsoft.com/office/officeart/2005/8/layout/orgChart1"/>
    <dgm:cxn modelId="{2CF304B7-C28E-48F5-9847-9BB7C9538DDD}" type="presOf" srcId="{32A54041-73E7-43AD-B3BD-7E6E8EBE91C9}" destId="{7B22FADF-B035-4996-8865-3D247C318EDB}" srcOrd="0" destOrd="0" presId="urn:microsoft.com/office/officeart/2005/8/layout/orgChart1"/>
    <dgm:cxn modelId="{42D17DC9-325A-4CA4-80A5-D56B73A69DF9}" type="presOf" srcId="{98778FC6-7D5F-40B2-A777-A852058F5C70}" destId="{C8E0E176-8D72-4ADB-80BD-7B1B4BD0F3D3}" srcOrd="0" destOrd="0" presId="urn:microsoft.com/office/officeart/2005/8/layout/orgChart1"/>
    <dgm:cxn modelId="{02BEECD3-B81E-4338-9C17-3E421D67574F}" type="presOf" srcId="{070600F1-7749-427F-9FC0-0791FAD3027D}" destId="{531283BD-C629-485A-BAD9-69ECDF0EE669}" srcOrd="0" destOrd="0" presId="urn:microsoft.com/office/officeart/2005/8/layout/orgChart1"/>
    <dgm:cxn modelId="{E3A7BAE9-740D-4E45-97AE-AECFC260B937}" srcId="{D23265AB-F818-4D8B-953C-7DF9B1EFF6CB}" destId="{BC7829CB-7D20-4476-A8B3-446DE0653AC4}" srcOrd="0" destOrd="0" parTransId="{D1406496-3693-4956-8612-C5D22006E660}" sibTransId="{BF438329-281F-45CB-98F3-047530C3FDCC}"/>
    <dgm:cxn modelId="{72D81AEF-86C6-42B3-98DA-E110D1C6605B}" srcId="{8C67125C-1464-44F5-9B0C-795BAA51369C}" destId="{C66F1BFB-E54D-4540-AD44-783B2DE3096F}" srcOrd="0" destOrd="0" parTransId="{5F35479E-8870-4310-B0BF-F9E68EBEBF33}" sibTransId="{117CDF24-3D56-4088-9E47-151671CCDE28}"/>
    <dgm:cxn modelId="{068B92F7-918B-4D79-90EC-3B48569FED5F}" type="presOf" srcId="{D23265AB-F818-4D8B-953C-7DF9B1EFF6CB}" destId="{CAB158B5-D586-4706-8C5F-BD191970A1DA}" srcOrd="1" destOrd="0" presId="urn:microsoft.com/office/officeart/2005/8/layout/orgChart1"/>
    <dgm:cxn modelId="{DFCBAFB7-D0C8-421C-AC24-5A41B6FD165E}" type="presParOf" srcId="{8259F865-C7E2-4A68-B96D-BBB4FE13E2E5}" destId="{4756D556-6D4E-44D7-B705-D7041F66A125}" srcOrd="0" destOrd="0" presId="urn:microsoft.com/office/officeart/2005/8/layout/orgChart1"/>
    <dgm:cxn modelId="{EC3110AD-01CB-464D-B3A0-64D95914EAC0}" type="presParOf" srcId="{4756D556-6D4E-44D7-B705-D7041F66A125}" destId="{B49B65A7-160D-44E4-9387-36613E7CE2C1}" srcOrd="0" destOrd="0" presId="urn:microsoft.com/office/officeart/2005/8/layout/orgChart1"/>
    <dgm:cxn modelId="{58DA1BD0-EAB9-44E8-A4A3-029AD0A04409}" type="presParOf" srcId="{B49B65A7-160D-44E4-9387-36613E7CE2C1}" destId="{D1CDA5B9-FF77-49E2-81AD-2C159BBA30AC}" srcOrd="0" destOrd="0" presId="urn:microsoft.com/office/officeart/2005/8/layout/orgChart1"/>
    <dgm:cxn modelId="{9F46414E-23FF-4047-A063-CFF5C026EF9C}" type="presParOf" srcId="{B49B65A7-160D-44E4-9387-36613E7CE2C1}" destId="{982068FE-DFAC-4C72-B2AF-6C3BC3EF35AD}" srcOrd="1" destOrd="0" presId="urn:microsoft.com/office/officeart/2005/8/layout/orgChart1"/>
    <dgm:cxn modelId="{C8A3C106-9D2B-4A7E-AB82-D4B03915B60F}" type="presParOf" srcId="{4756D556-6D4E-44D7-B705-D7041F66A125}" destId="{5B713A2C-1C4F-4894-BF10-B02B47D279C8}" srcOrd="1" destOrd="0" presId="urn:microsoft.com/office/officeart/2005/8/layout/orgChart1"/>
    <dgm:cxn modelId="{7FFEC8D3-2FBC-42B2-A362-652532750FB1}" type="presParOf" srcId="{5B713A2C-1C4F-4894-BF10-B02B47D279C8}" destId="{23CE5253-1F7C-49FE-B1B2-94FC24FFCC0F}" srcOrd="0" destOrd="0" presId="urn:microsoft.com/office/officeart/2005/8/layout/orgChart1"/>
    <dgm:cxn modelId="{930E9F3E-3B0F-48FE-A1A2-920BD08AE3A3}" type="presParOf" srcId="{5B713A2C-1C4F-4894-BF10-B02B47D279C8}" destId="{9DE94C45-2FC5-4416-844C-776B1FE94635}" srcOrd="1" destOrd="0" presId="urn:microsoft.com/office/officeart/2005/8/layout/orgChart1"/>
    <dgm:cxn modelId="{596C2E8F-52D3-4B1C-8C04-BAAB14EE2872}" type="presParOf" srcId="{9DE94C45-2FC5-4416-844C-776B1FE94635}" destId="{67ED36B2-27F6-40BE-8BEC-507B314E93F0}" srcOrd="0" destOrd="0" presId="urn:microsoft.com/office/officeart/2005/8/layout/orgChart1"/>
    <dgm:cxn modelId="{AD2B5F44-E611-4B69-842E-116BBD4DE577}" type="presParOf" srcId="{67ED36B2-27F6-40BE-8BEC-507B314E93F0}" destId="{7D1660D0-8A1D-4444-8301-0A63B48218B1}" srcOrd="0" destOrd="0" presId="urn:microsoft.com/office/officeart/2005/8/layout/orgChart1"/>
    <dgm:cxn modelId="{7F12F3D0-5D28-45EC-BFDE-CAD9905BE441}" type="presParOf" srcId="{67ED36B2-27F6-40BE-8BEC-507B314E93F0}" destId="{F2FD94FB-AA9F-42DA-95E7-D4474A76E141}" srcOrd="1" destOrd="0" presId="urn:microsoft.com/office/officeart/2005/8/layout/orgChart1"/>
    <dgm:cxn modelId="{82132F09-1631-4FFE-8CD3-9C7BBE52AA8B}" type="presParOf" srcId="{9DE94C45-2FC5-4416-844C-776B1FE94635}" destId="{B42E7377-E9F3-4B4C-A86C-58095492C662}" srcOrd="1" destOrd="0" presId="urn:microsoft.com/office/officeart/2005/8/layout/orgChart1"/>
    <dgm:cxn modelId="{361A7346-D498-4F2B-9378-8EDD524BB05A}" type="presParOf" srcId="{B42E7377-E9F3-4B4C-A86C-58095492C662}" destId="{C8E0E176-8D72-4ADB-80BD-7B1B4BD0F3D3}" srcOrd="0" destOrd="0" presId="urn:microsoft.com/office/officeart/2005/8/layout/orgChart1"/>
    <dgm:cxn modelId="{D66EA002-9084-44EF-97A7-60AC1CDC788D}" type="presParOf" srcId="{B42E7377-E9F3-4B4C-A86C-58095492C662}" destId="{33149C59-BECE-4EFC-9DA7-9D9C968A9E0B}" srcOrd="1" destOrd="0" presId="urn:microsoft.com/office/officeart/2005/8/layout/orgChart1"/>
    <dgm:cxn modelId="{9797A7CC-7A47-4207-BED4-0697356548FF}" type="presParOf" srcId="{33149C59-BECE-4EFC-9DA7-9D9C968A9E0B}" destId="{859A72D3-F2E7-49A2-857F-4BE9B98BEA41}" srcOrd="0" destOrd="0" presId="urn:microsoft.com/office/officeart/2005/8/layout/orgChart1"/>
    <dgm:cxn modelId="{743829EB-2587-4D73-B216-8DA4466CFEA4}" type="presParOf" srcId="{859A72D3-F2E7-49A2-857F-4BE9B98BEA41}" destId="{47E6E24F-6710-447A-A435-F0247020026D}" srcOrd="0" destOrd="0" presId="urn:microsoft.com/office/officeart/2005/8/layout/orgChart1"/>
    <dgm:cxn modelId="{C7EC449F-28DC-4976-9AC4-CE44C38C8417}" type="presParOf" srcId="{859A72D3-F2E7-49A2-857F-4BE9B98BEA41}" destId="{0BBF523F-48B5-4D01-AB66-17D523BDB415}" srcOrd="1" destOrd="0" presId="urn:microsoft.com/office/officeart/2005/8/layout/orgChart1"/>
    <dgm:cxn modelId="{F763CD87-3D86-474D-B043-0D54802087ED}" type="presParOf" srcId="{33149C59-BECE-4EFC-9DA7-9D9C968A9E0B}" destId="{CE270C1A-37BA-4DD4-8523-9A53623F9087}" srcOrd="1" destOrd="0" presId="urn:microsoft.com/office/officeart/2005/8/layout/orgChart1"/>
    <dgm:cxn modelId="{BCD6B6F4-CA9A-4D24-B4BD-4D178529AD73}" type="presParOf" srcId="{CE270C1A-37BA-4DD4-8523-9A53623F9087}" destId="{7B22FADF-B035-4996-8865-3D247C318EDB}" srcOrd="0" destOrd="0" presId="urn:microsoft.com/office/officeart/2005/8/layout/orgChart1"/>
    <dgm:cxn modelId="{EFC8FD5F-1144-46E9-AD69-CCC71DB2A09C}" type="presParOf" srcId="{CE270C1A-37BA-4DD4-8523-9A53623F9087}" destId="{3AD58DB7-EE16-4E88-BB66-9EA782CF8FCF}" srcOrd="1" destOrd="0" presId="urn:microsoft.com/office/officeart/2005/8/layout/orgChart1"/>
    <dgm:cxn modelId="{A7DD6F41-BD3E-439C-ACC9-95A4CD88470F}" type="presParOf" srcId="{3AD58DB7-EE16-4E88-BB66-9EA782CF8FCF}" destId="{39FC63F9-C733-4BE1-8C16-812BD959C504}" srcOrd="0" destOrd="0" presId="urn:microsoft.com/office/officeart/2005/8/layout/orgChart1"/>
    <dgm:cxn modelId="{DEC4780A-8052-4753-915B-51C05426DB9F}" type="presParOf" srcId="{39FC63F9-C733-4BE1-8C16-812BD959C504}" destId="{D52685B0-FAFA-4261-97ED-99CCA4C05D1A}" srcOrd="0" destOrd="0" presId="urn:microsoft.com/office/officeart/2005/8/layout/orgChart1"/>
    <dgm:cxn modelId="{D13CF831-642F-4AE8-A773-704A42FC57B9}" type="presParOf" srcId="{39FC63F9-C733-4BE1-8C16-812BD959C504}" destId="{CAB158B5-D586-4706-8C5F-BD191970A1DA}" srcOrd="1" destOrd="0" presId="urn:microsoft.com/office/officeart/2005/8/layout/orgChart1"/>
    <dgm:cxn modelId="{8C4691B0-6F59-4270-A45E-340AD2C1967C}" type="presParOf" srcId="{3AD58DB7-EE16-4E88-BB66-9EA782CF8FCF}" destId="{ED652515-4780-48BD-A958-B349B5B1D0F0}" srcOrd="1" destOrd="0" presId="urn:microsoft.com/office/officeart/2005/8/layout/orgChart1"/>
    <dgm:cxn modelId="{2EFF9543-8900-4E55-BC88-410AB47FAA18}" type="presParOf" srcId="{ED652515-4780-48BD-A958-B349B5B1D0F0}" destId="{877FB091-9BDD-4F6D-8757-37C0B0F5449A}" srcOrd="0" destOrd="0" presId="urn:microsoft.com/office/officeart/2005/8/layout/orgChart1"/>
    <dgm:cxn modelId="{4FF63514-2E50-4706-8791-6310DA114EF6}" type="presParOf" srcId="{ED652515-4780-48BD-A958-B349B5B1D0F0}" destId="{DDE720CE-454E-4DDA-A992-1B7A5562518A}" srcOrd="1" destOrd="0" presId="urn:microsoft.com/office/officeart/2005/8/layout/orgChart1"/>
    <dgm:cxn modelId="{6C251ED7-5BC9-41BA-BF6A-9557829FB7BC}" type="presParOf" srcId="{DDE720CE-454E-4DDA-A992-1B7A5562518A}" destId="{0C6FBE59-D4B0-4A0D-AB5E-6F30C00898B0}" srcOrd="0" destOrd="0" presId="urn:microsoft.com/office/officeart/2005/8/layout/orgChart1"/>
    <dgm:cxn modelId="{6B002929-9CB2-495C-B6FD-AB00EBD75A6F}" type="presParOf" srcId="{0C6FBE59-D4B0-4A0D-AB5E-6F30C00898B0}" destId="{B06D01B3-2E52-4E7F-9B0D-FBE6C937B079}" srcOrd="0" destOrd="0" presId="urn:microsoft.com/office/officeart/2005/8/layout/orgChart1"/>
    <dgm:cxn modelId="{9282280C-D68F-435A-9D77-AC2AA8F9F4A8}" type="presParOf" srcId="{0C6FBE59-D4B0-4A0D-AB5E-6F30C00898B0}" destId="{4E199212-B731-4E1B-88D4-A73C386A39A2}" srcOrd="1" destOrd="0" presId="urn:microsoft.com/office/officeart/2005/8/layout/orgChart1"/>
    <dgm:cxn modelId="{EEEE2932-0289-40FC-BB60-B47B7A6A504F}" type="presParOf" srcId="{DDE720CE-454E-4DDA-A992-1B7A5562518A}" destId="{C28BC98D-643A-4919-8E17-03F64FCA380D}" srcOrd="1" destOrd="0" presId="urn:microsoft.com/office/officeart/2005/8/layout/orgChart1"/>
    <dgm:cxn modelId="{872D4F06-1465-4A9C-AC68-453425F84FCC}" type="presParOf" srcId="{C28BC98D-643A-4919-8E17-03F64FCA380D}" destId="{531283BD-C629-485A-BAD9-69ECDF0EE669}" srcOrd="0" destOrd="0" presId="urn:microsoft.com/office/officeart/2005/8/layout/orgChart1"/>
    <dgm:cxn modelId="{0BB81539-0844-4AC9-9B6D-BF2D4BEDBB99}" type="presParOf" srcId="{C28BC98D-643A-4919-8E17-03F64FCA380D}" destId="{71288288-0E5F-49C9-8C57-B636E290FF20}" srcOrd="1" destOrd="0" presId="urn:microsoft.com/office/officeart/2005/8/layout/orgChart1"/>
    <dgm:cxn modelId="{7D22DB1C-C1D5-4256-8A65-985DCE0C9F1E}" type="presParOf" srcId="{71288288-0E5F-49C9-8C57-B636E290FF20}" destId="{E23C4547-FE0A-4EF6-96C0-ACCB9D52056E}" srcOrd="0" destOrd="0" presId="urn:microsoft.com/office/officeart/2005/8/layout/orgChart1"/>
    <dgm:cxn modelId="{A76494EF-F2DE-40E7-90CB-3FEEB7A1A2FC}" type="presParOf" srcId="{E23C4547-FE0A-4EF6-96C0-ACCB9D52056E}" destId="{05B33B0A-46D7-464E-BFAC-A10D00C79B82}" srcOrd="0" destOrd="0" presId="urn:microsoft.com/office/officeart/2005/8/layout/orgChart1"/>
    <dgm:cxn modelId="{09B8782A-4BBF-4989-BE9B-84277977A1EC}" type="presParOf" srcId="{E23C4547-FE0A-4EF6-96C0-ACCB9D52056E}" destId="{E0361201-DDDB-4DBF-9D3E-80CDA345DE89}" srcOrd="1" destOrd="0" presId="urn:microsoft.com/office/officeart/2005/8/layout/orgChart1"/>
    <dgm:cxn modelId="{36B8FECC-5521-44AA-A557-B007C54FC579}" type="presParOf" srcId="{71288288-0E5F-49C9-8C57-B636E290FF20}" destId="{03B05C21-A97D-4C1D-B8AD-83BD92429239}" srcOrd="1" destOrd="0" presId="urn:microsoft.com/office/officeart/2005/8/layout/orgChart1"/>
    <dgm:cxn modelId="{24030226-F67D-41A5-9F9F-8DC6E4ACA738}" type="presParOf" srcId="{71288288-0E5F-49C9-8C57-B636E290FF20}" destId="{75B8A4C7-795B-49EE-9402-C89DFE51E02F}" srcOrd="2" destOrd="0" presId="urn:microsoft.com/office/officeart/2005/8/layout/orgChart1"/>
    <dgm:cxn modelId="{49959FF3-90E2-4D22-8BB1-DA297A76ACCE}" type="presParOf" srcId="{DDE720CE-454E-4DDA-A992-1B7A5562518A}" destId="{4B352788-2896-441E-9CB1-6102A7214554}" srcOrd="2" destOrd="0" presId="urn:microsoft.com/office/officeart/2005/8/layout/orgChart1"/>
    <dgm:cxn modelId="{10EA2207-5D5E-45FD-A99A-815D915DCCDC}" type="presParOf" srcId="{3AD58DB7-EE16-4E88-BB66-9EA782CF8FCF}" destId="{3D09E458-B872-4DD7-B91A-49E780CD86C7}" srcOrd="2" destOrd="0" presId="urn:microsoft.com/office/officeart/2005/8/layout/orgChart1"/>
    <dgm:cxn modelId="{2CF4F4CA-04E2-472E-9557-0E8C8E606870}" type="presParOf" srcId="{33149C59-BECE-4EFC-9DA7-9D9C968A9E0B}" destId="{CC3E04F6-AA31-49C8-A99B-713AC71F9355}" srcOrd="2" destOrd="0" presId="urn:microsoft.com/office/officeart/2005/8/layout/orgChart1"/>
    <dgm:cxn modelId="{63874565-7590-4106-9B0D-AD789F73C66F}" type="presParOf" srcId="{9DE94C45-2FC5-4416-844C-776B1FE94635}" destId="{D811F2AD-3439-43D2-AE79-F4A09112DAD9}" srcOrd="2" destOrd="0" presId="urn:microsoft.com/office/officeart/2005/8/layout/orgChart1"/>
    <dgm:cxn modelId="{7D6554A3-30D4-4AB5-81BA-566C0D6254B8}" type="presParOf" srcId="{4756D556-6D4E-44D7-B705-D7041F66A125}" destId="{29E8599F-D815-471D-B959-B46F1355BC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7125C-1464-44F5-9B0C-795BAA51369C}" type="doc">
      <dgm:prSet loTypeId="urn:microsoft.com/office/officeart/2005/8/layout/orgChart1" loCatId="hierarchy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C66F1BFB-E54D-4540-AD44-783B2DE3096F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35479E-8870-4310-B0BF-F9E68EBEBF33}" type="parTrans" cxnId="{72D81AEF-86C6-42B3-98DA-E110D1C660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7CDF24-3D56-4088-9E47-151671CCDE28}" type="sibTrans" cxnId="{72D81AEF-86C6-42B3-98DA-E110D1C6605B}">
      <dgm:prSet/>
      <dgm:spPr/>
      <dgm:t>
        <a:bodyPr/>
        <a:lstStyle/>
        <a:p>
          <a:endParaRPr lang="ru-RU"/>
        </a:p>
      </dgm:t>
    </dgm:pt>
    <dgm:pt modelId="{6AFFDDC8-782A-4683-A808-8FB54C11033D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D15977-B869-4625-99D3-BDCFE619E0E6}" type="parTrans" cxnId="{400F3D30-19BC-4871-8D5D-959B87A03968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760194-15F4-4D47-9633-F0B4EBCD26DE}" type="sibTrans" cxnId="{400F3D30-19BC-4871-8D5D-959B87A03968}">
      <dgm:prSet/>
      <dgm:spPr/>
      <dgm:t>
        <a:bodyPr/>
        <a:lstStyle/>
        <a:p>
          <a:endParaRPr lang="ru-RU"/>
        </a:p>
      </dgm:t>
    </dgm:pt>
    <dgm:pt modelId="{4EE3CB39-B4FF-42FB-A85A-04E8BA0A28C2}">
      <dgm:prSet phldrT="[Текст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78FC6-7D5F-40B2-A777-A852058F5C70}" type="parTrans" cxnId="{6EBF7850-020D-4EBA-B1C6-DF920E9F9E6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F82B32-B185-4DF1-8B4F-BA962AFF43D4}" type="sibTrans" cxnId="{6EBF7850-020D-4EBA-B1C6-DF920E9F9E64}">
      <dgm:prSet/>
      <dgm:spPr/>
      <dgm:t>
        <a:bodyPr/>
        <a:lstStyle/>
        <a:p>
          <a:endParaRPr lang="ru-RU"/>
        </a:p>
      </dgm:t>
    </dgm:pt>
    <dgm:pt modelId="{D23265AB-F818-4D8B-953C-7DF9B1EFF6CB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A54041-73E7-43AD-B3BD-7E6E8EBE91C9}" type="parTrans" cxnId="{6B9BE942-DAE1-4667-9D61-52B47CAC59F2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03AED-F0C2-4046-B5C3-329CEB214AF4}" type="sibTrans" cxnId="{6B9BE942-DAE1-4667-9D61-52B47CAC59F2}">
      <dgm:prSet/>
      <dgm:spPr/>
      <dgm:t>
        <a:bodyPr/>
        <a:lstStyle/>
        <a:p>
          <a:endParaRPr lang="ru-RU"/>
        </a:p>
      </dgm:t>
    </dgm:pt>
    <dgm:pt modelId="{BC7829CB-7D20-4476-A8B3-446DE0653AC4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406496-3693-4956-8612-C5D22006E660}" type="par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438329-281F-45CB-98F3-047530C3FDCC}" type="sib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62FF46-1E77-42EA-9072-2F9DC8C91632}">
      <dgm:prSet phldrT="[Текст]" custT="1"/>
      <dgm:spPr/>
      <dgm:t>
        <a:bodyPr/>
        <a:lstStyle/>
        <a:p>
          <a:r>
            <a: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endParaRPr lang="ru-RU" sz="105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0600F1-7749-427F-9FC0-0791FAD3027D}" type="parTrans" cxnId="{6712A23B-3EB5-4830-A4D8-9797FDFF83E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C93F01-5B8D-42C2-A750-F2ABFAB52925}" type="sibTrans" cxnId="{6712A23B-3EB5-4830-A4D8-9797FDFF83E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59F865-C7E2-4A68-B96D-BBB4FE13E2E5}" type="pres">
      <dgm:prSet presAssocID="{8C67125C-1464-44F5-9B0C-795BAA5136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56D556-6D4E-44D7-B705-D7041F66A125}" type="pres">
      <dgm:prSet presAssocID="{C66F1BFB-E54D-4540-AD44-783B2DE3096F}" presName="hierRoot1" presStyleCnt="0">
        <dgm:presLayoutVars>
          <dgm:hierBranch val="init"/>
        </dgm:presLayoutVars>
      </dgm:prSet>
      <dgm:spPr/>
    </dgm:pt>
    <dgm:pt modelId="{B49B65A7-160D-44E4-9387-36613E7CE2C1}" type="pres">
      <dgm:prSet presAssocID="{C66F1BFB-E54D-4540-AD44-783B2DE3096F}" presName="rootComposite1" presStyleCnt="0"/>
      <dgm:spPr/>
    </dgm:pt>
    <dgm:pt modelId="{D1CDA5B9-FF77-49E2-81AD-2C159BBA30AC}" type="pres">
      <dgm:prSet presAssocID="{C66F1BFB-E54D-4540-AD44-783B2DE3096F}" presName="rootText1" presStyleLbl="node0" presStyleIdx="0" presStyleCnt="1" custScaleX="130529">
        <dgm:presLayoutVars>
          <dgm:chPref val="3"/>
        </dgm:presLayoutVars>
      </dgm:prSet>
      <dgm:spPr/>
    </dgm:pt>
    <dgm:pt modelId="{982068FE-DFAC-4C72-B2AF-6C3BC3EF35AD}" type="pres">
      <dgm:prSet presAssocID="{C66F1BFB-E54D-4540-AD44-783B2DE3096F}" presName="rootConnector1" presStyleLbl="node1" presStyleIdx="0" presStyleCnt="0"/>
      <dgm:spPr/>
    </dgm:pt>
    <dgm:pt modelId="{5B713A2C-1C4F-4894-BF10-B02B47D279C8}" type="pres">
      <dgm:prSet presAssocID="{C66F1BFB-E54D-4540-AD44-783B2DE3096F}" presName="hierChild2" presStyleCnt="0"/>
      <dgm:spPr/>
    </dgm:pt>
    <dgm:pt modelId="{23CE5253-1F7C-49FE-B1B2-94FC24FFCC0F}" type="pres">
      <dgm:prSet presAssocID="{BED15977-B869-4625-99D3-BDCFE619E0E6}" presName="Name37" presStyleLbl="parChTrans1D2" presStyleIdx="0" presStyleCnt="1"/>
      <dgm:spPr/>
    </dgm:pt>
    <dgm:pt modelId="{9DE94C45-2FC5-4416-844C-776B1FE94635}" type="pres">
      <dgm:prSet presAssocID="{6AFFDDC8-782A-4683-A808-8FB54C11033D}" presName="hierRoot2" presStyleCnt="0">
        <dgm:presLayoutVars>
          <dgm:hierBranch val="init"/>
        </dgm:presLayoutVars>
      </dgm:prSet>
      <dgm:spPr/>
    </dgm:pt>
    <dgm:pt modelId="{67ED36B2-27F6-40BE-8BEC-507B314E93F0}" type="pres">
      <dgm:prSet presAssocID="{6AFFDDC8-782A-4683-A808-8FB54C11033D}" presName="rootComposite" presStyleCnt="0"/>
      <dgm:spPr/>
    </dgm:pt>
    <dgm:pt modelId="{7D1660D0-8A1D-4444-8301-0A63B48218B1}" type="pres">
      <dgm:prSet presAssocID="{6AFFDDC8-782A-4683-A808-8FB54C11033D}" presName="rootText" presStyleLbl="node2" presStyleIdx="0" presStyleCnt="1" custScaleX="130529">
        <dgm:presLayoutVars>
          <dgm:chPref val="3"/>
        </dgm:presLayoutVars>
      </dgm:prSet>
      <dgm:spPr/>
    </dgm:pt>
    <dgm:pt modelId="{F2FD94FB-AA9F-42DA-95E7-D4474A76E141}" type="pres">
      <dgm:prSet presAssocID="{6AFFDDC8-782A-4683-A808-8FB54C11033D}" presName="rootConnector" presStyleLbl="node2" presStyleIdx="0" presStyleCnt="1"/>
      <dgm:spPr/>
    </dgm:pt>
    <dgm:pt modelId="{B42E7377-E9F3-4B4C-A86C-58095492C662}" type="pres">
      <dgm:prSet presAssocID="{6AFFDDC8-782A-4683-A808-8FB54C11033D}" presName="hierChild4" presStyleCnt="0"/>
      <dgm:spPr/>
    </dgm:pt>
    <dgm:pt modelId="{C8E0E176-8D72-4ADB-80BD-7B1B4BD0F3D3}" type="pres">
      <dgm:prSet presAssocID="{98778FC6-7D5F-40B2-A777-A852058F5C70}" presName="Name37" presStyleLbl="parChTrans1D3" presStyleIdx="0" presStyleCnt="1"/>
      <dgm:spPr/>
    </dgm:pt>
    <dgm:pt modelId="{33149C59-BECE-4EFC-9DA7-9D9C968A9E0B}" type="pres">
      <dgm:prSet presAssocID="{4EE3CB39-B4FF-42FB-A85A-04E8BA0A28C2}" presName="hierRoot2" presStyleCnt="0">
        <dgm:presLayoutVars>
          <dgm:hierBranch val="init"/>
        </dgm:presLayoutVars>
      </dgm:prSet>
      <dgm:spPr/>
    </dgm:pt>
    <dgm:pt modelId="{859A72D3-F2E7-49A2-857F-4BE9B98BEA41}" type="pres">
      <dgm:prSet presAssocID="{4EE3CB39-B4FF-42FB-A85A-04E8BA0A28C2}" presName="rootComposite" presStyleCnt="0"/>
      <dgm:spPr/>
    </dgm:pt>
    <dgm:pt modelId="{47E6E24F-6710-447A-A435-F0247020026D}" type="pres">
      <dgm:prSet presAssocID="{4EE3CB39-B4FF-42FB-A85A-04E8BA0A28C2}" presName="rootText" presStyleLbl="node3" presStyleIdx="0" presStyleCnt="1" custScaleX="130529">
        <dgm:presLayoutVars>
          <dgm:chPref val="3"/>
        </dgm:presLayoutVars>
      </dgm:prSet>
      <dgm:spPr/>
    </dgm:pt>
    <dgm:pt modelId="{0BBF523F-48B5-4D01-AB66-17D523BDB415}" type="pres">
      <dgm:prSet presAssocID="{4EE3CB39-B4FF-42FB-A85A-04E8BA0A28C2}" presName="rootConnector" presStyleLbl="node3" presStyleIdx="0" presStyleCnt="1"/>
      <dgm:spPr/>
    </dgm:pt>
    <dgm:pt modelId="{CE270C1A-37BA-4DD4-8523-9A53623F9087}" type="pres">
      <dgm:prSet presAssocID="{4EE3CB39-B4FF-42FB-A85A-04E8BA0A28C2}" presName="hierChild4" presStyleCnt="0"/>
      <dgm:spPr/>
    </dgm:pt>
    <dgm:pt modelId="{7B22FADF-B035-4996-8865-3D247C318EDB}" type="pres">
      <dgm:prSet presAssocID="{32A54041-73E7-43AD-B3BD-7E6E8EBE91C9}" presName="Name37" presStyleLbl="parChTrans1D4" presStyleIdx="0" presStyleCnt="3"/>
      <dgm:spPr/>
    </dgm:pt>
    <dgm:pt modelId="{3AD58DB7-EE16-4E88-BB66-9EA782CF8FCF}" type="pres">
      <dgm:prSet presAssocID="{D23265AB-F818-4D8B-953C-7DF9B1EFF6CB}" presName="hierRoot2" presStyleCnt="0">
        <dgm:presLayoutVars>
          <dgm:hierBranch val="init"/>
        </dgm:presLayoutVars>
      </dgm:prSet>
      <dgm:spPr/>
    </dgm:pt>
    <dgm:pt modelId="{39FC63F9-C733-4BE1-8C16-812BD959C504}" type="pres">
      <dgm:prSet presAssocID="{D23265AB-F818-4D8B-953C-7DF9B1EFF6CB}" presName="rootComposite" presStyleCnt="0"/>
      <dgm:spPr/>
    </dgm:pt>
    <dgm:pt modelId="{D52685B0-FAFA-4261-97ED-99CCA4C05D1A}" type="pres">
      <dgm:prSet presAssocID="{D23265AB-F818-4D8B-953C-7DF9B1EFF6CB}" presName="rootText" presStyleLbl="node4" presStyleIdx="0" presStyleCnt="3" custScaleX="130529">
        <dgm:presLayoutVars>
          <dgm:chPref val="3"/>
        </dgm:presLayoutVars>
      </dgm:prSet>
      <dgm:spPr/>
    </dgm:pt>
    <dgm:pt modelId="{CAB158B5-D586-4706-8C5F-BD191970A1DA}" type="pres">
      <dgm:prSet presAssocID="{D23265AB-F818-4D8B-953C-7DF9B1EFF6CB}" presName="rootConnector" presStyleLbl="node4" presStyleIdx="0" presStyleCnt="3"/>
      <dgm:spPr/>
    </dgm:pt>
    <dgm:pt modelId="{ED652515-4780-48BD-A958-B349B5B1D0F0}" type="pres">
      <dgm:prSet presAssocID="{D23265AB-F818-4D8B-953C-7DF9B1EFF6CB}" presName="hierChild4" presStyleCnt="0"/>
      <dgm:spPr/>
    </dgm:pt>
    <dgm:pt modelId="{877FB091-9BDD-4F6D-8757-37C0B0F5449A}" type="pres">
      <dgm:prSet presAssocID="{D1406496-3693-4956-8612-C5D22006E660}" presName="Name37" presStyleLbl="parChTrans1D4" presStyleIdx="1" presStyleCnt="3"/>
      <dgm:spPr/>
    </dgm:pt>
    <dgm:pt modelId="{DDE720CE-454E-4DDA-A992-1B7A5562518A}" type="pres">
      <dgm:prSet presAssocID="{BC7829CB-7D20-4476-A8B3-446DE0653AC4}" presName="hierRoot2" presStyleCnt="0">
        <dgm:presLayoutVars>
          <dgm:hierBranch val="init"/>
        </dgm:presLayoutVars>
      </dgm:prSet>
      <dgm:spPr/>
    </dgm:pt>
    <dgm:pt modelId="{0C6FBE59-D4B0-4A0D-AB5E-6F30C00898B0}" type="pres">
      <dgm:prSet presAssocID="{BC7829CB-7D20-4476-A8B3-446DE0653AC4}" presName="rootComposite" presStyleCnt="0"/>
      <dgm:spPr/>
    </dgm:pt>
    <dgm:pt modelId="{B06D01B3-2E52-4E7F-9B0D-FBE6C937B079}" type="pres">
      <dgm:prSet presAssocID="{BC7829CB-7D20-4476-A8B3-446DE0653AC4}" presName="rootText" presStyleLbl="node4" presStyleIdx="1" presStyleCnt="3" custScaleX="130529">
        <dgm:presLayoutVars>
          <dgm:chPref val="3"/>
        </dgm:presLayoutVars>
      </dgm:prSet>
      <dgm:spPr/>
    </dgm:pt>
    <dgm:pt modelId="{4E199212-B731-4E1B-88D4-A73C386A39A2}" type="pres">
      <dgm:prSet presAssocID="{BC7829CB-7D20-4476-A8B3-446DE0653AC4}" presName="rootConnector" presStyleLbl="node4" presStyleIdx="1" presStyleCnt="3"/>
      <dgm:spPr/>
    </dgm:pt>
    <dgm:pt modelId="{C28BC98D-643A-4919-8E17-03F64FCA380D}" type="pres">
      <dgm:prSet presAssocID="{BC7829CB-7D20-4476-A8B3-446DE0653AC4}" presName="hierChild4" presStyleCnt="0"/>
      <dgm:spPr/>
    </dgm:pt>
    <dgm:pt modelId="{531283BD-C629-485A-BAD9-69ECDF0EE669}" type="pres">
      <dgm:prSet presAssocID="{070600F1-7749-427F-9FC0-0791FAD3027D}" presName="Name37" presStyleLbl="parChTrans1D4" presStyleIdx="2" presStyleCnt="3"/>
      <dgm:spPr/>
    </dgm:pt>
    <dgm:pt modelId="{71288288-0E5F-49C9-8C57-B636E290FF20}" type="pres">
      <dgm:prSet presAssocID="{DD62FF46-1E77-42EA-9072-2F9DC8C91632}" presName="hierRoot2" presStyleCnt="0">
        <dgm:presLayoutVars>
          <dgm:hierBranch val="init"/>
        </dgm:presLayoutVars>
      </dgm:prSet>
      <dgm:spPr/>
    </dgm:pt>
    <dgm:pt modelId="{E23C4547-FE0A-4EF6-96C0-ACCB9D52056E}" type="pres">
      <dgm:prSet presAssocID="{DD62FF46-1E77-42EA-9072-2F9DC8C91632}" presName="rootComposite" presStyleCnt="0"/>
      <dgm:spPr/>
    </dgm:pt>
    <dgm:pt modelId="{05B33B0A-46D7-464E-BFAC-A10D00C79B82}" type="pres">
      <dgm:prSet presAssocID="{DD62FF46-1E77-42EA-9072-2F9DC8C91632}" presName="rootText" presStyleLbl="node4" presStyleIdx="2" presStyleCnt="3" custScaleX="130529">
        <dgm:presLayoutVars>
          <dgm:chPref val="3"/>
        </dgm:presLayoutVars>
      </dgm:prSet>
      <dgm:spPr/>
    </dgm:pt>
    <dgm:pt modelId="{E0361201-DDDB-4DBF-9D3E-80CDA345DE89}" type="pres">
      <dgm:prSet presAssocID="{DD62FF46-1E77-42EA-9072-2F9DC8C91632}" presName="rootConnector" presStyleLbl="node4" presStyleIdx="2" presStyleCnt="3"/>
      <dgm:spPr/>
    </dgm:pt>
    <dgm:pt modelId="{03B05C21-A97D-4C1D-B8AD-83BD92429239}" type="pres">
      <dgm:prSet presAssocID="{DD62FF46-1E77-42EA-9072-2F9DC8C91632}" presName="hierChild4" presStyleCnt="0"/>
      <dgm:spPr/>
    </dgm:pt>
    <dgm:pt modelId="{75B8A4C7-795B-49EE-9402-C89DFE51E02F}" type="pres">
      <dgm:prSet presAssocID="{DD62FF46-1E77-42EA-9072-2F9DC8C91632}" presName="hierChild5" presStyleCnt="0"/>
      <dgm:spPr/>
    </dgm:pt>
    <dgm:pt modelId="{4B352788-2896-441E-9CB1-6102A7214554}" type="pres">
      <dgm:prSet presAssocID="{BC7829CB-7D20-4476-A8B3-446DE0653AC4}" presName="hierChild5" presStyleCnt="0"/>
      <dgm:spPr/>
    </dgm:pt>
    <dgm:pt modelId="{3D09E458-B872-4DD7-B91A-49E780CD86C7}" type="pres">
      <dgm:prSet presAssocID="{D23265AB-F818-4D8B-953C-7DF9B1EFF6CB}" presName="hierChild5" presStyleCnt="0"/>
      <dgm:spPr/>
    </dgm:pt>
    <dgm:pt modelId="{CC3E04F6-AA31-49C8-A99B-713AC71F9355}" type="pres">
      <dgm:prSet presAssocID="{4EE3CB39-B4FF-42FB-A85A-04E8BA0A28C2}" presName="hierChild5" presStyleCnt="0"/>
      <dgm:spPr/>
    </dgm:pt>
    <dgm:pt modelId="{D811F2AD-3439-43D2-AE79-F4A09112DAD9}" type="pres">
      <dgm:prSet presAssocID="{6AFFDDC8-782A-4683-A808-8FB54C11033D}" presName="hierChild5" presStyleCnt="0"/>
      <dgm:spPr/>
    </dgm:pt>
    <dgm:pt modelId="{29E8599F-D815-471D-B959-B46F1355BC11}" type="pres">
      <dgm:prSet presAssocID="{C66F1BFB-E54D-4540-AD44-783B2DE3096F}" presName="hierChild3" presStyleCnt="0"/>
      <dgm:spPr/>
    </dgm:pt>
  </dgm:ptLst>
  <dgm:cxnLst>
    <dgm:cxn modelId="{8F23E606-1C89-4E01-9905-24826A7E8685}" type="presOf" srcId="{BC7829CB-7D20-4476-A8B3-446DE0653AC4}" destId="{B06D01B3-2E52-4E7F-9B0D-FBE6C937B079}" srcOrd="0" destOrd="0" presId="urn:microsoft.com/office/officeart/2005/8/layout/orgChart1"/>
    <dgm:cxn modelId="{D0588324-1221-49EA-88BD-49BC2FAD0630}" type="presOf" srcId="{070600F1-7749-427F-9FC0-0791FAD3027D}" destId="{531283BD-C629-485A-BAD9-69ECDF0EE669}" srcOrd="0" destOrd="0" presId="urn:microsoft.com/office/officeart/2005/8/layout/orgChart1"/>
    <dgm:cxn modelId="{3DA86C2C-CEE9-452F-9452-D2A38BC4A0BD}" type="presOf" srcId="{D1406496-3693-4956-8612-C5D22006E660}" destId="{877FB091-9BDD-4F6D-8757-37C0B0F5449A}" srcOrd="0" destOrd="0" presId="urn:microsoft.com/office/officeart/2005/8/layout/orgChart1"/>
    <dgm:cxn modelId="{400F3D30-19BC-4871-8D5D-959B87A03968}" srcId="{C66F1BFB-E54D-4540-AD44-783B2DE3096F}" destId="{6AFFDDC8-782A-4683-A808-8FB54C11033D}" srcOrd="0" destOrd="0" parTransId="{BED15977-B869-4625-99D3-BDCFE619E0E6}" sibTransId="{3F760194-15F4-4D47-9633-F0B4EBCD26DE}"/>
    <dgm:cxn modelId="{4FB8FF32-D15D-4B0C-A798-D625108AA250}" type="presOf" srcId="{4EE3CB39-B4FF-42FB-A85A-04E8BA0A28C2}" destId="{47E6E24F-6710-447A-A435-F0247020026D}" srcOrd="0" destOrd="0" presId="urn:microsoft.com/office/officeart/2005/8/layout/orgChart1"/>
    <dgm:cxn modelId="{6712A23B-3EB5-4830-A4D8-9797FDFF83EE}" srcId="{BC7829CB-7D20-4476-A8B3-446DE0653AC4}" destId="{DD62FF46-1E77-42EA-9072-2F9DC8C91632}" srcOrd="0" destOrd="0" parTransId="{070600F1-7749-427F-9FC0-0791FAD3027D}" sibTransId="{C6C93F01-5B8D-42C2-A750-F2ABFAB52925}"/>
    <dgm:cxn modelId="{158FD461-4FCD-42D2-B771-82885BEA3479}" type="presOf" srcId="{BC7829CB-7D20-4476-A8B3-446DE0653AC4}" destId="{4E199212-B731-4E1B-88D4-A73C386A39A2}" srcOrd="1" destOrd="0" presId="urn:microsoft.com/office/officeart/2005/8/layout/orgChart1"/>
    <dgm:cxn modelId="{6B9BE942-DAE1-4667-9D61-52B47CAC59F2}" srcId="{4EE3CB39-B4FF-42FB-A85A-04E8BA0A28C2}" destId="{D23265AB-F818-4D8B-953C-7DF9B1EFF6CB}" srcOrd="0" destOrd="0" parTransId="{32A54041-73E7-43AD-B3BD-7E6E8EBE91C9}" sibTransId="{5F603AED-F0C2-4046-B5C3-329CEB214AF4}"/>
    <dgm:cxn modelId="{0030004B-6AAD-4320-99FA-40DFB3FE8066}" type="presOf" srcId="{8C67125C-1464-44F5-9B0C-795BAA51369C}" destId="{8259F865-C7E2-4A68-B96D-BBB4FE13E2E5}" srcOrd="0" destOrd="0" presId="urn:microsoft.com/office/officeart/2005/8/layout/orgChart1"/>
    <dgm:cxn modelId="{6EBF7850-020D-4EBA-B1C6-DF920E9F9E64}" srcId="{6AFFDDC8-782A-4683-A808-8FB54C11033D}" destId="{4EE3CB39-B4FF-42FB-A85A-04E8BA0A28C2}" srcOrd="0" destOrd="0" parTransId="{98778FC6-7D5F-40B2-A777-A852058F5C70}" sibTransId="{66F82B32-B185-4DF1-8B4F-BA962AFF43D4}"/>
    <dgm:cxn modelId="{2C97BC53-B88D-44FE-BBE3-F1D462D6A333}" type="presOf" srcId="{6AFFDDC8-782A-4683-A808-8FB54C11033D}" destId="{7D1660D0-8A1D-4444-8301-0A63B48218B1}" srcOrd="0" destOrd="0" presId="urn:microsoft.com/office/officeart/2005/8/layout/orgChart1"/>
    <dgm:cxn modelId="{F38B7E59-FE1A-4A39-8080-0FAA4BD8FEC2}" type="presOf" srcId="{DD62FF46-1E77-42EA-9072-2F9DC8C91632}" destId="{E0361201-DDDB-4DBF-9D3E-80CDA345DE89}" srcOrd="1" destOrd="0" presId="urn:microsoft.com/office/officeart/2005/8/layout/orgChart1"/>
    <dgm:cxn modelId="{8EFA4A5A-E44C-4B7C-A903-E163BA4B976B}" type="presOf" srcId="{BED15977-B869-4625-99D3-BDCFE619E0E6}" destId="{23CE5253-1F7C-49FE-B1B2-94FC24FFCC0F}" srcOrd="0" destOrd="0" presId="urn:microsoft.com/office/officeart/2005/8/layout/orgChart1"/>
    <dgm:cxn modelId="{34B7EA83-A27E-4E30-BF62-933EFB21E6E0}" type="presOf" srcId="{D23265AB-F818-4D8B-953C-7DF9B1EFF6CB}" destId="{CAB158B5-D586-4706-8C5F-BD191970A1DA}" srcOrd="1" destOrd="0" presId="urn:microsoft.com/office/officeart/2005/8/layout/orgChart1"/>
    <dgm:cxn modelId="{32ED698C-5F42-4D9A-8ED3-48C2906C02EB}" type="presOf" srcId="{6AFFDDC8-782A-4683-A808-8FB54C11033D}" destId="{F2FD94FB-AA9F-42DA-95E7-D4474A76E141}" srcOrd="1" destOrd="0" presId="urn:microsoft.com/office/officeart/2005/8/layout/orgChart1"/>
    <dgm:cxn modelId="{0AF12396-34C5-4E02-B5EE-12245196ADFD}" type="presOf" srcId="{D23265AB-F818-4D8B-953C-7DF9B1EFF6CB}" destId="{D52685B0-FAFA-4261-97ED-99CCA4C05D1A}" srcOrd="0" destOrd="0" presId="urn:microsoft.com/office/officeart/2005/8/layout/orgChart1"/>
    <dgm:cxn modelId="{C21D349D-8106-43E0-9579-82D900E329A8}" type="presOf" srcId="{4EE3CB39-B4FF-42FB-A85A-04E8BA0A28C2}" destId="{0BBF523F-48B5-4D01-AB66-17D523BDB415}" srcOrd="1" destOrd="0" presId="urn:microsoft.com/office/officeart/2005/8/layout/orgChart1"/>
    <dgm:cxn modelId="{02A3F69F-DCEA-45A1-BD87-B8EAE5D6EB88}" type="presOf" srcId="{C66F1BFB-E54D-4540-AD44-783B2DE3096F}" destId="{D1CDA5B9-FF77-49E2-81AD-2C159BBA30AC}" srcOrd="0" destOrd="0" presId="urn:microsoft.com/office/officeart/2005/8/layout/orgChart1"/>
    <dgm:cxn modelId="{BD3F24BA-DD9A-4CA7-A1BC-31315A07951A}" type="presOf" srcId="{98778FC6-7D5F-40B2-A777-A852058F5C70}" destId="{C8E0E176-8D72-4ADB-80BD-7B1B4BD0F3D3}" srcOrd="0" destOrd="0" presId="urn:microsoft.com/office/officeart/2005/8/layout/orgChart1"/>
    <dgm:cxn modelId="{36E483C0-DA2E-4286-8326-60BA4786637F}" type="presOf" srcId="{32A54041-73E7-43AD-B3BD-7E6E8EBE91C9}" destId="{7B22FADF-B035-4996-8865-3D247C318EDB}" srcOrd="0" destOrd="0" presId="urn:microsoft.com/office/officeart/2005/8/layout/orgChart1"/>
    <dgm:cxn modelId="{4F4F08D9-36B7-4D0E-A000-9499289E4624}" type="presOf" srcId="{C66F1BFB-E54D-4540-AD44-783B2DE3096F}" destId="{982068FE-DFAC-4C72-B2AF-6C3BC3EF35AD}" srcOrd="1" destOrd="0" presId="urn:microsoft.com/office/officeart/2005/8/layout/orgChart1"/>
    <dgm:cxn modelId="{56ADBFE6-FE73-4478-AF3D-095A2B28F1D8}" type="presOf" srcId="{DD62FF46-1E77-42EA-9072-2F9DC8C91632}" destId="{05B33B0A-46D7-464E-BFAC-A10D00C79B82}" srcOrd="0" destOrd="0" presId="urn:microsoft.com/office/officeart/2005/8/layout/orgChart1"/>
    <dgm:cxn modelId="{E3A7BAE9-740D-4E45-97AE-AECFC260B937}" srcId="{D23265AB-F818-4D8B-953C-7DF9B1EFF6CB}" destId="{BC7829CB-7D20-4476-A8B3-446DE0653AC4}" srcOrd="0" destOrd="0" parTransId="{D1406496-3693-4956-8612-C5D22006E660}" sibTransId="{BF438329-281F-45CB-98F3-047530C3FDCC}"/>
    <dgm:cxn modelId="{72D81AEF-86C6-42B3-98DA-E110D1C6605B}" srcId="{8C67125C-1464-44F5-9B0C-795BAA51369C}" destId="{C66F1BFB-E54D-4540-AD44-783B2DE3096F}" srcOrd="0" destOrd="0" parTransId="{5F35479E-8870-4310-B0BF-F9E68EBEBF33}" sibTransId="{117CDF24-3D56-4088-9E47-151671CCDE28}"/>
    <dgm:cxn modelId="{F2B76C1E-8082-4A42-A507-734189B61DD2}" type="presParOf" srcId="{8259F865-C7E2-4A68-B96D-BBB4FE13E2E5}" destId="{4756D556-6D4E-44D7-B705-D7041F66A125}" srcOrd="0" destOrd="0" presId="urn:microsoft.com/office/officeart/2005/8/layout/orgChart1"/>
    <dgm:cxn modelId="{5148FD43-8495-4A6D-BF28-ECB588310258}" type="presParOf" srcId="{4756D556-6D4E-44D7-B705-D7041F66A125}" destId="{B49B65A7-160D-44E4-9387-36613E7CE2C1}" srcOrd="0" destOrd="0" presId="urn:microsoft.com/office/officeart/2005/8/layout/orgChart1"/>
    <dgm:cxn modelId="{A6A960D8-AC92-4279-B8E2-633388A14ACB}" type="presParOf" srcId="{B49B65A7-160D-44E4-9387-36613E7CE2C1}" destId="{D1CDA5B9-FF77-49E2-81AD-2C159BBA30AC}" srcOrd="0" destOrd="0" presId="urn:microsoft.com/office/officeart/2005/8/layout/orgChart1"/>
    <dgm:cxn modelId="{B75BBADA-6480-45D2-9F30-9CF8C5DD2E69}" type="presParOf" srcId="{B49B65A7-160D-44E4-9387-36613E7CE2C1}" destId="{982068FE-DFAC-4C72-B2AF-6C3BC3EF35AD}" srcOrd="1" destOrd="0" presId="urn:microsoft.com/office/officeart/2005/8/layout/orgChart1"/>
    <dgm:cxn modelId="{6A6E806A-67A3-4D75-8805-54DC1A25BA5B}" type="presParOf" srcId="{4756D556-6D4E-44D7-B705-D7041F66A125}" destId="{5B713A2C-1C4F-4894-BF10-B02B47D279C8}" srcOrd="1" destOrd="0" presId="urn:microsoft.com/office/officeart/2005/8/layout/orgChart1"/>
    <dgm:cxn modelId="{7DA84EBB-0729-4E55-BB23-54138FC30C5E}" type="presParOf" srcId="{5B713A2C-1C4F-4894-BF10-B02B47D279C8}" destId="{23CE5253-1F7C-49FE-B1B2-94FC24FFCC0F}" srcOrd="0" destOrd="0" presId="urn:microsoft.com/office/officeart/2005/8/layout/orgChart1"/>
    <dgm:cxn modelId="{3652924F-8221-43CC-B04F-3B9A14A3EE9D}" type="presParOf" srcId="{5B713A2C-1C4F-4894-BF10-B02B47D279C8}" destId="{9DE94C45-2FC5-4416-844C-776B1FE94635}" srcOrd="1" destOrd="0" presId="urn:microsoft.com/office/officeart/2005/8/layout/orgChart1"/>
    <dgm:cxn modelId="{2A6C76B6-A7B9-4D8E-B2B2-8B9769DCDBCA}" type="presParOf" srcId="{9DE94C45-2FC5-4416-844C-776B1FE94635}" destId="{67ED36B2-27F6-40BE-8BEC-507B314E93F0}" srcOrd="0" destOrd="0" presId="urn:microsoft.com/office/officeart/2005/8/layout/orgChart1"/>
    <dgm:cxn modelId="{E01E49A0-EB86-4ADF-B044-212B06E83097}" type="presParOf" srcId="{67ED36B2-27F6-40BE-8BEC-507B314E93F0}" destId="{7D1660D0-8A1D-4444-8301-0A63B48218B1}" srcOrd="0" destOrd="0" presId="urn:microsoft.com/office/officeart/2005/8/layout/orgChart1"/>
    <dgm:cxn modelId="{43534D93-23D1-4013-BC66-7F60742E0CC6}" type="presParOf" srcId="{67ED36B2-27F6-40BE-8BEC-507B314E93F0}" destId="{F2FD94FB-AA9F-42DA-95E7-D4474A76E141}" srcOrd="1" destOrd="0" presId="urn:microsoft.com/office/officeart/2005/8/layout/orgChart1"/>
    <dgm:cxn modelId="{C723990E-A639-4A98-A676-A661598B36C3}" type="presParOf" srcId="{9DE94C45-2FC5-4416-844C-776B1FE94635}" destId="{B42E7377-E9F3-4B4C-A86C-58095492C662}" srcOrd="1" destOrd="0" presId="urn:microsoft.com/office/officeart/2005/8/layout/orgChart1"/>
    <dgm:cxn modelId="{6830D326-D3FC-4255-B42D-7967135BA50D}" type="presParOf" srcId="{B42E7377-E9F3-4B4C-A86C-58095492C662}" destId="{C8E0E176-8D72-4ADB-80BD-7B1B4BD0F3D3}" srcOrd="0" destOrd="0" presId="urn:microsoft.com/office/officeart/2005/8/layout/orgChart1"/>
    <dgm:cxn modelId="{BFAB8372-DC58-4B41-92C9-7740B7FE88BA}" type="presParOf" srcId="{B42E7377-E9F3-4B4C-A86C-58095492C662}" destId="{33149C59-BECE-4EFC-9DA7-9D9C968A9E0B}" srcOrd="1" destOrd="0" presId="urn:microsoft.com/office/officeart/2005/8/layout/orgChart1"/>
    <dgm:cxn modelId="{66F2B5CF-C60E-41F6-81C6-81DC3B036F22}" type="presParOf" srcId="{33149C59-BECE-4EFC-9DA7-9D9C968A9E0B}" destId="{859A72D3-F2E7-49A2-857F-4BE9B98BEA41}" srcOrd="0" destOrd="0" presId="urn:microsoft.com/office/officeart/2005/8/layout/orgChart1"/>
    <dgm:cxn modelId="{6217E8A0-C709-4BCA-90FC-FDC31624BD2E}" type="presParOf" srcId="{859A72D3-F2E7-49A2-857F-4BE9B98BEA41}" destId="{47E6E24F-6710-447A-A435-F0247020026D}" srcOrd="0" destOrd="0" presId="urn:microsoft.com/office/officeart/2005/8/layout/orgChart1"/>
    <dgm:cxn modelId="{2CE815F8-2736-450D-A2D8-ACAFE2DA73EE}" type="presParOf" srcId="{859A72D3-F2E7-49A2-857F-4BE9B98BEA41}" destId="{0BBF523F-48B5-4D01-AB66-17D523BDB415}" srcOrd="1" destOrd="0" presId="urn:microsoft.com/office/officeart/2005/8/layout/orgChart1"/>
    <dgm:cxn modelId="{4CA29B0E-72DF-4468-ACBE-FD44CD773912}" type="presParOf" srcId="{33149C59-BECE-4EFC-9DA7-9D9C968A9E0B}" destId="{CE270C1A-37BA-4DD4-8523-9A53623F9087}" srcOrd="1" destOrd="0" presId="urn:microsoft.com/office/officeart/2005/8/layout/orgChart1"/>
    <dgm:cxn modelId="{B39A631D-CB4B-4E0C-A3A3-2FB52573F02C}" type="presParOf" srcId="{CE270C1A-37BA-4DD4-8523-9A53623F9087}" destId="{7B22FADF-B035-4996-8865-3D247C318EDB}" srcOrd="0" destOrd="0" presId="urn:microsoft.com/office/officeart/2005/8/layout/orgChart1"/>
    <dgm:cxn modelId="{0284982A-103C-48EE-B7BA-B0DC0E0BFA81}" type="presParOf" srcId="{CE270C1A-37BA-4DD4-8523-9A53623F9087}" destId="{3AD58DB7-EE16-4E88-BB66-9EA782CF8FCF}" srcOrd="1" destOrd="0" presId="urn:microsoft.com/office/officeart/2005/8/layout/orgChart1"/>
    <dgm:cxn modelId="{177DE333-27B8-4893-B150-B5B9B5120EC3}" type="presParOf" srcId="{3AD58DB7-EE16-4E88-BB66-9EA782CF8FCF}" destId="{39FC63F9-C733-4BE1-8C16-812BD959C504}" srcOrd="0" destOrd="0" presId="urn:microsoft.com/office/officeart/2005/8/layout/orgChart1"/>
    <dgm:cxn modelId="{4C07C539-5669-4C81-B816-92D6EA5FC3E1}" type="presParOf" srcId="{39FC63F9-C733-4BE1-8C16-812BD959C504}" destId="{D52685B0-FAFA-4261-97ED-99CCA4C05D1A}" srcOrd="0" destOrd="0" presId="urn:microsoft.com/office/officeart/2005/8/layout/orgChart1"/>
    <dgm:cxn modelId="{296D611E-0697-44DA-8A7C-0EF4BCB3B21A}" type="presParOf" srcId="{39FC63F9-C733-4BE1-8C16-812BD959C504}" destId="{CAB158B5-D586-4706-8C5F-BD191970A1DA}" srcOrd="1" destOrd="0" presId="urn:microsoft.com/office/officeart/2005/8/layout/orgChart1"/>
    <dgm:cxn modelId="{58632963-C4A3-445F-A070-D8C1B7F54763}" type="presParOf" srcId="{3AD58DB7-EE16-4E88-BB66-9EA782CF8FCF}" destId="{ED652515-4780-48BD-A958-B349B5B1D0F0}" srcOrd="1" destOrd="0" presId="urn:microsoft.com/office/officeart/2005/8/layout/orgChart1"/>
    <dgm:cxn modelId="{89980962-6A21-4E33-A9DA-213459076BAA}" type="presParOf" srcId="{ED652515-4780-48BD-A958-B349B5B1D0F0}" destId="{877FB091-9BDD-4F6D-8757-37C0B0F5449A}" srcOrd="0" destOrd="0" presId="urn:microsoft.com/office/officeart/2005/8/layout/orgChart1"/>
    <dgm:cxn modelId="{6B8304B4-A5D3-4CED-8216-A51E6B3B2EBA}" type="presParOf" srcId="{ED652515-4780-48BD-A958-B349B5B1D0F0}" destId="{DDE720CE-454E-4DDA-A992-1B7A5562518A}" srcOrd="1" destOrd="0" presId="urn:microsoft.com/office/officeart/2005/8/layout/orgChart1"/>
    <dgm:cxn modelId="{1400D1F5-A5EE-4715-BA9A-B2BF36DD4517}" type="presParOf" srcId="{DDE720CE-454E-4DDA-A992-1B7A5562518A}" destId="{0C6FBE59-D4B0-4A0D-AB5E-6F30C00898B0}" srcOrd="0" destOrd="0" presId="urn:microsoft.com/office/officeart/2005/8/layout/orgChart1"/>
    <dgm:cxn modelId="{436544E4-20F0-4065-B5A1-81E5559D25E0}" type="presParOf" srcId="{0C6FBE59-D4B0-4A0D-AB5E-6F30C00898B0}" destId="{B06D01B3-2E52-4E7F-9B0D-FBE6C937B079}" srcOrd="0" destOrd="0" presId="urn:microsoft.com/office/officeart/2005/8/layout/orgChart1"/>
    <dgm:cxn modelId="{A0FFB726-4B5E-487E-A0E4-8B6D1CA06C0F}" type="presParOf" srcId="{0C6FBE59-D4B0-4A0D-AB5E-6F30C00898B0}" destId="{4E199212-B731-4E1B-88D4-A73C386A39A2}" srcOrd="1" destOrd="0" presId="urn:microsoft.com/office/officeart/2005/8/layout/orgChart1"/>
    <dgm:cxn modelId="{5BA6C812-D1C5-4FFF-8AEC-799BDD9D60A7}" type="presParOf" srcId="{DDE720CE-454E-4DDA-A992-1B7A5562518A}" destId="{C28BC98D-643A-4919-8E17-03F64FCA380D}" srcOrd="1" destOrd="0" presId="urn:microsoft.com/office/officeart/2005/8/layout/orgChart1"/>
    <dgm:cxn modelId="{387FE957-B1F6-415B-AC2E-C60F3A9CA3A7}" type="presParOf" srcId="{C28BC98D-643A-4919-8E17-03F64FCA380D}" destId="{531283BD-C629-485A-BAD9-69ECDF0EE669}" srcOrd="0" destOrd="0" presId="urn:microsoft.com/office/officeart/2005/8/layout/orgChart1"/>
    <dgm:cxn modelId="{EB30B583-3EA1-465B-8EEF-D43F9232563E}" type="presParOf" srcId="{C28BC98D-643A-4919-8E17-03F64FCA380D}" destId="{71288288-0E5F-49C9-8C57-B636E290FF20}" srcOrd="1" destOrd="0" presId="urn:microsoft.com/office/officeart/2005/8/layout/orgChart1"/>
    <dgm:cxn modelId="{D7417835-8723-48B8-ABBF-4865B9C5936B}" type="presParOf" srcId="{71288288-0E5F-49C9-8C57-B636E290FF20}" destId="{E23C4547-FE0A-4EF6-96C0-ACCB9D52056E}" srcOrd="0" destOrd="0" presId="urn:microsoft.com/office/officeart/2005/8/layout/orgChart1"/>
    <dgm:cxn modelId="{31D54618-19AD-4BBE-83DE-8080434206E7}" type="presParOf" srcId="{E23C4547-FE0A-4EF6-96C0-ACCB9D52056E}" destId="{05B33B0A-46D7-464E-BFAC-A10D00C79B82}" srcOrd="0" destOrd="0" presId="urn:microsoft.com/office/officeart/2005/8/layout/orgChart1"/>
    <dgm:cxn modelId="{B52255D4-E3AD-4F2E-B8BD-80E2A3BB7A99}" type="presParOf" srcId="{E23C4547-FE0A-4EF6-96C0-ACCB9D52056E}" destId="{E0361201-DDDB-4DBF-9D3E-80CDA345DE89}" srcOrd="1" destOrd="0" presId="urn:microsoft.com/office/officeart/2005/8/layout/orgChart1"/>
    <dgm:cxn modelId="{CBC0BC6E-0138-4BCF-A572-397966517824}" type="presParOf" srcId="{71288288-0E5F-49C9-8C57-B636E290FF20}" destId="{03B05C21-A97D-4C1D-B8AD-83BD92429239}" srcOrd="1" destOrd="0" presId="urn:microsoft.com/office/officeart/2005/8/layout/orgChart1"/>
    <dgm:cxn modelId="{0A821DDF-458B-484B-938B-44DBB6C63EC6}" type="presParOf" srcId="{71288288-0E5F-49C9-8C57-B636E290FF20}" destId="{75B8A4C7-795B-49EE-9402-C89DFE51E02F}" srcOrd="2" destOrd="0" presId="urn:microsoft.com/office/officeart/2005/8/layout/orgChart1"/>
    <dgm:cxn modelId="{4A08F127-CF24-453F-8907-707BAEF38842}" type="presParOf" srcId="{DDE720CE-454E-4DDA-A992-1B7A5562518A}" destId="{4B352788-2896-441E-9CB1-6102A7214554}" srcOrd="2" destOrd="0" presId="urn:microsoft.com/office/officeart/2005/8/layout/orgChart1"/>
    <dgm:cxn modelId="{A9AC92E1-FC41-47EC-B17D-61FFDF2E509E}" type="presParOf" srcId="{3AD58DB7-EE16-4E88-BB66-9EA782CF8FCF}" destId="{3D09E458-B872-4DD7-B91A-49E780CD86C7}" srcOrd="2" destOrd="0" presId="urn:microsoft.com/office/officeart/2005/8/layout/orgChart1"/>
    <dgm:cxn modelId="{3A76387E-3E2C-479D-9F9D-67BF07EADA58}" type="presParOf" srcId="{33149C59-BECE-4EFC-9DA7-9D9C968A9E0B}" destId="{CC3E04F6-AA31-49C8-A99B-713AC71F9355}" srcOrd="2" destOrd="0" presId="urn:microsoft.com/office/officeart/2005/8/layout/orgChart1"/>
    <dgm:cxn modelId="{A02001F7-B647-4088-8494-D0A66832BD65}" type="presParOf" srcId="{9DE94C45-2FC5-4416-844C-776B1FE94635}" destId="{D811F2AD-3439-43D2-AE79-F4A09112DAD9}" srcOrd="2" destOrd="0" presId="urn:microsoft.com/office/officeart/2005/8/layout/orgChart1"/>
    <dgm:cxn modelId="{99FA3E61-8B48-44A4-B2F5-6B62E7988129}" type="presParOf" srcId="{4756D556-6D4E-44D7-B705-D7041F66A125}" destId="{29E8599F-D815-471D-B959-B46F1355BC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83BD-C629-485A-BAD9-69ECDF0EE669}">
      <dsp:nvSpPr>
        <dsp:cNvPr id="0" name=""/>
        <dsp:cNvSpPr/>
      </dsp:nvSpPr>
      <dsp:spPr>
        <a:xfrm>
          <a:off x="888762" y="4096963"/>
          <a:ext cx="240116" cy="564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3"/>
              </a:lnTo>
              <a:lnTo>
                <a:pt x="240116" y="564133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FB091-9BDD-4F6D-8757-37C0B0F5449A}">
      <dsp:nvSpPr>
        <dsp:cNvPr id="0" name=""/>
        <dsp:cNvSpPr/>
      </dsp:nvSpPr>
      <dsp:spPr>
        <a:xfrm>
          <a:off x="1483354" y="3226234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2FADF-B035-4996-8865-3D247C318EDB}">
      <dsp:nvSpPr>
        <dsp:cNvPr id="0" name=""/>
        <dsp:cNvSpPr/>
      </dsp:nvSpPr>
      <dsp:spPr>
        <a:xfrm>
          <a:off x="1483354" y="2355506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E176-8D72-4ADB-80BD-7B1B4BD0F3D3}">
      <dsp:nvSpPr>
        <dsp:cNvPr id="0" name=""/>
        <dsp:cNvSpPr/>
      </dsp:nvSpPr>
      <dsp:spPr>
        <a:xfrm>
          <a:off x="1483354" y="1484777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5253-1F7C-49FE-B1B2-94FC24FFCC0F}">
      <dsp:nvSpPr>
        <dsp:cNvPr id="0" name=""/>
        <dsp:cNvSpPr/>
      </dsp:nvSpPr>
      <dsp:spPr>
        <a:xfrm>
          <a:off x="1483354" y="614049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DA5B9-FF77-49E2-81AD-2C159BBA30AC}">
      <dsp:nvSpPr>
        <dsp:cNvPr id="0" name=""/>
        <dsp:cNvSpPr/>
      </dsp:nvSpPr>
      <dsp:spPr>
        <a:xfrm>
          <a:off x="728685" y="860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8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860"/>
        <a:ext cx="1600779" cy="613189"/>
      </dsp:txXfrm>
    </dsp:sp>
    <dsp:sp modelId="{7D1660D0-8A1D-4444-8301-0A63B48218B1}">
      <dsp:nvSpPr>
        <dsp:cNvPr id="0" name=""/>
        <dsp:cNvSpPr/>
      </dsp:nvSpPr>
      <dsp:spPr>
        <a:xfrm>
          <a:off x="728685" y="871588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7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871588"/>
        <a:ext cx="1600779" cy="613189"/>
      </dsp:txXfrm>
    </dsp:sp>
    <dsp:sp modelId="{47E6E24F-6710-447A-A435-F0247020026D}">
      <dsp:nvSpPr>
        <dsp:cNvPr id="0" name=""/>
        <dsp:cNvSpPr/>
      </dsp:nvSpPr>
      <dsp:spPr>
        <a:xfrm>
          <a:off x="728685" y="1742317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5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1742317"/>
        <a:ext cx="1600779" cy="613189"/>
      </dsp:txXfrm>
    </dsp:sp>
    <dsp:sp modelId="{D52685B0-FAFA-4261-97ED-99CCA4C05D1A}">
      <dsp:nvSpPr>
        <dsp:cNvPr id="0" name=""/>
        <dsp:cNvSpPr/>
      </dsp:nvSpPr>
      <dsp:spPr>
        <a:xfrm>
          <a:off x="728685" y="2613045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2613045"/>
        <a:ext cx="1600779" cy="613189"/>
      </dsp:txXfrm>
    </dsp:sp>
    <dsp:sp modelId="{B06D01B3-2E52-4E7F-9B0D-FBE6C937B079}">
      <dsp:nvSpPr>
        <dsp:cNvPr id="0" name=""/>
        <dsp:cNvSpPr/>
      </dsp:nvSpPr>
      <dsp:spPr>
        <a:xfrm>
          <a:off x="728685" y="3483774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3483774"/>
        <a:ext cx="1600779" cy="613189"/>
      </dsp:txXfrm>
    </dsp:sp>
    <dsp:sp modelId="{05B33B0A-46D7-464E-BFAC-A10D00C79B82}">
      <dsp:nvSpPr>
        <dsp:cNvPr id="0" name=""/>
        <dsp:cNvSpPr/>
      </dsp:nvSpPr>
      <dsp:spPr>
        <a:xfrm>
          <a:off x="1128879" y="4354502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Panel</a:t>
          </a:r>
          <a:endParaRPr lang="ru-RU" sz="105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28879" y="4354502"/>
        <a:ext cx="1600779" cy="613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83BD-C629-485A-BAD9-69ECDF0EE669}">
      <dsp:nvSpPr>
        <dsp:cNvPr id="0" name=""/>
        <dsp:cNvSpPr/>
      </dsp:nvSpPr>
      <dsp:spPr>
        <a:xfrm>
          <a:off x="888762" y="4096963"/>
          <a:ext cx="240116" cy="564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3"/>
              </a:lnTo>
              <a:lnTo>
                <a:pt x="240116" y="564133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FB091-9BDD-4F6D-8757-37C0B0F5449A}">
      <dsp:nvSpPr>
        <dsp:cNvPr id="0" name=""/>
        <dsp:cNvSpPr/>
      </dsp:nvSpPr>
      <dsp:spPr>
        <a:xfrm>
          <a:off x="1483354" y="3226234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2FADF-B035-4996-8865-3D247C318EDB}">
      <dsp:nvSpPr>
        <dsp:cNvPr id="0" name=""/>
        <dsp:cNvSpPr/>
      </dsp:nvSpPr>
      <dsp:spPr>
        <a:xfrm>
          <a:off x="1483354" y="2355506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E176-8D72-4ADB-80BD-7B1B4BD0F3D3}">
      <dsp:nvSpPr>
        <dsp:cNvPr id="0" name=""/>
        <dsp:cNvSpPr/>
      </dsp:nvSpPr>
      <dsp:spPr>
        <a:xfrm>
          <a:off x="1483354" y="1484777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5253-1F7C-49FE-B1B2-94FC24FFCC0F}">
      <dsp:nvSpPr>
        <dsp:cNvPr id="0" name=""/>
        <dsp:cNvSpPr/>
      </dsp:nvSpPr>
      <dsp:spPr>
        <a:xfrm>
          <a:off x="1483354" y="614049"/>
          <a:ext cx="91440" cy="257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39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DA5B9-FF77-49E2-81AD-2C159BBA30AC}">
      <dsp:nvSpPr>
        <dsp:cNvPr id="0" name=""/>
        <dsp:cNvSpPr/>
      </dsp:nvSpPr>
      <dsp:spPr>
        <a:xfrm>
          <a:off x="728685" y="860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8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860"/>
        <a:ext cx="1600779" cy="613189"/>
      </dsp:txXfrm>
    </dsp:sp>
    <dsp:sp modelId="{7D1660D0-8A1D-4444-8301-0A63B48218B1}">
      <dsp:nvSpPr>
        <dsp:cNvPr id="0" name=""/>
        <dsp:cNvSpPr/>
      </dsp:nvSpPr>
      <dsp:spPr>
        <a:xfrm>
          <a:off x="728685" y="871588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7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871588"/>
        <a:ext cx="1600779" cy="613189"/>
      </dsp:txXfrm>
    </dsp:sp>
    <dsp:sp modelId="{47E6E24F-6710-447A-A435-F0247020026D}">
      <dsp:nvSpPr>
        <dsp:cNvPr id="0" name=""/>
        <dsp:cNvSpPr/>
      </dsp:nvSpPr>
      <dsp:spPr>
        <a:xfrm>
          <a:off x="728685" y="1742317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5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1742317"/>
        <a:ext cx="1600779" cy="613189"/>
      </dsp:txXfrm>
    </dsp:sp>
    <dsp:sp modelId="{D52685B0-FAFA-4261-97ED-99CCA4C05D1A}">
      <dsp:nvSpPr>
        <dsp:cNvPr id="0" name=""/>
        <dsp:cNvSpPr/>
      </dsp:nvSpPr>
      <dsp:spPr>
        <a:xfrm>
          <a:off x="728685" y="2613045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2613045"/>
        <a:ext cx="1600779" cy="613189"/>
      </dsp:txXfrm>
    </dsp:sp>
    <dsp:sp modelId="{B06D01B3-2E52-4E7F-9B0D-FBE6C937B079}">
      <dsp:nvSpPr>
        <dsp:cNvPr id="0" name=""/>
        <dsp:cNvSpPr/>
      </dsp:nvSpPr>
      <dsp:spPr>
        <a:xfrm>
          <a:off x="728685" y="3483774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685" y="3483774"/>
        <a:ext cx="1600779" cy="613189"/>
      </dsp:txXfrm>
    </dsp:sp>
    <dsp:sp modelId="{05B33B0A-46D7-464E-BFAC-A10D00C79B82}">
      <dsp:nvSpPr>
        <dsp:cNvPr id="0" name=""/>
        <dsp:cNvSpPr/>
      </dsp:nvSpPr>
      <dsp:spPr>
        <a:xfrm>
          <a:off x="1128879" y="4354502"/>
          <a:ext cx="1600779" cy="613189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endParaRPr lang="ru-RU" sz="105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28879" y="4354502"/>
        <a:ext cx="1600779" cy="61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- https://msdn.microsoft.com/query/dev14.query?appId=Dev14IDEF1&amp;l=EN-US&amp;k=k(Microsoft.Win32.FileDialog.Filter);k(TargetFrameworkMoniker-.NETFramework,Version%3Dv4.6);k(DevLang-csharp)&amp;rd=true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11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05.03.2019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/>
              <a:t>Разработка приложений на платформе .</a:t>
            </a:r>
            <a:r>
              <a:rPr lang="en-US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365104"/>
            <a:ext cx="7064290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Элементы управления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WPF</a:t>
            </a:r>
          </a:p>
          <a:p>
            <a:endParaRPr lang="ru-RU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5536" y="3361347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Располагает элементы в колонках и строках невидимой сетки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ColumnDefenitions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содержит коллекцию определения колонок </a:t>
            </a:r>
            <a:r>
              <a:rPr lang="en-US" dirty="0" err="1"/>
              <a:t>ColumnDefenition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RowDefenitions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содержит коллекцию определения строк</a:t>
            </a:r>
            <a:r>
              <a:rPr lang="en-US" dirty="0"/>
              <a:t> </a:t>
            </a:r>
            <a:r>
              <a:rPr lang="en-US" dirty="0" err="1"/>
              <a:t>RowDefenition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Присоединенные свойства, которые получают дочерние элементы: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Grid.Row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C000"/>
                </a:solidFill>
              </a:rPr>
              <a:t>Grid.Column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указывают контейнеру в какой строке и колонке необходимо расположить данный элемент управления.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Нумерация с 0. </a:t>
            </a:r>
            <a:r>
              <a:rPr lang="ru-R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умолчанию – 0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Grid.RowSpan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и </a:t>
            </a:r>
            <a:r>
              <a:rPr lang="en-US" dirty="0"/>
              <a:t>Grid. </a:t>
            </a:r>
            <a:r>
              <a:rPr lang="en-US" dirty="0" err="1">
                <a:solidFill>
                  <a:srgbClr val="FFC000"/>
                </a:solidFill>
              </a:rPr>
              <a:t>ColumnSpan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указывают контейнеру в скольких строках и колонках необходимо расположить данный элемент управления. Т.е. указывают, что элемент необходимо расположить в нескольких строках или колонках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85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Пример: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&lt;Grid&gt;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Grid.ColumnDefinitions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  </a:t>
            </a: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ru-RU" dirty="0"/>
              <a:t> </a:t>
            </a:r>
            <a:r>
              <a:rPr lang="en-US" dirty="0"/>
              <a:t>Width="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  </a:t>
            </a: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Grid.ColumnDefinitions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  </a:t>
            </a: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ru-RU" dirty="0"/>
              <a:t> </a:t>
            </a:r>
            <a:r>
              <a:rPr lang="en-US" dirty="0"/>
              <a:t>Height="1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   </a:t>
            </a:r>
            <a:r>
              <a:rPr lang="en-US" dirty="0"/>
              <a:t>&lt;</a:t>
            </a:r>
            <a:r>
              <a:rPr lang="en-US" dirty="0" err="1"/>
              <a:t>RowDefinition</a:t>
            </a:r>
            <a:r>
              <a:rPr lang="ru-RU" dirty="0"/>
              <a:t> </a:t>
            </a:r>
            <a:r>
              <a:rPr lang="en-US" dirty="0"/>
              <a:t>Height="</a:t>
            </a:r>
            <a:r>
              <a:rPr lang="ru-RU" dirty="0"/>
              <a:t>2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Grid.Column</a:t>
            </a:r>
            <a:r>
              <a:rPr lang="en-US" dirty="0"/>
              <a:t>="0"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Grid.Row</a:t>
            </a:r>
            <a:r>
              <a:rPr lang="en-US" dirty="0"/>
              <a:t>="0"&gt;but 1&lt;/Button&gt;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Grid.Column</a:t>
            </a:r>
            <a:r>
              <a:rPr lang="en-US" dirty="0"/>
              <a:t>="1"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Grid.Row</a:t>
            </a:r>
            <a:r>
              <a:rPr lang="en-US" dirty="0"/>
              <a:t>="0"&gt;but 2&lt;/Button&gt;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Grid.Column</a:t>
            </a:r>
            <a:r>
              <a:rPr lang="en-US" dirty="0"/>
              <a:t>="0"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Grid.Row</a:t>
            </a:r>
            <a:r>
              <a:rPr lang="en-US" dirty="0"/>
              <a:t>="1"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Grid.ColumnSpan</a:t>
            </a:r>
            <a:r>
              <a:rPr lang="en-US" dirty="0"/>
              <a:t>="2"&gt;but</a:t>
            </a:r>
            <a:r>
              <a:rPr lang="ru-RU" dirty="0"/>
              <a:t> </a:t>
            </a:r>
            <a:r>
              <a:rPr lang="en-US" dirty="0"/>
              <a:t>3&lt;/Button&gt;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&lt;/Grid&gt;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33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Размера строк и колонок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Свойства </a:t>
            </a:r>
            <a:r>
              <a:rPr lang="en-US" dirty="0" err="1"/>
              <a:t>RowDefinition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ширина колонки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Свойства </a:t>
            </a:r>
            <a:r>
              <a:rPr lang="en-US" dirty="0" err="1"/>
              <a:t>ColumnDefinition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высота колонки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Варианты задания высоты и ширины строк и колонок. Возможные значения:</a:t>
            </a:r>
          </a:p>
          <a:p>
            <a:pPr lvl="1">
              <a:lnSpc>
                <a:spcPct val="120000"/>
              </a:lnSpc>
            </a:pPr>
            <a:r>
              <a:rPr lang="ru-RU" u="sng" dirty="0"/>
              <a:t>Абсолютные размеры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</a:t>
            </a:r>
            <a:r>
              <a:rPr lang="en-US" dirty="0">
                <a:solidFill>
                  <a:srgbClr val="92D050"/>
                </a:solidFill>
              </a:rPr>
              <a:t>100</a:t>
            </a:r>
            <a:r>
              <a:rPr lang="en-US" dirty="0"/>
              <a:t>"/&gt;</a:t>
            </a:r>
          </a:p>
          <a:p>
            <a:pPr lvl="1">
              <a:lnSpc>
                <a:spcPct val="120000"/>
              </a:lnSpc>
            </a:pPr>
            <a:r>
              <a:rPr lang="ru-RU" u="sng" dirty="0"/>
              <a:t>Автоматические размеры.</a:t>
            </a:r>
            <a:r>
              <a:rPr lang="ru-RU" dirty="0"/>
              <a:t> Ширина или высота задаются в точности такими, какие необходимы для размещения дочерних элементов)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</a:t>
            </a:r>
            <a:r>
              <a:rPr lang="en-US" dirty="0">
                <a:solidFill>
                  <a:srgbClr val="92D050"/>
                </a:solidFill>
              </a:rPr>
              <a:t>Auto</a:t>
            </a:r>
            <a:r>
              <a:rPr lang="en-US" dirty="0"/>
              <a:t>"/&gt;</a:t>
            </a:r>
          </a:p>
          <a:p>
            <a:pPr lvl="1">
              <a:lnSpc>
                <a:spcPct val="120000"/>
              </a:lnSpc>
            </a:pPr>
            <a:r>
              <a:rPr lang="ru-RU" u="sng" dirty="0"/>
              <a:t>Пропорциональные размеры</a:t>
            </a:r>
            <a:r>
              <a:rPr lang="ru-RU" dirty="0"/>
              <a:t>. Пространство распределяется между группой столбцов или строк, которые заполняют все оставшееся пространство.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</a:t>
            </a:r>
            <a:r>
              <a:rPr lang="ru-RU" dirty="0">
                <a:solidFill>
                  <a:srgbClr val="92D050"/>
                </a:solidFill>
              </a:rPr>
              <a:t>*</a:t>
            </a:r>
            <a:r>
              <a:rPr lang="en-US" dirty="0"/>
              <a:t>"/&gt;</a:t>
            </a:r>
            <a:endParaRPr lang="ru-RU" dirty="0"/>
          </a:p>
          <a:p>
            <a:pPr lvl="2">
              <a:lnSpc>
                <a:spcPct val="120000"/>
              </a:lnSpc>
            </a:pPr>
            <a:r>
              <a:rPr lang="ru-RU" dirty="0"/>
              <a:t>Можно задать неравное пропорциональное изменение размеров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</a:t>
            </a:r>
            <a:r>
              <a:rPr lang="ru-RU" dirty="0">
                <a:solidFill>
                  <a:srgbClr val="92D050"/>
                </a:solidFill>
              </a:rPr>
              <a:t>1*</a:t>
            </a:r>
            <a:r>
              <a:rPr lang="en-US" dirty="0"/>
              <a:t>"/&gt;</a:t>
            </a:r>
            <a:endParaRPr lang="ru-RU" dirty="0"/>
          </a:p>
          <a:p>
            <a:pPr lvl="3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ColumnDefinition</a:t>
            </a:r>
            <a:r>
              <a:rPr lang="en-US" dirty="0"/>
              <a:t> Width="</a:t>
            </a:r>
            <a:r>
              <a:rPr lang="ru-RU" dirty="0">
                <a:solidFill>
                  <a:srgbClr val="92D050"/>
                </a:solidFill>
              </a:rPr>
              <a:t>2*</a:t>
            </a:r>
            <a:r>
              <a:rPr lang="en-US" dirty="0"/>
              <a:t>"/&gt;</a:t>
            </a:r>
            <a:endParaRPr lang="ru-RU" dirty="0"/>
          </a:p>
          <a:p>
            <a:pPr lvl="3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42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/>
              <a:t>Grid</a:t>
            </a:r>
            <a:r>
              <a:rPr lang="ru-RU" dirty="0"/>
              <a:t> </a:t>
            </a:r>
            <a:r>
              <a:rPr lang="en-US" dirty="0" err="1"/>
              <a:t>UseLayoutRounding</a:t>
            </a:r>
            <a:r>
              <a:rPr lang="en-US" dirty="0"/>
              <a:t>="True"</a:t>
            </a:r>
            <a:r>
              <a:rPr lang="ru-RU" dirty="0"/>
              <a:t> - заставляет размещать содержимое четко по ближайшим границам точек экрана, исключая размытие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Элемент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GridSplitter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из себя раздельную полосу для </a:t>
            </a:r>
            <a:r>
              <a:rPr lang="en-US" dirty="0"/>
              <a:t>Grid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Изменяет размер всей строки / колонки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Обычно располагают в отдельной колонке / строке и растягивают на всю строку / колонку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Пример: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</a:t>
            </a:r>
            <a:r>
              <a:rPr lang="ru-RU" sz="1800" dirty="0"/>
              <a:t>	</a:t>
            </a:r>
            <a:r>
              <a:rPr lang="en-US" sz="1800" dirty="0"/>
              <a:t>&lt;</a:t>
            </a:r>
            <a:r>
              <a:rPr lang="en-US" sz="1800" dirty="0" err="1"/>
              <a:t>GridSplitter</a:t>
            </a:r>
            <a:r>
              <a:rPr lang="en-US" sz="1800" dirty="0"/>
              <a:t> </a:t>
            </a:r>
            <a:r>
              <a:rPr lang="en-US" sz="1800" dirty="0" err="1"/>
              <a:t>Grid.Column</a:t>
            </a:r>
            <a:r>
              <a:rPr lang="en-US" sz="1800" dirty="0"/>
              <a:t>="1" </a:t>
            </a:r>
            <a:r>
              <a:rPr lang="en-US" sz="1800" dirty="0" err="1"/>
              <a:t>Grid.Row</a:t>
            </a:r>
            <a:r>
              <a:rPr lang="en-US" sz="1800" dirty="0"/>
              <a:t>="0" </a:t>
            </a:r>
            <a:r>
              <a:rPr lang="en-US" sz="1800" dirty="0" err="1"/>
              <a:t>Grid.RowSpan</a:t>
            </a:r>
            <a:r>
              <a:rPr lang="en-US" sz="1800" dirty="0"/>
              <a:t>="2"</a:t>
            </a:r>
            <a:endParaRPr lang="ru-RU" sz="18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		    </a:t>
            </a:r>
            <a:r>
              <a:rPr lang="en-US" sz="1800" dirty="0"/>
              <a:t>Width="3"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                </a:t>
            </a:r>
            <a:r>
              <a:rPr lang="ru-RU" sz="1800" dirty="0"/>
              <a:t>		    </a:t>
            </a:r>
            <a:r>
              <a:rPr lang="en-US" sz="1800" dirty="0" err="1"/>
              <a:t>HorizontalAlignment</a:t>
            </a:r>
            <a:r>
              <a:rPr lang="en-US" sz="1800" dirty="0"/>
              <a:t>="Center" </a:t>
            </a:r>
            <a:r>
              <a:rPr lang="en-US" sz="1800" dirty="0" err="1"/>
              <a:t>VerticalAlignment</a:t>
            </a:r>
            <a:r>
              <a:rPr lang="en-US" sz="1800" dirty="0"/>
              <a:t>="Stretch"/&gt;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3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UniformGrid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Располагает элементы внутри невидимой сетки из колонок и строк </a:t>
            </a:r>
            <a:r>
              <a:rPr lang="ru-RU" u="sng" dirty="0"/>
              <a:t>одинаковых</a:t>
            </a:r>
            <a:r>
              <a:rPr lang="ru-RU" dirty="0"/>
              <a:t> размеров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кол-во колонок, на которое необходимо разбить все пространство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кол-во строчек, на которое необходимо разбить все пространство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Расположение элементов задается </a:t>
            </a:r>
            <a:r>
              <a:rPr lang="ru-RU" u="sng" dirty="0"/>
              <a:t>порядком их определения</a:t>
            </a:r>
            <a:r>
              <a:rPr lang="ru-RU" dirty="0"/>
              <a:t>. Ячейки невидимой сетки заполняются слева направо и сверху вниз.</a:t>
            </a:r>
          </a:p>
          <a:p>
            <a:pPr>
              <a:lnSpc>
                <a:spcPct val="120000"/>
              </a:lnSpc>
            </a:pPr>
            <a:r>
              <a:rPr lang="ru-RU" dirty="0"/>
              <a:t>Нет присоединенных свойств.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Rows="2" Columns="2"&gt;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</a:t>
            </a:r>
            <a:r>
              <a:rPr lang="ru-RU" dirty="0"/>
              <a:t>		</a:t>
            </a:r>
            <a:r>
              <a:rPr lang="en-US" dirty="0"/>
              <a:t>&lt;Image Margin="5" Source="0</a:t>
            </a:r>
            <a:r>
              <a:rPr lang="ru-RU" dirty="0"/>
              <a:t>1</a:t>
            </a:r>
            <a:r>
              <a:rPr lang="en-US" dirty="0"/>
              <a:t>.jpg"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		</a:t>
            </a:r>
            <a:r>
              <a:rPr lang="en-US" dirty="0"/>
              <a:t>&lt;Image Margin="5" Source="0</a:t>
            </a:r>
            <a:r>
              <a:rPr lang="ru-RU" dirty="0"/>
              <a:t>2</a:t>
            </a:r>
            <a:r>
              <a:rPr lang="en-US" dirty="0"/>
              <a:t>.jpg" 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		</a:t>
            </a:r>
            <a:r>
              <a:rPr lang="en-US" dirty="0"/>
              <a:t>&lt;Image Margin="5" Source="0</a:t>
            </a:r>
            <a:r>
              <a:rPr lang="ru-RU" dirty="0"/>
              <a:t>3</a:t>
            </a:r>
            <a:r>
              <a:rPr lang="en-US" dirty="0"/>
              <a:t>.jpg" 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		</a:t>
            </a:r>
            <a:r>
              <a:rPr lang="en-US" dirty="0"/>
              <a:t>&lt;Image Margin="5" Source="0</a:t>
            </a:r>
            <a:r>
              <a:rPr lang="ru-RU" dirty="0"/>
              <a:t>4</a:t>
            </a:r>
            <a:r>
              <a:rPr lang="en-US" dirty="0"/>
              <a:t>.jpg" /&gt;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UniformGrid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63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Располагает элементы используя точные координаты</a:t>
            </a:r>
          </a:p>
          <a:p>
            <a:pPr>
              <a:lnSpc>
                <a:spcPct val="120000"/>
              </a:lnSpc>
            </a:pPr>
            <a:r>
              <a:rPr lang="ru-RU" dirty="0"/>
              <a:t>Предоставляет дочерним элементам присоединенные свойства: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Canvas.Left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Canvas.Right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Canvas.Top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Canvas.Bottom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устанавливают точные положения элемента в координатах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Одновременно использовать </a:t>
            </a:r>
            <a:r>
              <a:rPr lang="en-US" dirty="0" err="1"/>
              <a:t>Canvas.Left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Canvas.Right</a:t>
            </a:r>
            <a:r>
              <a:rPr lang="ru-RU" dirty="0"/>
              <a:t> или </a:t>
            </a:r>
            <a:r>
              <a:rPr lang="en-US" dirty="0" err="1"/>
              <a:t>Canvas.Top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/>
              <a:t>Canvas.Bottom</a:t>
            </a:r>
            <a:r>
              <a:rPr lang="ru-RU" dirty="0"/>
              <a:t> нельзя.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могут накладываться друг на друга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Panel.ZIndex</a:t>
            </a:r>
            <a:r>
              <a:rPr lang="en-US" dirty="0"/>
              <a:t> – </a:t>
            </a:r>
            <a:r>
              <a:rPr lang="ru-RU" dirty="0"/>
              <a:t>задает значение по оси </a:t>
            </a:r>
            <a:r>
              <a:rPr lang="en-US" dirty="0"/>
              <a:t>Z</a:t>
            </a:r>
            <a:r>
              <a:rPr lang="ru-RU" dirty="0"/>
              <a:t>. Элемент с большим значением </a:t>
            </a:r>
            <a:r>
              <a:rPr lang="en-US" dirty="0"/>
              <a:t>Z </a:t>
            </a:r>
            <a:r>
              <a:rPr lang="ru-RU" dirty="0"/>
              <a:t>будет виден при наложении элементов управления</a:t>
            </a:r>
            <a:r>
              <a:rPr lang="en-US" dirty="0"/>
              <a:t> (</a:t>
            </a:r>
            <a:r>
              <a:rPr lang="ru-RU" dirty="0"/>
              <a:t>для любого контейнера, а не толь</a:t>
            </a:r>
            <a:r>
              <a:rPr lang="en-US" dirty="0"/>
              <a:t>r</a:t>
            </a:r>
            <a:r>
              <a:rPr lang="ru-RU" dirty="0"/>
              <a:t>о для </a:t>
            </a:r>
            <a:r>
              <a:rPr lang="en-US" dirty="0"/>
              <a:t>Canvas)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Часто с </a:t>
            </a:r>
            <a:r>
              <a:rPr lang="en-US" dirty="0"/>
              <a:t>Canvas </a:t>
            </a:r>
            <a:r>
              <a:rPr lang="ru-RU" dirty="0"/>
              <a:t>для указания размеров дочернего элемента используют </a:t>
            </a:r>
            <a:r>
              <a:rPr lang="en-US" dirty="0"/>
              <a:t>Width </a:t>
            </a:r>
            <a:r>
              <a:rPr lang="ru-RU" dirty="0"/>
              <a:t>и </a:t>
            </a:r>
            <a:r>
              <a:rPr lang="en-US" dirty="0"/>
              <a:t>Height</a:t>
            </a:r>
            <a:r>
              <a:rPr lang="ru-RU" dirty="0"/>
              <a:t>. В противном случае элемент получает желаемые размеры.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&lt;Canvas&gt;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/>
              <a:t>Canvas.Left</a:t>
            </a:r>
            <a:r>
              <a:rPr lang="en-US" dirty="0"/>
              <a:t>="10" </a:t>
            </a:r>
            <a:r>
              <a:rPr lang="en-US" dirty="0" err="1"/>
              <a:t>Canvas.Top</a:t>
            </a:r>
            <a:r>
              <a:rPr lang="en-US" dirty="0"/>
              <a:t>="10" Content="Button 1"/&gt;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/>
              <a:t>Canvas.Left</a:t>
            </a:r>
            <a:r>
              <a:rPr lang="en-US" dirty="0"/>
              <a:t>="10" </a:t>
            </a:r>
            <a:r>
              <a:rPr lang="en-US" dirty="0" err="1"/>
              <a:t>Canvas.Bottom</a:t>
            </a:r>
            <a:r>
              <a:rPr lang="en-US" dirty="0"/>
              <a:t>="20" Content="Button 2"/&gt;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&lt;Button </a:t>
            </a:r>
            <a:r>
              <a:rPr lang="en-US" dirty="0" err="1"/>
              <a:t>Canvas.Right</a:t>
            </a:r>
            <a:r>
              <a:rPr lang="en-US" dirty="0"/>
              <a:t>="10" </a:t>
            </a:r>
            <a:r>
              <a:rPr lang="en-US" dirty="0" err="1"/>
              <a:t>Canvas.Bottom</a:t>
            </a:r>
            <a:r>
              <a:rPr lang="en-US" dirty="0"/>
              <a:t>="20" Content="Button 3"/&gt;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&lt;/Canvas&gt;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58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контейнеры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TabPanel</a:t>
            </a:r>
            <a:r>
              <a:rPr lang="ru-RU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вкладки в </a:t>
            </a:r>
            <a:r>
              <a:rPr lang="en-US" sz="2400" dirty="0" err="1"/>
              <a:t>TabControl</a:t>
            </a:r>
            <a:r>
              <a:rPr lang="ru-RU" sz="2400" dirty="0"/>
              <a:t>.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ToolBarPanel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группа кнопок в </a:t>
            </a:r>
            <a:r>
              <a:rPr lang="en-US" sz="2400" dirty="0"/>
              <a:t>Toolbar</a:t>
            </a:r>
            <a:endParaRPr lang="ru-RU" sz="2400" dirty="0"/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ToolBarOverflowPanel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команды в раскрывающемся меню </a:t>
            </a:r>
            <a:r>
              <a:rPr lang="en-US" sz="2400" dirty="0"/>
              <a:t>Toolbar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VirtualizingStackPanel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</a:t>
            </a:r>
            <a:r>
              <a:rPr lang="en-US" sz="2400" dirty="0" err="1"/>
              <a:t>StackPanel</a:t>
            </a:r>
            <a:r>
              <a:rPr lang="ru-RU" sz="2400" dirty="0"/>
              <a:t> с оптимизацией накладных расходов при большой коллекции дочерних элементов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IncCanvas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Canvas </a:t>
            </a:r>
            <a:r>
              <a:rPr lang="ru-RU" sz="2400" dirty="0"/>
              <a:t>с поддержкой перьевого ввода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128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3536"/>
            <a:ext cx="8640960" cy="1143000"/>
          </a:xfrm>
        </p:spPr>
        <p:txBody>
          <a:bodyPr>
            <a:noAutofit/>
          </a:bodyPr>
          <a:lstStyle/>
          <a:p>
            <a:r>
              <a:rPr lang="ru-RU" sz="4000" dirty="0"/>
              <a:t>Свойства, влияющие на компоновку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ru-RU" dirty="0"/>
              <a:t>Свойства наследуются от </a:t>
            </a:r>
            <a:r>
              <a:rPr lang="en-US" dirty="0" err="1"/>
              <a:t>FrameworkElement</a:t>
            </a:r>
            <a:r>
              <a:rPr lang="en-US" dirty="0"/>
              <a:t> 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HorizontalAlignment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VerticalAlignment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Выравнивание элемента в выделенной области, </a:t>
            </a:r>
            <a:r>
              <a:rPr lang="ru-RU" u="sng" dirty="0"/>
              <a:t>если остается свободное место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Возможные значения: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Stretch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ширина и высота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В аппаратно-независимых единицах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Обычно не задается, позволяя элементу занимать необходимое ему пространство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 Height="350" Width="525”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MinWidth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MinHeight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MaxWidth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MaxHeight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минимальные и максимальные размеры элемента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Минимальное расстояние до соседей или до границ контейнера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Margin="2” – </a:t>
            </a:r>
            <a:r>
              <a:rPr lang="ru-RU" dirty="0"/>
              <a:t>задает поля, одинаковые со всех сторон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Margin="2</a:t>
            </a:r>
            <a:r>
              <a:rPr lang="ru-RU" dirty="0"/>
              <a:t>,5</a:t>
            </a:r>
            <a:r>
              <a:rPr lang="en-US" dirty="0"/>
              <a:t>"</a:t>
            </a:r>
            <a:r>
              <a:rPr lang="ru-RU" dirty="0"/>
              <a:t> – задает поля слева/справа (2) и сверху/снизу (5)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Margin="2</a:t>
            </a:r>
            <a:r>
              <a:rPr lang="ru-RU" dirty="0"/>
              <a:t>,5,0,8</a:t>
            </a:r>
            <a:r>
              <a:rPr lang="en-US" dirty="0"/>
              <a:t>"</a:t>
            </a:r>
            <a:r>
              <a:rPr lang="ru-RU" dirty="0"/>
              <a:t> – задает поля слева, сверху, справа, снизу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ru-RU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dirty="0"/>
              <a:t>Нет свойств, задающих координаты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417461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hape 1843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  <p:sp>
        <p:nvSpPr>
          <p:cNvPr id="184323" name="Shape 1843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Работа с контейнерами</a:t>
            </a:r>
          </a:p>
        </p:txBody>
      </p:sp>
    </p:spTree>
    <p:extLst>
      <p:ext uri="{BB962C8B-B14F-4D97-AF65-F5344CB8AC3E}">
        <p14:creationId xmlns:p14="http://schemas.microsoft.com/office/powerpoint/2010/main" val="220504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Content Controls</a:t>
            </a:r>
            <a:endParaRPr lang="ru-RU" sz="44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Элементы управления содержимым</a:t>
            </a:r>
          </a:p>
        </p:txBody>
      </p:sp>
    </p:spTree>
    <p:extLst>
      <p:ext uri="{BB962C8B-B14F-4D97-AF65-F5344CB8AC3E}">
        <p14:creationId xmlns:p14="http://schemas.microsoft.com/office/powerpoint/2010/main" val="5219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/>
              <a:t>Элементы </a:t>
            </a:r>
            <a:br>
              <a:rPr lang="ru-RU" sz="3600" dirty="0"/>
            </a:br>
            <a:r>
              <a:rPr lang="ru-RU" sz="3600" dirty="0"/>
              <a:t>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039661"/>
          </a:xfrm>
        </p:spPr>
        <p:txBody>
          <a:bodyPr>
            <a:noAutofit/>
          </a:bodyPr>
          <a:lstStyle/>
          <a:p>
            <a:r>
              <a:rPr lang="ru-RU" sz="2400" dirty="0"/>
              <a:t>Элементы управления компоновкой. Контейнеры. </a:t>
            </a:r>
            <a:r>
              <a:rPr lang="en-US" sz="2400" dirty="0"/>
              <a:t>Panels</a:t>
            </a:r>
          </a:p>
          <a:p>
            <a:endParaRPr lang="ru-RU" sz="1800" dirty="0"/>
          </a:p>
          <a:p>
            <a:r>
              <a:rPr lang="ru-RU" sz="2400" dirty="0"/>
              <a:t>Элементы управления содержимым. </a:t>
            </a:r>
            <a:r>
              <a:rPr lang="en-US" sz="2400" dirty="0" err="1"/>
              <a:t>ContentControls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Элементы управления списком</a:t>
            </a:r>
            <a:r>
              <a:rPr lang="en-US" sz="2400" dirty="0"/>
              <a:t>. </a:t>
            </a:r>
            <a:r>
              <a:rPr lang="en-US" sz="2400" dirty="0" err="1"/>
              <a:t>ItemsControls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Специализированные элементы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817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4978896" cy="452628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Базовый класс для большинства элементов управления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</a:rPr>
              <a:t>Background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Foreground</a:t>
            </a:r>
            <a:r>
              <a:rPr lang="en-US" dirty="0"/>
              <a:t> – </a:t>
            </a:r>
            <a:r>
              <a:rPr lang="ru-RU" dirty="0"/>
              <a:t>кисти фона и переднего плана (например, текста)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BorderBrush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</a:rPr>
              <a:t>BorderThickness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позволяют задать рамку вокруг элемента управления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FontFamily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FontSize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FontStyle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FontWeight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</a:rPr>
              <a:t>FontStretch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задают параметры текста (шрифт, размер, наклон, жирность, разреженность). Свойства наследуются дочерними элементами.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334343"/>
              </p:ext>
            </p:extLst>
          </p:nvPr>
        </p:nvGraphicFramePr>
        <p:xfrm>
          <a:off x="5436096" y="1628800"/>
          <a:ext cx="34583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68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управления содержимым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Наследники класса </a:t>
            </a:r>
            <a:r>
              <a:rPr lang="en-US" dirty="0" err="1"/>
              <a:t>ContentControl</a:t>
            </a:r>
            <a:r>
              <a:rPr lang="ru-RU" dirty="0"/>
              <a:t> </a:t>
            </a:r>
            <a:r>
              <a:rPr lang="en-US" dirty="0"/>
              <a:t>: Control</a:t>
            </a:r>
          </a:p>
          <a:p>
            <a:pPr>
              <a:lnSpc>
                <a:spcPct val="120000"/>
              </a:lnSpc>
            </a:pPr>
            <a:r>
              <a:rPr lang="ru-RU" dirty="0"/>
              <a:t>Могут содержать вложенный элемент и только один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содержит вложенный элемент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XAML: &lt;Button&gt;</a:t>
            </a:r>
            <a:r>
              <a:rPr lang="ru-RU" dirty="0"/>
              <a:t>Строка содержимого&lt;/</a:t>
            </a:r>
            <a:r>
              <a:rPr lang="en-US" dirty="0"/>
              <a:t>Button&gt;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XAML: </a:t>
            </a:r>
            <a:r>
              <a:rPr lang="ru-RU" dirty="0"/>
              <a:t>&lt;</a:t>
            </a:r>
            <a:r>
              <a:rPr lang="ru-RU" dirty="0" err="1"/>
              <a:t>Button</a:t>
            </a:r>
            <a:r>
              <a:rPr lang="ru-RU" dirty="0"/>
              <a:t> </a:t>
            </a:r>
            <a:r>
              <a:rPr lang="ru-RU" dirty="0" err="1"/>
              <a:t>Content</a:t>
            </a:r>
            <a:r>
              <a:rPr lang="ru-RU" dirty="0"/>
              <a:t>="Строка содержимого"&gt;&lt;/</a:t>
            </a:r>
            <a:r>
              <a:rPr lang="ru-RU" dirty="0" err="1"/>
              <a:t>Button</a:t>
            </a:r>
            <a:r>
              <a:rPr lang="ru-RU" dirty="0"/>
              <a:t>&gt;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</a:t>
            </a:r>
            <a:r>
              <a:rPr lang="en-US" dirty="0"/>
              <a:t>#: button1.Content = "</a:t>
            </a:r>
            <a:r>
              <a:rPr lang="ru-RU" dirty="0"/>
              <a:t>Строка содержимого";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/>
              <a:t>Content </a:t>
            </a:r>
            <a:r>
              <a:rPr lang="ru-RU" dirty="0"/>
              <a:t>типа </a:t>
            </a:r>
            <a:r>
              <a:rPr lang="en-US" dirty="0"/>
              <a:t>object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Если в </a:t>
            </a:r>
            <a:r>
              <a:rPr lang="en-US" dirty="0"/>
              <a:t>Content</a:t>
            </a:r>
            <a:r>
              <a:rPr lang="ru-RU" dirty="0"/>
              <a:t> наследник от типа </a:t>
            </a:r>
            <a:r>
              <a:rPr lang="en-US" dirty="0" err="1"/>
              <a:t>UIElement</a:t>
            </a:r>
            <a:r>
              <a:rPr lang="ru-RU" dirty="0"/>
              <a:t>, то он отображается напрямую. Иначе для отображения вызывается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Примеры: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&lt;Button&gt;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     &lt;Image Source="d:\</a:t>
            </a:r>
            <a:r>
              <a:rPr lang="en-US" dirty="0" err="1"/>
              <a:t>Yura</a:t>
            </a:r>
            <a:r>
              <a:rPr lang="en-US" dirty="0"/>
              <a:t>\</a:t>
            </a:r>
            <a:r>
              <a:rPr lang="ru-RU" dirty="0"/>
              <a:t>Камин.</a:t>
            </a:r>
            <a:r>
              <a:rPr lang="en-US" dirty="0"/>
              <a:t>jpg"/&gt;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 &lt;/Button&gt;</a:t>
            </a:r>
          </a:p>
          <a:p>
            <a:r>
              <a:rPr lang="ru-RU" dirty="0"/>
              <a:t>Если нужно вложить несколько элементов нужно использовать контейнеры</a:t>
            </a:r>
          </a:p>
          <a:p>
            <a:pPr marL="457200" lvl="1" indent="0">
              <a:buNone/>
            </a:pPr>
            <a:r>
              <a:rPr lang="en-US" dirty="0"/>
              <a:t>&lt;Button&gt;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StackPanel</a:t>
            </a:r>
            <a:r>
              <a:rPr lang="en-US" dirty="0"/>
              <a:t> Orientation="Vertical"&gt;</a:t>
            </a:r>
          </a:p>
          <a:p>
            <a:pPr marL="914400" lvl="2" indent="0">
              <a:buNone/>
            </a:pPr>
            <a:r>
              <a:rPr lang="en-US" dirty="0"/>
              <a:t>  	&lt;Image Source="d:\</a:t>
            </a:r>
            <a:r>
              <a:rPr lang="en-US" dirty="0" err="1"/>
              <a:t>Yura</a:t>
            </a:r>
            <a:r>
              <a:rPr lang="en-US" dirty="0"/>
              <a:t>\</a:t>
            </a:r>
            <a:r>
              <a:rPr lang="ru-RU" dirty="0"/>
              <a:t>Камин.</a:t>
            </a:r>
            <a:r>
              <a:rPr lang="en-US" dirty="0"/>
              <a:t>jpg"/&gt;</a:t>
            </a:r>
          </a:p>
          <a:p>
            <a:pPr marL="914400" lvl="2" indent="0">
              <a:buNone/>
            </a:pPr>
            <a:r>
              <a:rPr lang="en-US" dirty="0"/>
              <a:t>	&lt;</a:t>
            </a:r>
            <a:r>
              <a:rPr lang="en-US" dirty="0" err="1"/>
              <a:t>TextBlock</a:t>
            </a:r>
            <a:r>
              <a:rPr lang="en-US" dirty="0"/>
              <a:t>&gt;</a:t>
            </a:r>
            <a:r>
              <a:rPr lang="ru-RU" dirty="0"/>
              <a:t>Красивый камин&lt;/</a:t>
            </a:r>
            <a:r>
              <a:rPr lang="en-US" dirty="0" err="1"/>
              <a:t>TextBlock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r>
              <a:rPr lang="en-US" dirty="0"/>
              <a:t>&lt;/</a:t>
            </a:r>
            <a:r>
              <a:rPr lang="en-US" dirty="0" err="1"/>
              <a:t>StackPanel</a:t>
            </a:r>
            <a:r>
              <a:rPr lang="en-US" dirty="0"/>
              <a:t>&gt;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 &lt;/Button&gt;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7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управления содержимым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метка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ButtonBase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базовый класс для всех кнопок (имеет событие </a:t>
            </a:r>
            <a:r>
              <a:rPr lang="en-US" dirty="0"/>
              <a:t>Click</a:t>
            </a:r>
            <a:r>
              <a:rPr lang="ru-RU" dirty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кнопка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ToggleButton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залипающая кнопка</a:t>
            </a:r>
            <a:r>
              <a:rPr lang="en-US" dirty="0"/>
              <a:t> (</a:t>
            </a:r>
            <a:r>
              <a:rPr lang="ru-RU" dirty="0"/>
              <a:t>добавляет свойство </a:t>
            </a:r>
            <a:r>
              <a:rPr lang="en-US" dirty="0" err="1"/>
              <a:t>IsChecked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RadioButton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ToolTip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всплывающее окно подсказки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SrollViewer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добавляет прокрутку дочернему элементу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UserControl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пользовательский элемент управления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окно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Элементы управления содержимым с заголовками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HeaderedContentControl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: </a:t>
            </a:r>
            <a:r>
              <a:rPr lang="en-US" dirty="0" err="1"/>
              <a:t>ContentControl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GroupBox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группирующая рамка с заголовком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TabItem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содержимое в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TabControl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Expander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представляет собой раскрывающийся элемент с заголовком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 сути представляет собой лишь контейнер для содержимого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&lt;Label&gt;</a:t>
            </a:r>
            <a:r>
              <a:rPr lang="ru-RU" dirty="0"/>
              <a:t>Это метка</a:t>
            </a:r>
            <a:r>
              <a:rPr lang="en-US" dirty="0"/>
              <a:t>&lt;/Label&gt;</a:t>
            </a:r>
          </a:p>
          <a:p>
            <a:pPr>
              <a:lnSpc>
                <a:spcPct val="120000"/>
              </a:lnSpc>
            </a:pPr>
            <a:r>
              <a:rPr lang="ru-RU" dirty="0"/>
              <a:t>Ярлык быстрого доступа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&lt;Label</a:t>
            </a:r>
            <a:r>
              <a:rPr lang="ru-RU" dirty="0"/>
              <a:t> </a:t>
            </a:r>
            <a:r>
              <a:rPr lang="en-US" dirty="0"/>
              <a:t>&gt;</a:t>
            </a:r>
            <a:r>
              <a:rPr lang="en-US" dirty="0">
                <a:solidFill>
                  <a:srgbClr val="FFC000"/>
                </a:solidFill>
              </a:rPr>
              <a:t>_</a:t>
            </a:r>
            <a:r>
              <a:rPr lang="ru-RU" dirty="0"/>
              <a:t>Это </a:t>
            </a:r>
            <a:r>
              <a:rPr lang="en-US" dirty="0"/>
              <a:t>Label&lt;/Label&gt;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нажатии </a:t>
            </a:r>
            <a:r>
              <a:rPr lang="en-US" dirty="0"/>
              <a:t>Alt: </a:t>
            </a:r>
            <a:r>
              <a:rPr lang="ru-RU" dirty="0"/>
              <a:t>Это </a:t>
            </a:r>
            <a:r>
              <a:rPr lang="en-US" dirty="0"/>
              <a:t>Label</a:t>
            </a:r>
            <a:r>
              <a:rPr lang="ru-RU" dirty="0"/>
              <a:t> (Э подчеркнется)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При нажатии клавиш </a:t>
            </a:r>
            <a:r>
              <a:rPr lang="en-US" dirty="0"/>
              <a:t>Alt+</a:t>
            </a:r>
            <a:r>
              <a:rPr lang="ru-RU" dirty="0"/>
              <a:t>Э (фокус получит элемент указанный в свойстве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r>
              <a:rPr lang="ru-RU" dirty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&lt;Label Target="{Binding </a:t>
            </a:r>
            <a:r>
              <a:rPr lang="en-US" dirty="0" err="1"/>
              <a:t>ElementName</a:t>
            </a:r>
            <a:r>
              <a:rPr lang="en-US" dirty="0"/>
              <a:t>=textbox1}“&gt;_</a:t>
            </a:r>
            <a:r>
              <a:rPr lang="ru-RU" dirty="0"/>
              <a:t>Это </a:t>
            </a:r>
            <a:r>
              <a:rPr lang="en-US" dirty="0"/>
              <a:t>Label&lt;/Label&gt;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Name="textbox1”/&gt;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Событие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нажатие кнопки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IsDefault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кнопка по умолчанию. Если </a:t>
            </a:r>
            <a:r>
              <a:rPr lang="en-US" dirty="0" err="1"/>
              <a:t>IsDefault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true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нажатие </a:t>
            </a:r>
            <a:r>
              <a:rPr lang="en-US" dirty="0"/>
              <a:t>Enter </a:t>
            </a:r>
            <a:r>
              <a:rPr lang="ru-RU" dirty="0"/>
              <a:t>приведет к нажатию этой кнопки (</a:t>
            </a:r>
            <a:r>
              <a:rPr lang="en-US" dirty="0"/>
              <a:t>Click</a:t>
            </a:r>
            <a:r>
              <a:rPr lang="ru-RU" dirty="0"/>
              <a:t>).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IsCancel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кнопка по умолчанию. Если </a:t>
            </a:r>
            <a:r>
              <a:rPr lang="en-US" dirty="0" err="1"/>
              <a:t>IsCancel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true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нажатие </a:t>
            </a:r>
            <a:r>
              <a:rPr lang="en-US" dirty="0"/>
              <a:t>Esc </a:t>
            </a:r>
            <a:r>
              <a:rPr lang="ru-RU" dirty="0"/>
              <a:t>приведет к нажатию этой кнопки (</a:t>
            </a:r>
            <a:r>
              <a:rPr lang="en-US" dirty="0"/>
              <a:t>Click</a:t>
            </a:r>
            <a:r>
              <a:rPr lang="ru-RU" dirty="0"/>
              <a:t>).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Также может иметь клавиши быстрого доступа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&lt;Button </a:t>
            </a:r>
            <a:r>
              <a:rPr lang="en-US" dirty="0" err="1"/>
              <a:t>IsDefault</a:t>
            </a:r>
            <a:r>
              <a:rPr lang="en-US" dirty="0"/>
              <a:t>="True"&gt;</a:t>
            </a:r>
            <a:r>
              <a:rPr lang="en-US" dirty="0">
                <a:solidFill>
                  <a:srgbClr val="92D050"/>
                </a:solidFill>
              </a:rPr>
              <a:t>_</a:t>
            </a:r>
            <a:r>
              <a:rPr lang="en-US" dirty="0"/>
              <a:t>Ok&lt;/Button&gt;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it-IT" dirty="0"/>
              <a:t>&lt;Button IsCancel="True"&gt;</a:t>
            </a:r>
            <a:r>
              <a:rPr lang="it-IT" dirty="0">
                <a:solidFill>
                  <a:srgbClr val="92D050"/>
                </a:solidFill>
              </a:rPr>
              <a:t>_</a:t>
            </a:r>
            <a:r>
              <a:rPr lang="it-IT" dirty="0"/>
              <a:t>Cancel&lt;/Button&gt;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нажатии </a:t>
            </a:r>
            <a:r>
              <a:rPr lang="en-US" dirty="0" err="1"/>
              <a:t>Alt+O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Alt_C</a:t>
            </a:r>
            <a:r>
              <a:rPr lang="en-US" dirty="0"/>
              <a:t> </a:t>
            </a:r>
            <a:r>
              <a:rPr lang="ru-RU" dirty="0"/>
              <a:t>– будет вызвано соответствующее событие </a:t>
            </a:r>
            <a:r>
              <a:rPr lang="en-US" dirty="0"/>
              <a:t>Click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прикрепление команды, вызывающейся при нажатии на кнопку</a:t>
            </a:r>
          </a:p>
        </p:txBody>
      </p:sp>
    </p:spTree>
    <p:extLst>
      <p:ext uri="{BB962C8B-B14F-4D97-AF65-F5344CB8AC3E}">
        <p14:creationId xmlns:p14="http://schemas.microsoft.com/office/powerpoint/2010/main" val="2417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/>
              <a:t>Наследник от класса </a:t>
            </a:r>
            <a:r>
              <a:rPr lang="en-US" sz="2800" dirty="0" err="1"/>
              <a:t>ToggleButton</a:t>
            </a:r>
            <a:r>
              <a:rPr lang="en-US" sz="2800" dirty="0"/>
              <a:t> :</a:t>
            </a:r>
            <a:r>
              <a:rPr lang="ru-RU" sz="2800" dirty="0"/>
              <a:t> </a:t>
            </a:r>
            <a:r>
              <a:rPr lang="en-US" sz="2800" dirty="0" err="1"/>
              <a:t>ButtonBase</a:t>
            </a:r>
            <a:endParaRPr lang="ru-RU" sz="2800" dirty="0"/>
          </a:p>
          <a:p>
            <a:r>
              <a:rPr lang="ru-RU" sz="2800" dirty="0"/>
              <a:t>Свойство </a:t>
            </a: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IsChecked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/>
              <a:t>типа </a:t>
            </a:r>
            <a:r>
              <a:rPr lang="en-US" sz="2800" dirty="0" err="1"/>
              <a:t>bool</a:t>
            </a:r>
            <a:r>
              <a:rPr lang="en-US" sz="2800" dirty="0"/>
              <a:t>?</a:t>
            </a:r>
            <a:endParaRPr lang="ru-RU" sz="2800" dirty="0"/>
          </a:p>
          <a:p>
            <a:pPr lvl="1"/>
            <a:r>
              <a:rPr lang="ru-RU" sz="2400" dirty="0" err="1"/>
              <a:t>Тринарная</a:t>
            </a:r>
            <a:r>
              <a:rPr lang="ru-RU" sz="2400" dirty="0"/>
              <a:t> логика</a:t>
            </a:r>
            <a:endParaRPr lang="en-US" sz="2400" dirty="0"/>
          </a:p>
          <a:p>
            <a:pPr lvl="1"/>
            <a:r>
              <a:rPr lang="ru-RU" sz="2400" dirty="0"/>
              <a:t>По</a:t>
            </a:r>
            <a:r>
              <a:rPr lang="en-US" sz="2400" dirty="0"/>
              <a:t> </a:t>
            </a:r>
            <a:r>
              <a:rPr lang="ru-RU" sz="2400" dirty="0"/>
              <a:t>умолчанию </a:t>
            </a:r>
            <a:r>
              <a:rPr lang="en-US" sz="2400" dirty="0" err="1"/>
              <a:t>IsChecked</a:t>
            </a:r>
            <a:r>
              <a:rPr lang="en-US" sz="2400" dirty="0"/>
              <a:t> </a:t>
            </a:r>
            <a:r>
              <a:rPr lang="ru-RU" sz="2400" dirty="0"/>
              <a:t>= </a:t>
            </a:r>
            <a:r>
              <a:rPr lang="en-US" sz="2400" dirty="0"/>
              <a:t>null </a:t>
            </a:r>
            <a:r>
              <a:rPr lang="ru-RU" sz="2400" dirty="0"/>
              <a:t>(не определенное значение</a:t>
            </a:r>
            <a:r>
              <a:rPr lang="en-US" sz="2400" dirty="0"/>
              <a:t>)</a:t>
            </a:r>
          </a:p>
          <a:p>
            <a:r>
              <a:rPr lang="ru-RU" sz="2800" dirty="0"/>
              <a:t>Имеет событие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949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Наследник от класса </a:t>
            </a:r>
            <a:r>
              <a:rPr lang="en-US" dirty="0" err="1"/>
              <a:t>ToggleButton</a:t>
            </a:r>
            <a:r>
              <a:rPr lang="en-US" dirty="0"/>
              <a:t> :</a:t>
            </a:r>
            <a:r>
              <a:rPr lang="ru-RU" dirty="0"/>
              <a:t> </a:t>
            </a:r>
            <a:r>
              <a:rPr lang="en-US" dirty="0" err="1"/>
              <a:t>ButtonBase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Имеет событие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IsChecked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типа </a:t>
            </a:r>
            <a:r>
              <a:rPr lang="en-US" dirty="0" err="1"/>
              <a:t>bool</a:t>
            </a:r>
            <a:r>
              <a:rPr lang="en-US" dirty="0"/>
              <a:t>?</a:t>
            </a:r>
            <a:r>
              <a:rPr lang="ru-RU" dirty="0"/>
              <a:t> </a:t>
            </a:r>
            <a:endParaRPr lang="ru-RU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/>
              <a:t>Можно группировать.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 группе может быть выбран только один </a:t>
            </a:r>
            <a:r>
              <a:rPr lang="en-US" dirty="0" err="1"/>
              <a:t>RadioButton</a:t>
            </a:r>
            <a:r>
              <a:rPr lang="ru-RU" dirty="0"/>
              <a:t>. При выборе элемента с остальных автоматически снимается выборка</a:t>
            </a:r>
          </a:p>
          <a:p>
            <a:pPr>
              <a:lnSpc>
                <a:spcPct val="120000"/>
              </a:lnSpc>
            </a:pPr>
            <a:r>
              <a:rPr lang="ru-RU" dirty="0"/>
              <a:t>Все элементы </a:t>
            </a:r>
            <a:r>
              <a:rPr lang="en-US" dirty="0" err="1"/>
              <a:t>RadioButton</a:t>
            </a:r>
            <a:r>
              <a:rPr lang="ru-RU" dirty="0"/>
              <a:t> в одном контейнере автоматически помещаются в одну группу.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группировать самостоятельно (в одном контейнере) задав 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GroupName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GroupName</a:t>
            </a:r>
            <a:r>
              <a:rPr lang="en-US" dirty="0"/>
              <a:t>="Gr1"/&gt;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GroupName</a:t>
            </a:r>
            <a:r>
              <a:rPr lang="en-US" dirty="0"/>
              <a:t>="Gr1"/&gt;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GroupName</a:t>
            </a:r>
            <a:r>
              <a:rPr lang="en-US" dirty="0"/>
              <a:t>="Gr</a:t>
            </a:r>
            <a:r>
              <a:rPr lang="ru-RU" dirty="0"/>
              <a:t>2</a:t>
            </a:r>
            <a:r>
              <a:rPr lang="en-US" dirty="0"/>
              <a:t>"/&gt;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GroupName</a:t>
            </a:r>
            <a:r>
              <a:rPr lang="en-US" dirty="0"/>
              <a:t>="Gr</a:t>
            </a:r>
            <a:r>
              <a:rPr lang="ru-RU" dirty="0"/>
              <a:t>2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43555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Всплывающая подсказка</a:t>
            </a:r>
          </a:p>
          <a:p>
            <a:pPr>
              <a:lnSpc>
                <a:spcPct val="120000"/>
              </a:lnSpc>
            </a:pPr>
            <a:r>
              <a:rPr lang="ru-RU" dirty="0"/>
              <a:t>Не получает фокус</a:t>
            </a:r>
          </a:p>
          <a:p>
            <a:pPr>
              <a:lnSpc>
                <a:spcPct val="120000"/>
              </a:lnSpc>
            </a:pPr>
            <a:r>
              <a:rPr lang="ru-RU" dirty="0"/>
              <a:t>Почти все элементы управления имеют свойство </a:t>
            </a:r>
            <a:r>
              <a:rPr lang="en-US" dirty="0"/>
              <a:t>ToolTip</a:t>
            </a:r>
            <a:r>
              <a:rPr lang="ru-RU" dirty="0"/>
              <a:t> (наследуется от </a:t>
            </a:r>
            <a:r>
              <a:rPr lang="en-US" dirty="0" err="1"/>
              <a:t>FrameworkElement</a:t>
            </a:r>
            <a:r>
              <a:rPr lang="ru-RU" dirty="0"/>
              <a:t>), в которое может быть помещен объект элемент </a:t>
            </a:r>
            <a:r>
              <a:rPr lang="en-US" dirty="0"/>
              <a:t>ToolTip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 ToolTip="</a:t>
            </a:r>
            <a:r>
              <a:rPr lang="ru-RU" dirty="0"/>
              <a:t>Это подсказка"/&gt;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</a:t>
            </a:r>
            <a:r>
              <a:rPr lang="en-US" dirty="0" err="1"/>
              <a:t>Button.ToolTip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</a:t>
            </a:r>
            <a:r>
              <a:rPr lang="ru-RU" dirty="0"/>
              <a:t>	</a:t>
            </a:r>
            <a:r>
              <a:rPr lang="en-US" dirty="0"/>
              <a:t>&lt;Image Source="happy.jpg"/&gt;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</a:t>
            </a:r>
            <a:r>
              <a:rPr lang="en-US" dirty="0" err="1"/>
              <a:t>Button.ToolTip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&lt;/Button&gt;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44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Специализированные 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Нет свойства </a:t>
            </a:r>
            <a:r>
              <a:rPr lang="en-US" sz="2800" dirty="0"/>
              <a:t>Content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Специализированы в отношении содержимого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TextBlock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ProgressBar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DatePicker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83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TextBlock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Отображение текста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Содержимое – текст, содержит 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XAML: 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ru-RU" dirty="0" err="1"/>
              <a:t>Текстик</a:t>
            </a:r>
            <a:r>
              <a:rPr lang="ru-RU" dirty="0"/>
              <a:t>"/&gt;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XAML: &lt;</a:t>
            </a:r>
            <a:r>
              <a:rPr lang="en-US" dirty="0" err="1"/>
              <a:t>TextBlock</a:t>
            </a:r>
            <a:r>
              <a:rPr lang="en-US" dirty="0"/>
              <a:t>&gt;</a:t>
            </a:r>
            <a:r>
              <a:rPr lang="ru-RU" dirty="0" err="1"/>
              <a:t>Текстик</a:t>
            </a:r>
            <a:r>
              <a:rPr lang="ru-RU" dirty="0"/>
              <a:t>&lt;/</a:t>
            </a:r>
            <a:r>
              <a:rPr lang="en-US" dirty="0" err="1"/>
              <a:t>TextBlock</a:t>
            </a:r>
            <a:r>
              <a:rPr lang="en-US" dirty="0"/>
              <a:t>&gt;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</a:t>
            </a:r>
            <a:r>
              <a:rPr lang="en-US" dirty="0"/>
              <a:t>#: textblock1.Text=“</a:t>
            </a:r>
            <a:r>
              <a:rPr lang="ru-RU" dirty="0" err="1"/>
              <a:t>Текстик</a:t>
            </a:r>
            <a:r>
              <a:rPr lang="en-US" dirty="0"/>
              <a:t>”;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 умолчанию использует шрифт контейнера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="16"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   		      </a:t>
            </a:r>
            <a:r>
              <a:rPr lang="en-US" dirty="0" err="1"/>
              <a:t>FontWeight</a:t>
            </a:r>
            <a:r>
              <a:rPr lang="en-US" dirty="0"/>
              <a:t>="Bold" </a:t>
            </a:r>
            <a:r>
              <a:rPr lang="ru-RU" dirty="0"/>
              <a:t>                                   			           	      </a:t>
            </a:r>
            <a:r>
              <a:rPr lang="en-US" dirty="0" err="1"/>
              <a:t>FontStyle</a:t>
            </a:r>
            <a:r>
              <a:rPr lang="en-US" dirty="0"/>
              <a:t>="Italic" </a:t>
            </a:r>
            <a:r>
              <a:rPr lang="ru-RU" dirty="0"/>
              <a:t>					          	      </a:t>
            </a:r>
            <a:r>
              <a:rPr lang="en-US" dirty="0" err="1"/>
              <a:t>FontStretch</a:t>
            </a:r>
            <a:r>
              <a:rPr lang="en-US" dirty="0"/>
              <a:t>="Expanded"&gt;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ru-RU" dirty="0" err="1"/>
              <a:t>Текстик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&lt;/</a:t>
            </a:r>
            <a:r>
              <a:rPr lang="en-US" dirty="0" err="1"/>
              <a:t>TextBlock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92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Компоновка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Элементы управления компоновкой (контейнеры)</a:t>
            </a:r>
          </a:p>
        </p:txBody>
      </p:sp>
    </p:spTree>
    <p:extLst>
      <p:ext uri="{BB962C8B-B14F-4D97-AF65-F5344CB8AC3E}">
        <p14:creationId xmlns:p14="http://schemas.microsoft.com/office/powerpoint/2010/main" val="421930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Представляет картинку (изображение)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типа </a:t>
            </a:r>
            <a:r>
              <a:rPr lang="en-US" dirty="0" err="1"/>
              <a:t>System.Windows.Media.ImageSource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Можно задать с помощью </a:t>
            </a:r>
            <a:r>
              <a:rPr lang="en-US" dirty="0"/>
              <a:t>URI 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&lt;Image </a:t>
            </a:r>
            <a:r>
              <a:rPr lang="en-US" dirty="0">
                <a:solidFill>
                  <a:srgbClr val="FFC000"/>
                </a:solidFill>
              </a:rPr>
              <a:t>Source</a:t>
            </a:r>
            <a:r>
              <a:rPr lang="en-US" dirty="0"/>
              <a:t>="d:\</a:t>
            </a:r>
            <a:r>
              <a:rPr lang="en-US" dirty="0" err="1"/>
              <a:t>Yura</a:t>
            </a:r>
            <a:r>
              <a:rPr lang="en-US" dirty="0"/>
              <a:t>\</a:t>
            </a:r>
            <a:r>
              <a:rPr lang="ru-RU" dirty="0"/>
              <a:t>Камин.</a:t>
            </a:r>
            <a:r>
              <a:rPr lang="en-US" dirty="0"/>
              <a:t>jpg"/&gt;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Stretch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Сжатие / растяжение картинки: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None – </a:t>
            </a:r>
            <a:r>
              <a:rPr lang="ru-RU" dirty="0"/>
              <a:t>баз сжатия, обрезается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</a:t>
            </a:r>
            <a:r>
              <a:rPr lang="ru-RU" dirty="0"/>
              <a:t> – заполняет элемент управления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Uniform</a:t>
            </a:r>
            <a:r>
              <a:rPr lang="ru-RU" dirty="0"/>
              <a:t> – масштабирование, сохранение пропорций, содержимое не обрезается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UniformToFill</a:t>
            </a:r>
            <a:r>
              <a:rPr lang="ru-RU" dirty="0"/>
              <a:t> - – масштабирование, сохранение пропорций, содержимое обрезается</a:t>
            </a:r>
          </a:p>
        </p:txBody>
      </p:sp>
    </p:spTree>
    <p:extLst>
      <p:ext uri="{BB962C8B-B14F-4D97-AF65-F5344CB8AC3E}">
        <p14:creationId xmlns:p14="http://schemas.microsoft.com/office/powerpoint/2010/main" val="22566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4428"/>
            <a:ext cx="8229600" cy="495822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Отображает и позволяет редактировать текст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Содержит только текст. Свойство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IsReadOnly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= </a:t>
            </a:r>
            <a:r>
              <a:rPr lang="en-US" dirty="0"/>
              <a:t>true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только чтение текста пользователем</a:t>
            </a:r>
          </a:p>
          <a:p>
            <a:pPr>
              <a:lnSpc>
                <a:spcPct val="120000"/>
              </a:lnSpc>
            </a:pPr>
            <a:r>
              <a:rPr lang="ru-RU" dirty="0"/>
              <a:t>Поддерживает переносы по словам. Свойство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TextWrapping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None – </a:t>
            </a:r>
            <a:r>
              <a:rPr lang="ru-RU" dirty="0"/>
              <a:t>нет переноса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Wrap</a:t>
            </a:r>
            <a:r>
              <a:rPr lang="ru-RU" dirty="0"/>
              <a:t> - перенос текста на другую строчку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WrapWithOverflow</a:t>
            </a:r>
            <a:r>
              <a:rPr lang="ru-RU" dirty="0"/>
              <a:t> - перенос текста на другую строчку с возможностью выхода за границы </a:t>
            </a:r>
            <a:r>
              <a:rPr lang="en-US" dirty="0" err="1"/>
              <a:t>TextBox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 полосы прокрутки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VerticalScrollBarVisibility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HorizontalScrollBarVisibility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Значения</a:t>
            </a:r>
            <a:r>
              <a:rPr lang="en-US" dirty="0"/>
              <a:t>: Visible, Auto, Hidden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Поддерживает </a:t>
            </a:r>
            <a:r>
              <a:rPr lang="en-US" dirty="0"/>
              <a:t>Copy/Paste</a:t>
            </a:r>
          </a:p>
          <a:p>
            <a:pPr>
              <a:lnSpc>
                <a:spcPct val="120000"/>
              </a:lnSpc>
            </a:pPr>
            <a:r>
              <a:rPr lang="ru-RU" dirty="0"/>
              <a:t>Поддерживает проверку орфографии</a:t>
            </a:r>
          </a:p>
        </p:txBody>
      </p:sp>
    </p:spTree>
    <p:extLst>
      <p:ext uri="{BB962C8B-B14F-4D97-AF65-F5344CB8AC3E}">
        <p14:creationId xmlns:p14="http://schemas.microsoft.com/office/powerpoint/2010/main" val="116069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ProgressBar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dirty="0"/>
              <a:t>Отображает прогресс выполнения длительной задачи</a:t>
            </a:r>
          </a:p>
          <a:p>
            <a:r>
              <a:rPr lang="ru-RU" sz="2800" dirty="0"/>
              <a:t>Свойства: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макс. и мин. Значения элемента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Значение прогресса процесса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Вертикальное или горизонтальное расположение</a:t>
            </a:r>
          </a:p>
          <a:p>
            <a:pPr lvl="1"/>
            <a:r>
              <a:rPr lang="en-US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IsEnabled</a:t>
            </a:r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/>
              <a:t>– вкл./выкл. элемента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2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Графическое изменение значения</a:t>
            </a:r>
          </a:p>
          <a:p>
            <a:r>
              <a:rPr lang="ru-RU" dirty="0"/>
              <a:t>Свойства: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</a:t>
            </a:r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текущее значение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LargeChange</a:t>
            </a:r>
            <a:r>
              <a:rPr lang="en-US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SmallChange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TickFrequency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отметки на линейке прокрутки</a:t>
            </a:r>
            <a:endParaRPr lang="en-US" dirty="0"/>
          </a:p>
          <a:p>
            <a:r>
              <a:rPr lang="ru-RU" dirty="0"/>
              <a:t>Событие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ValueChanged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при каждом изменение значения </a:t>
            </a:r>
            <a:r>
              <a:rPr lang="en-US" dirty="0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538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Примеры элементов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983108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Items Controls</a:t>
            </a:r>
            <a:endParaRPr lang="ru-RU" sz="48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Элементы управления списком</a:t>
            </a:r>
          </a:p>
        </p:txBody>
      </p:sp>
    </p:spTree>
    <p:extLst>
      <p:ext uri="{BB962C8B-B14F-4D97-AF65-F5344CB8AC3E}">
        <p14:creationId xmlns:p14="http://schemas.microsoft.com/office/powerpoint/2010/main" val="1403809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Элементы управления списком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Отображение множества произвольных элементов</a:t>
            </a:r>
          </a:p>
          <a:p>
            <a:pPr>
              <a:lnSpc>
                <a:spcPct val="120000"/>
              </a:lnSpc>
            </a:pPr>
            <a:r>
              <a:rPr lang="ru-RU" dirty="0"/>
              <a:t>Позволяют выбрать один из элементов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TreeView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ContextMenu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ListView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Основные свойства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ru-RU" dirty="0"/>
              <a:t>,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ItemsSource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коллекция содержащихся элементов.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3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Отображает список элементов</a:t>
            </a:r>
          </a:p>
          <a:p>
            <a:pPr>
              <a:lnSpc>
                <a:spcPct val="120000"/>
              </a:lnSpc>
            </a:pPr>
            <a:r>
              <a:rPr lang="ru-RU" dirty="0"/>
              <a:t>Как привило отображает список элементов управления содержимым </a:t>
            </a:r>
            <a:r>
              <a:rPr lang="en-US" dirty="0" err="1"/>
              <a:t>ListBoxItem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ListBoxItem</a:t>
            </a:r>
            <a:r>
              <a:rPr lang="en-US" dirty="0"/>
              <a:t>&gt;This&lt;/</a:t>
            </a:r>
            <a:r>
              <a:rPr lang="en-US" dirty="0" err="1"/>
              <a:t>ListBoxItem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ListBoxItem</a:t>
            </a:r>
            <a:r>
              <a:rPr lang="en-US" dirty="0"/>
              <a:t>&gt;is&lt;/</a:t>
            </a:r>
            <a:r>
              <a:rPr lang="en-US" dirty="0" err="1"/>
              <a:t>ListBoxItem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ListBoxItem</a:t>
            </a:r>
            <a:r>
              <a:rPr lang="en-US" dirty="0"/>
              <a:t>&gt;a&lt;/</a:t>
            </a:r>
            <a:r>
              <a:rPr lang="en-US" dirty="0" err="1"/>
              <a:t>ListBoxItem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ListBoxItem</a:t>
            </a:r>
            <a:r>
              <a:rPr lang="en-US" dirty="0"/>
              <a:t>&gt;List&lt;/</a:t>
            </a:r>
            <a:r>
              <a:rPr lang="en-US" dirty="0" err="1"/>
              <a:t>ListBoxItem</a:t>
            </a:r>
            <a:r>
              <a:rPr lang="en-US" dirty="0"/>
              <a:t>&gt;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&lt;Button&gt;</a:t>
            </a:r>
            <a:r>
              <a:rPr lang="ru-RU" dirty="0"/>
              <a:t>Кнопочка</a:t>
            </a:r>
            <a:r>
              <a:rPr lang="en-US" dirty="0"/>
              <a:t>&lt;/Button&gt;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ListBox</a:t>
            </a:r>
            <a:r>
              <a:rPr lang="en-US" dirty="0"/>
              <a:t>&gt;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Может содержать элементы любых типов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&lt;</a:t>
            </a:r>
            <a:r>
              <a:rPr lang="en-US" dirty="0" err="1"/>
              <a:t>ListBox</a:t>
            </a:r>
            <a:r>
              <a:rPr lang="en-US" dirty="0"/>
              <a:t> 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     &lt;</a:t>
            </a:r>
            <a:r>
              <a:rPr lang="en-US" dirty="0" err="1"/>
              <a:t>CheckBox</a:t>
            </a:r>
            <a:r>
              <a:rPr lang="en-US" dirty="0"/>
              <a:t>&gt;Option 1&lt;/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     &lt;</a:t>
            </a:r>
            <a:r>
              <a:rPr lang="en-US" dirty="0" err="1"/>
              <a:t>CheckBox</a:t>
            </a:r>
            <a:r>
              <a:rPr lang="en-US" dirty="0"/>
              <a:t>&gt;Option 2&lt;/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     &lt;</a:t>
            </a:r>
            <a:r>
              <a:rPr lang="en-US" dirty="0" err="1"/>
              <a:t>CheckBox</a:t>
            </a:r>
            <a:r>
              <a:rPr lang="en-US" dirty="0"/>
              <a:t>&gt;Option 3&lt;/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	&lt;/</a:t>
            </a:r>
            <a:r>
              <a:rPr lang="en-US" dirty="0" err="1"/>
              <a:t>ListBox</a:t>
            </a:r>
            <a:r>
              <a:rPr lang="en-US" dirty="0"/>
              <a:t>&gt;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Автоматически складывает в стопу</a:t>
            </a:r>
          </a:p>
          <a:p>
            <a:pPr>
              <a:lnSpc>
                <a:spcPct val="120000"/>
              </a:lnSpc>
            </a:pPr>
            <a:r>
              <a:rPr lang="ru-RU" dirty="0"/>
              <a:t>Автоматически добавляет полосу прокрутки</a:t>
            </a:r>
          </a:p>
          <a:p>
            <a:pPr>
              <a:lnSpc>
                <a:spcPct val="120000"/>
              </a:lnSpc>
            </a:pPr>
            <a:r>
              <a:rPr lang="ru-RU" dirty="0"/>
              <a:t>По умолчанию позволяет выбрать только 1 элемент.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ListBox.SelectedIndex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ListBox.SelectedItem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ListBoxItem.IsSelected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Множественный выбор</a:t>
            </a:r>
            <a:r>
              <a:rPr lang="en-US" dirty="0"/>
              <a:t>. </a:t>
            </a:r>
            <a:r>
              <a:rPr lang="ru-RU" dirty="0"/>
              <a:t>Свойство</a:t>
            </a:r>
            <a:r>
              <a:rPr lang="en-US" dirty="0"/>
              <a:t> </a:t>
            </a:r>
            <a:r>
              <a:rPr lang="en-US" dirty="0" err="1"/>
              <a:t>SelectionMode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Single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Extended –</a:t>
            </a:r>
            <a:r>
              <a:rPr lang="ru-RU" dirty="0"/>
              <a:t> выбор смежных элементов </a:t>
            </a:r>
            <a:r>
              <a:rPr lang="en-US" dirty="0"/>
              <a:t>(Shift, Ctrl)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/>
              <a:t>ListBox.SelectedItems</a:t>
            </a:r>
            <a:r>
              <a:rPr lang="en-US" dirty="0"/>
              <a:t> – </a:t>
            </a:r>
            <a:r>
              <a:rPr lang="ru-RU" dirty="0"/>
              <a:t>множество выбранных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906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ComboBox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Аналогичен </a:t>
            </a:r>
            <a:r>
              <a:rPr lang="en-US" dirty="0" err="1"/>
              <a:t>ListBox</a:t>
            </a:r>
            <a:r>
              <a:rPr lang="en-US" dirty="0"/>
              <a:t>. </a:t>
            </a:r>
            <a:r>
              <a:rPr lang="ru-RU" dirty="0"/>
              <a:t>Может содержать элементы любых типов</a:t>
            </a:r>
          </a:p>
          <a:p>
            <a:pPr>
              <a:lnSpc>
                <a:spcPct val="120000"/>
              </a:lnSpc>
            </a:pPr>
            <a:r>
              <a:rPr lang="ru-RU" dirty="0"/>
              <a:t>Отличие лишь в оформлении. Представляет собой выпадающий список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выборе элемента отображается его строковое содержимое.</a:t>
            </a:r>
          </a:p>
          <a:p>
            <a:pPr>
              <a:lnSpc>
                <a:spcPct val="120000"/>
              </a:lnSpc>
            </a:pPr>
            <a:r>
              <a:rPr lang="ru-RU" dirty="0"/>
              <a:t>Если содержимое элемент управления содержимым, то отображается его свойство </a:t>
            </a:r>
            <a:r>
              <a:rPr lang="en-US" dirty="0"/>
              <a:t>Context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Отображаемый текст доступен по свойству </a:t>
            </a:r>
            <a:r>
              <a:rPr lang="en-US" dirty="0">
                <a:solidFill>
                  <a:srgbClr val="FFC000"/>
                </a:solidFill>
              </a:rPr>
              <a:t>Text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Пользователь может редактировать текст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IsReadOnly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</a:t>
            </a:r>
            <a:r>
              <a:rPr lang="ru-RU" dirty="0"/>
              <a:t> пользователю текст доступен только для чтения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IsEditable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можно ли редактировать текст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</a:rPr>
              <a:t>IsDropDownOpen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– </a:t>
            </a:r>
            <a:r>
              <a:rPr lang="ru-RU" dirty="0" err="1"/>
              <a:t>программно</a:t>
            </a:r>
            <a:r>
              <a:rPr lang="ru-RU" dirty="0"/>
              <a:t> открыть список</a:t>
            </a:r>
          </a:p>
        </p:txBody>
      </p:sp>
    </p:spTree>
    <p:extLst>
      <p:ext uri="{BB962C8B-B14F-4D97-AF65-F5344CB8AC3E}">
        <p14:creationId xmlns:p14="http://schemas.microsoft.com/office/powerpoint/2010/main" val="290548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Компоновка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Рекомендации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не должны иметь явно установленных размеров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не должны указывать свою позицию в экранных координатах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Контейнеры компоновки распределяют доступное им пространство для размещения дочерних элементов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Контейнеры компоновки могут быть вложенными, и сами содержать другие контейнеры компоновки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 err="1"/>
              <a:t>Отрисовка</a:t>
            </a:r>
            <a:r>
              <a:rPr lang="ru-RU" dirty="0"/>
              <a:t> в два прохода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Измерение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Расположение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9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TreeView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Аналогичен </a:t>
            </a:r>
            <a:r>
              <a:rPr lang="en-US" dirty="0" err="1"/>
              <a:t>ListBox</a:t>
            </a:r>
            <a:r>
              <a:rPr lang="ru-RU" dirty="0"/>
              <a:t>, но представляет данные в виде дерева.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Содержит элементы </a:t>
            </a:r>
            <a:r>
              <a:rPr lang="en-US" dirty="0" err="1"/>
              <a:t>TreeViewItem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/>
              <a:t>Header</a:t>
            </a:r>
            <a:r>
              <a:rPr lang="ru-RU" dirty="0"/>
              <a:t> отображается в дереве.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TreeView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TreeViewItem</a:t>
            </a:r>
            <a:r>
              <a:rPr lang="en-US" dirty="0"/>
              <a:t> Header="1"&gt;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200" dirty="0"/>
              <a:t>          </a:t>
            </a:r>
            <a:r>
              <a:rPr lang="ru-RU" sz="3200" dirty="0"/>
              <a:t>		</a:t>
            </a:r>
            <a:r>
              <a:rPr lang="en-US" sz="3200" dirty="0"/>
              <a:t>&lt;</a:t>
            </a:r>
            <a:r>
              <a:rPr lang="en-US" sz="3200" dirty="0" err="1"/>
              <a:t>CheckBox</a:t>
            </a:r>
            <a:r>
              <a:rPr lang="en-US" sz="3200" dirty="0"/>
              <a:t>&gt;1.1&lt;/</a:t>
            </a:r>
            <a:r>
              <a:rPr lang="en-US" sz="3200" dirty="0" err="1"/>
              <a:t>CheckBox</a:t>
            </a:r>
            <a:r>
              <a:rPr lang="en-US" sz="3200" dirty="0"/>
              <a:t>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200" dirty="0"/>
              <a:t>               </a:t>
            </a:r>
            <a:r>
              <a:rPr lang="ru-RU" sz="3200" dirty="0"/>
              <a:t>	</a:t>
            </a:r>
            <a:r>
              <a:rPr lang="en-US" sz="3200" dirty="0"/>
              <a:t>	&lt;</a:t>
            </a:r>
            <a:r>
              <a:rPr lang="en-US" sz="3200" dirty="0" err="1"/>
              <a:t>CheckBox</a:t>
            </a:r>
            <a:r>
              <a:rPr lang="en-US" sz="3200" dirty="0"/>
              <a:t>&gt;1.2&lt;/</a:t>
            </a:r>
            <a:r>
              <a:rPr lang="en-US" sz="3200" dirty="0" err="1"/>
              <a:t>CheckBox</a:t>
            </a:r>
            <a:r>
              <a:rPr lang="en-US" sz="32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</a:t>
            </a:r>
            <a:r>
              <a:rPr lang="ru-RU" dirty="0"/>
              <a:t>         </a:t>
            </a:r>
            <a:r>
              <a:rPr lang="en-US" dirty="0"/>
              <a:t>        &lt;/</a:t>
            </a:r>
            <a:r>
              <a:rPr lang="en-US" dirty="0" err="1"/>
              <a:t>TreeViewItem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</a:t>
            </a:r>
            <a:r>
              <a:rPr lang="en-US" dirty="0"/>
              <a:t>            &lt;</a:t>
            </a:r>
            <a:r>
              <a:rPr lang="en-US" dirty="0" err="1"/>
              <a:t>TreeViewItem</a:t>
            </a:r>
            <a:r>
              <a:rPr lang="en-US" dirty="0"/>
              <a:t> Header="2"&gt;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    </a:t>
            </a: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&gt;2.1&lt;/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    </a:t>
            </a: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&gt;2.2&lt;/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TreeViewItem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TreeView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45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951115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Аналогичен </a:t>
            </a:r>
            <a:r>
              <a:rPr lang="en-US" dirty="0" err="1"/>
              <a:t>ListBox</a:t>
            </a:r>
            <a:r>
              <a:rPr lang="ru-RU" dirty="0"/>
              <a:t>, но представляет данные в виде специальном виде. Обычно в виде простой легкой таблицы</a:t>
            </a:r>
            <a:r>
              <a:rPr lang="en-US" dirty="0"/>
              <a:t> (</a:t>
            </a:r>
            <a:r>
              <a:rPr lang="en-US" dirty="0" err="1"/>
              <a:t>GridView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Свойство </a:t>
            </a:r>
            <a:r>
              <a:rPr lang="en-US" dirty="0"/>
              <a:t>View </a:t>
            </a:r>
            <a:r>
              <a:rPr lang="ru-RU" dirty="0"/>
              <a:t>задает внешний вид списка. Обычно это </a:t>
            </a:r>
            <a:r>
              <a:rPr lang="en-US" dirty="0" err="1"/>
              <a:t>GridView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Содержит элементы </a:t>
            </a:r>
            <a:r>
              <a:rPr lang="en-US" dirty="0" err="1"/>
              <a:t>ListViewItem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ru-RU" dirty="0"/>
              <a:t>располагает данные в виде таблицы.</a:t>
            </a:r>
          </a:p>
          <a:p>
            <a:pPr>
              <a:lnSpc>
                <a:spcPct val="120000"/>
              </a:lnSpc>
            </a:pPr>
            <a:r>
              <a:rPr lang="ru-RU" dirty="0"/>
              <a:t>Колонки задаются с помощью </a:t>
            </a:r>
            <a:r>
              <a:rPr lang="en-US" dirty="0" err="1"/>
              <a:t>GridViewColumn</a:t>
            </a:r>
            <a:r>
              <a:rPr lang="en-US" dirty="0"/>
              <a:t> 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</a:t>
            </a:r>
            <a:r>
              <a:rPr lang="en-US" dirty="0" err="1"/>
              <a:t>ListView.View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</a:t>
            </a:r>
            <a:r>
              <a:rPr lang="en-US" dirty="0" err="1"/>
              <a:t>GridView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&lt;</a:t>
            </a:r>
            <a:r>
              <a:rPr lang="en-US" dirty="0" err="1"/>
              <a:t>GridViewColumn</a:t>
            </a:r>
            <a:r>
              <a:rPr lang="en-US" dirty="0"/>
              <a:t> Header="</a:t>
            </a:r>
            <a:r>
              <a:rPr lang="ru-RU" dirty="0"/>
              <a:t>Имя"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         </a:t>
            </a:r>
            <a:r>
              <a:rPr lang="en-US" dirty="0" err="1"/>
              <a:t>DisplayMemberBinding</a:t>
            </a:r>
            <a:r>
              <a:rPr lang="en-US" dirty="0"/>
              <a:t>="{Binding Path=Name}"/&gt;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&lt;</a:t>
            </a:r>
            <a:r>
              <a:rPr lang="en-US" dirty="0" err="1"/>
              <a:t>GridViewColumn</a:t>
            </a:r>
            <a:r>
              <a:rPr lang="en-US" dirty="0"/>
              <a:t> Header="</a:t>
            </a:r>
            <a:r>
              <a:rPr lang="ru-RU" dirty="0"/>
              <a:t>Фамилия"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         </a:t>
            </a:r>
            <a:r>
              <a:rPr lang="en-US" dirty="0" err="1"/>
              <a:t>DisplayMemberBinding</a:t>
            </a:r>
            <a:r>
              <a:rPr lang="en-US" dirty="0"/>
              <a:t>="{Binding Path=</a:t>
            </a:r>
            <a:r>
              <a:rPr lang="en-US" dirty="0" err="1"/>
              <a:t>LastName</a:t>
            </a:r>
            <a:r>
              <a:rPr lang="en-US" dirty="0"/>
              <a:t>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&lt;/</a:t>
            </a:r>
            <a:r>
              <a:rPr lang="en-US" dirty="0" err="1"/>
              <a:t>GridView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&lt;/</a:t>
            </a:r>
            <a:r>
              <a:rPr lang="en-US" dirty="0" err="1"/>
              <a:t>ListView.View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</a:t>
            </a:r>
            <a:r>
              <a:rPr lang="ru-RU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&lt;</a:t>
            </a:r>
            <a:r>
              <a:rPr lang="en-US" dirty="0" err="1"/>
              <a:t>local:Employee</a:t>
            </a:r>
            <a:r>
              <a:rPr lang="en-US" dirty="0"/>
              <a:t> Name="</a:t>
            </a:r>
            <a:r>
              <a:rPr lang="ru-RU" dirty="0"/>
              <a:t>Вася" </a:t>
            </a:r>
            <a:r>
              <a:rPr lang="en-US" dirty="0" err="1"/>
              <a:t>LastName</a:t>
            </a:r>
            <a:r>
              <a:rPr lang="en-US" dirty="0"/>
              <a:t>="</a:t>
            </a:r>
            <a:r>
              <a:rPr lang="ru-RU" dirty="0"/>
              <a:t>Петров"/&gt;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&lt;</a:t>
            </a:r>
            <a:r>
              <a:rPr lang="en-US" dirty="0" err="1"/>
              <a:t>local:Employee</a:t>
            </a:r>
            <a:r>
              <a:rPr lang="en-US" dirty="0"/>
              <a:t> Name="</a:t>
            </a:r>
            <a:r>
              <a:rPr lang="ru-RU" dirty="0"/>
              <a:t>Петя" </a:t>
            </a:r>
            <a:r>
              <a:rPr lang="en-US" dirty="0" err="1"/>
              <a:t>LastName</a:t>
            </a:r>
            <a:r>
              <a:rPr lang="en-US" dirty="0"/>
              <a:t>="</a:t>
            </a:r>
            <a:r>
              <a:rPr lang="ru-RU" dirty="0"/>
              <a:t>Серый"/&gt;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&lt;/</a:t>
            </a:r>
            <a:r>
              <a:rPr lang="en-US" dirty="0" err="1"/>
              <a:t>ListView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541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Отображение данных в виде таблицы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Свойства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ItemsSource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коллекцию данных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коллекция определений колонок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Типы колонок: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DataGridTextColumn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колонка, содержащая текстовые данные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DataGridCheckBoxColumn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колонка с галочками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DataGridHyperlinkColumn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колонка с гиперссылками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DataGridComboBoxColumn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dirty="0"/>
              <a:t>– колонка, содержащая </a:t>
            </a:r>
            <a:r>
              <a:rPr lang="en-US" dirty="0" err="1"/>
              <a:t>ComboBox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DataGridTemplateColumn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произвольная колонка. Отображение и редактирование данных задаются произвольными шаблонами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714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r>
              <a:rPr lang="ru-RU" dirty="0"/>
              <a:t>, </a:t>
            </a:r>
            <a:r>
              <a:rPr lang="en-US" dirty="0" err="1"/>
              <a:t>ContextMenu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IsMainMenu</a:t>
            </a:r>
            <a:r>
              <a:rPr lang="en-US" dirty="0"/>
              <a:t> = true</a:t>
            </a:r>
            <a:r>
              <a:rPr lang="ru-RU" dirty="0"/>
              <a:t>, привязывает клавиши </a:t>
            </a:r>
            <a:r>
              <a:rPr lang="en-US" dirty="0"/>
              <a:t>Alt </a:t>
            </a:r>
            <a:r>
              <a:rPr lang="ru-RU" dirty="0"/>
              <a:t>или</a:t>
            </a:r>
            <a:r>
              <a:rPr lang="en-US" dirty="0"/>
              <a:t> F</a:t>
            </a:r>
            <a:r>
              <a:rPr lang="ru-RU" dirty="0"/>
              <a:t>10</a:t>
            </a:r>
          </a:p>
          <a:p>
            <a:pPr>
              <a:lnSpc>
                <a:spcPct val="120000"/>
              </a:lnSpc>
            </a:pPr>
            <a:r>
              <a:rPr lang="ru-RU" dirty="0"/>
              <a:t>Содержат коллекцию </a:t>
            </a:r>
            <a:r>
              <a:rPr lang="en-US" dirty="0" err="1"/>
              <a:t>MenuItem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MenuItem</a:t>
            </a:r>
            <a:r>
              <a:rPr lang="en-US" dirty="0"/>
              <a:t> </a:t>
            </a:r>
            <a:r>
              <a:rPr lang="ru-RU" dirty="0"/>
              <a:t>содержит: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Header – </a:t>
            </a:r>
            <a:r>
              <a:rPr lang="ru-RU" dirty="0"/>
              <a:t>отображаемый текст меню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Command – </a:t>
            </a:r>
            <a:r>
              <a:rPr lang="ru-RU" dirty="0"/>
              <a:t>команда для меню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Icon –</a:t>
            </a:r>
            <a:r>
              <a:rPr lang="ru-RU" dirty="0"/>
              <a:t> иконка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IsChecked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IsEnabled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Items – </a:t>
            </a:r>
            <a:r>
              <a:rPr lang="ru-RU" dirty="0"/>
              <a:t>коллекция вложенных меню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назначить клавишу быстрого доступа </a:t>
            </a:r>
            <a:r>
              <a:rPr lang="en-US" dirty="0"/>
              <a:t>_Name</a:t>
            </a:r>
          </a:p>
          <a:p>
            <a:pPr>
              <a:lnSpc>
                <a:spcPct val="120000"/>
              </a:lnSpc>
            </a:pPr>
            <a:r>
              <a:rPr lang="en-US" dirty="0"/>
              <a:t>Separator</a:t>
            </a:r>
            <a:r>
              <a:rPr lang="ru-RU" dirty="0"/>
              <a:t> – разделительная полоса в меню</a:t>
            </a:r>
          </a:p>
        </p:txBody>
      </p:sp>
    </p:spTree>
    <p:extLst>
      <p:ext uri="{BB962C8B-B14F-4D97-AF65-F5344CB8AC3E}">
        <p14:creationId xmlns:p14="http://schemas.microsoft.com/office/powerpoint/2010/main" val="3879318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Панель элементов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Items </a:t>
            </a:r>
            <a:r>
              <a:rPr lang="ru-RU" dirty="0"/>
              <a:t>– содержит коллекцию элементов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ToolBar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en-US" dirty="0"/>
              <a:t>&lt;Button&gt;1&lt;/Button&gt;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sz="3200" dirty="0"/>
              <a:t>&lt;Button&gt;2&lt;/Button&gt;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	</a:t>
            </a:r>
            <a:r>
              <a:rPr lang="en-US" dirty="0"/>
              <a:t>&lt;Button&gt;3&lt;/Button&gt;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		</a:t>
            </a:r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</a:t>
            </a:r>
            <a:r>
              <a:rPr lang="ru-RU" dirty="0"/>
              <a:t>Галочка</a:t>
            </a:r>
            <a:r>
              <a:rPr lang="en-US" dirty="0"/>
              <a:t>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</a:pPr>
            <a:r>
              <a:rPr lang="ru-RU" dirty="0"/>
              <a:t>	</a:t>
            </a:r>
            <a:r>
              <a:rPr lang="en-US" dirty="0"/>
              <a:t> &lt;/</a:t>
            </a:r>
            <a:r>
              <a:rPr lang="en-US" dirty="0" err="1"/>
              <a:t>ToolBar</a:t>
            </a:r>
            <a:r>
              <a:rPr lang="en-US" dirty="0"/>
              <a:t>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 нехватки места на панели элементы перемещаются в меню </a:t>
            </a:r>
            <a:r>
              <a:rPr lang="en-US" dirty="0"/>
              <a:t>Overflow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OverflowMode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Always – </a:t>
            </a:r>
            <a:r>
              <a:rPr lang="ru-RU" dirty="0"/>
              <a:t>всегда отображать и в меню </a:t>
            </a:r>
            <a:r>
              <a:rPr lang="en-US" dirty="0"/>
              <a:t>Overflow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AsNeeded</a:t>
            </a:r>
            <a:r>
              <a:rPr lang="ru-RU" dirty="0"/>
              <a:t> – только когда все не умещается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Never –</a:t>
            </a:r>
            <a:r>
              <a:rPr lang="ru-RU" dirty="0"/>
              <a:t> никогда</a:t>
            </a:r>
          </a:p>
        </p:txBody>
      </p:sp>
    </p:spTree>
    <p:extLst>
      <p:ext uri="{BB962C8B-B14F-4D97-AF65-F5344CB8AC3E}">
        <p14:creationId xmlns:p14="http://schemas.microsoft.com/office/powerpoint/2010/main" val="4216992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Примеры элементов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552160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579296" cy="509513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</a:t>
            </a:r>
            <a:r>
              <a:rPr lang="en-US" sz="1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sz="1000" dirty="0"/>
              <a:t>показ модальных диалоговых окон</a:t>
            </a:r>
            <a:r>
              <a:rPr lang="en-US" sz="1000" dirty="0"/>
              <a:t> </a:t>
            </a:r>
            <a:endParaRPr lang="ru-RU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MessageBox.Show</a:t>
            </a:r>
            <a:r>
              <a:rPr lang="en-US" sz="1000" dirty="0"/>
              <a:t>(this, "Message", "Title", </a:t>
            </a:r>
            <a:r>
              <a:rPr lang="en-US" sz="1000" dirty="0" err="1"/>
              <a:t>MessageBoxButton.YesNoCancel</a:t>
            </a:r>
            <a:r>
              <a:rPr lang="en-US" sz="1000" dirty="0"/>
              <a:t>,</a:t>
            </a:r>
            <a:r>
              <a:rPr lang="ru-RU" sz="1000" dirty="0"/>
              <a:t> </a:t>
            </a:r>
            <a:r>
              <a:rPr lang="en-US" sz="1000" dirty="0" err="1"/>
              <a:t>MessageBoxImage.Question</a:t>
            </a:r>
            <a:r>
              <a:rPr lang="en-US" sz="1000" dirty="0"/>
              <a:t>, </a:t>
            </a:r>
            <a:r>
              <a:rPr lang="en-US" sz="1000" dirty="0" err="1"/>
              <a:t>MessageBoxResult.Yes</a:t>
            </a:r>
            <a:r>
              <a:rPr lang="en-US" sz="1000" dirty="0"/>
              <a:t>);</a:t>
            </a:r>
            <a:endParaRPr lang="ru-RU" sz="1000" dirty="0"/>
          </a:p>
          <a:p>
            <a:pPr lvl="1">
              <a:lnSpc>
                <a:spcPct val="120000"/>
              </a:lnSpc>
            </a:pPr>
            <a:endParaRPr lang="ru-RU" sz="1000" dirty="0"/>
          </a:p>
          <a:p>
            <a:pPr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</a:t>
            </a:r>
            <a:r>
              <a:rPr lang="en-US" sz="1100" dirty="0"/>
              <a:t>, </a:t>
            </a: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SaveFileDialog</a:t>
            </a:r>
            <a:endPara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sz="1000" dirty="0"/>
              <a:t>Диалоговые окна открытия и сохранения файлов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- </a:t>
            </a:r>
            <a:r>
              <a:rPr lang="ru-RU" sz="1000" dirty="0"/>
              <a:t>Позволяет задать фильтры файлов 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Multiselect</a:t>
            </a:r>
            <a:r>
              <a:rPr lang="en-US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–</a:t>
            </a:r>
            <a:r>
              <a:rPr lang="ru-RU" sz="1000" dirty="0"/>
              <a:t> множественный выбор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CheckFileExists</a:t>
            </a:r>
            <a:r>
              <a:rPr lang="ru-RU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, </a:t>
            </a: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CheckPathExists</a:t>
            </a:r>
            <a:r>
              <a:rPr lang="ru-RU" sz="1000" dirty="0"/>
              <a:t>– проверка на существование файла, пути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InitialDirectory</a:t>
            </a:r>
            <a:r>
              <a:rPr lang="en-US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– </a:t>
            </a:r>
            <a:r>
              <a:rPr lang="ru-RU" sz="1000" dirty="0"/>
              <a:t>папка при открытии окна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CreatePrompt</a:t>
            </a:r>
            <a:r>
              <a:rPr lang="en-US" sz="1000" dirty="0"/>
              <a:t>, </a:t>
            </a: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OverwritePrompt</a:t>
            </a:r>
            <a:r>
              <a:rPr lang="en-US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– </a:t>
            </a:r>
            <a:r>
              <a:rPr lang="ru-RU" sz="1000" dirty="0"/>
              <a:t>показывать запросы пользователю на создание или перезапись файла (для </a:t>
            </a:r>
            <a:r>
              <a:rPr lang="en-US" sz="1000" dirty="0" err="1"/>
              <a:t>SaveFileDialog</a:t>
            </a:r>
            <a:r>
              <a:rPr lang="ru-RU" sz="1000" dirty="0"/>
              <a:t>)</a:t>
            </a:r>
            <a:endParaRPr lang="en-US" sz="1000" dirty="0"/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ValidateNames</a:t>
            </a:r>
            <a:r>
              <a:rPr lang="en-US" sz="1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dirty="0"/>
              <a:t>– </a:t>
            </a:r>
            <a:r>
              <a:rPr lang="ru-RU" sz="1000" dirty="0"/>
              <a:t>проверять </a:t>
            </a:r>
            <a:r>
              <a:rPr lang="ru-RU" sz="1000" dirty="0" err="1"/>
              <a:t>валидность</a:t>
            </a:r>
            <a:r>
              <a:rPr lang="ru-RU" sz="1000" dirty="0"/>
              <a:t> имен файлов</a:t>
            </a:r>
          </a:p>
          <a:p>
            <a:pPr lvl="1">
              <a:lnSpc>
                <a:spcPct val="120000"/>
              </a:lnSpc>
            </a:pPr>
            <a:r>
              <a:rPr lang="en-US" sz="1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ShowDialog</a:t>
            </a:r>
            <a:r>
              <a:rPr lang="ru-RU" sz="1000" dirty="0"/>
              <a:t>() – показывает окно для открытия/сохранения файла(-</a:t>
            </a:r>
            <a:r>
              <a:rPr lang="ru-RU" sz="1000" dirty="0" err="1"/>
              <a:t>ов</a:t>
            </a:r>
            <a:r>
              <a:rPr lang="ru-RU" sz="1000" dirty="0"/>
              <a:t>). Возвращает </a:t>
            </a:r>
            <a:r>
              <a:rPr lang="en-US" sz="1000" dirty="0"/>
              <a:t>true</a:t>
            </a:r>
            <a:r>
              <a:rPr lang="ru-RU" sz="1000" dirty="0"/>
              <a:t>, если пользователь нажал </a:t>
            </a:r>
            <a:r>
              <a:rPr lang="en-US" sz="1000" dirty="0"/>
              <a:t>Ok</a:t>
            </a:r>
            <a:r>
              <a:rPr lang="ru-RU" sz="1000" dirty="0"/>
              <a:t>.</a:t>
            </a:r>
          </a:p>
          <a:p>
            <a:pPr>
              <a:lnSpc>
                <a:spcPct val="120000"/>
              </a:lnSpc>
            </a:pPr>
            <a:endParaRPr lang="ru-RU" sz="11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 err="1"/>
              <a:t>OpenFileDialog</a:t>
            </a:r>
            <a:r>
              <a:rPr lang="en-US" sz="1100" dirty="0"/>
              <a:t> </a:t>
            </a:r>
            <a:r>
              <a:rPr lang="en-US" sz="1100" dirty="0" err="1"/>
              <a:t>opf</a:t>
            </a:r>
            <a:r>
              <a:rPr lang="en-US" sz="1100" dirty="0"/>
              <a:t> = new </a:t>
            </a:r>
            <a:r>
              <a:rPr lang="en-US" sz="1100" dirty="0" err="1"/>
              <a:t>OpenFileDialog</a:t>
            </a:r>
            <a:r>
              <a:rPr lang="en-US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 err="1"/>
              <a:t>opf.Filter</a:t>
            </a:r>
            <a:r>
              <a:rPr lang="en-US" sz="1100" dirty="0"/>
              <a:t> = "Word Documents|*.</a:t>
            </a:r>
            <a:r>
              <a:rPr lang="en-US" sz="1100" dirty="0" err="1"/>
              <a:t>doc|Excel</a:t>
            </a:r>
            <a:r>
              <a:rPr lang="en-US" sz="1100" dirty="0"/>
              <a:t> Worksheets|*.</a:t>
            </a:r>
            <a:r>
              <a:rPr lang="en-US" sz="1100" dirty="0" err="1"/>
              <a:t>xls|PowerPoint</a:t>
            </a:r>
            <a:r>
              <a:rPr lang="en-US" sz="1100" dirty="0"/>
              <a:t> Presentations|*.</a:t>
            </a:r>
            <a:r>
              <a:rPr lang="en-US" sz="1100" dirty="0" err="1"/>
              <a:t>ppt|Office</a:t>
            </a:r>
            <a:r>
              <a:rPr lang="en-US" sz="1100" dirty="0"/>
              <a:t> </a:t>
            </a:r>
            <a:r>
              <a:rPr lang="ru-RU" sz="1100" dirty="0"/>
              <a:t>	</a:t>
            </a:r>
            <a:r>
              <a:rPr lang="en-US" sz="1100" dirty="0"/>
              <a:t>Files|*.doc;*.</a:t>
            </a:r>
            <a:r>
              <a:rPr lang="en-US" sz="1100" dirty="0" err="1"/>
              <a:t>xls</a:t>
            </a:r>
            <a:r>
              <a:rPr lang="en-US" sz="1100" dirty="0"/>
              <a:t>;*.</a:t>
            </a:r>
            <a:r>
              <a:rPr lang="en-US" sz="1100" dirty="0" err="1"/>
              <a:t>ppt|All</a:t>
            </a:r>
            <a:r>
              <a:rPr lang="en-US" sz="1100" dirty="0"/>
              <a:t> Files|*.*";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 err="1"/>
              <a:t>opf.CheckFileExists</a:t>
            </a:r>
            <a:r>
              <a:rPr lang="en-US" sz="1100" dirty="0"/>
              <a:t>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/>
              <a:t> if (</a:t>
            </a:r>
            <a:r>
              <a:rPr lang="en-US" sz="1100" dirty="0" err="1"/>
              <a:t>opf.ShowDialog</a:t>
            </a:r>
            <a:r>
              <a:rPr lang="en-US" sz="1100" dirty="0"/>
              <a:t>() == true)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/>
              <a:t>          Open(</a:t>
            </a:r>
            <a:r>
              <a:rPr lang="en-US" sz="1100" dirty="0" err="1"/>
              <a:t>opf.</a:t>
            </a:r>
            <a:r>
              <a:rPr lang="en-US" sz="11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sz="11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/>
              <a:t>          // </a:t>
            </a:r>
            <a:r>
              <a:rPr lang="ru-RU" sz="1100" dirty="0"/>
              <a:t>или    </a:t>
            </a:r>
            <a:r>
              <a:rPr lang="en-US" sz="1100" dirty="0"/>
              <a:t>Stream s = </a:t>
            </a:r>
            <a:r>
              <a:rPr lang="en-US" sz="1100" dirty="0" err="1"/>
              <a:t>opf.OpenFile</a:t>
            </a:r>
            <a:r>
              <a:rPr lang="en-US" sz="11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100" dirty="0"/>
              <a:t>	</a:t>
            </a:r>
            <a:r>
              <a:rPr lang="en-US" sz="1100" dirty="0"/>
              <a:t>}</a:t>
            </a:r>
          </a:p>
          <a:p>
            <a:pPr>
              <a:lnSpc>
                <a:spcPct val="120000"/>
              </a:lnSpc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28167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Примеры диалоговых окон</a:t>
            </a:r>
          </a:p>
        </p:txBody>
      </p:sp>
    </p:spTree>
    <p:extLst>
      <p:ext uri="{BB962C8B-B14F-4D97-AF65-F5344CB8AC3E}">
        <p14:creationId xmlns:p14="http://schemas.microsoft.com/office/powerpoint/2010/main" val="36813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Базовый класс – </a:t>
            </a:r>
            <a:r>
              <a:rPr lang="en-US"/>
              <a:t>Panel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46237"/>
            <a:ext cx="5760640" cy="452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Все контейнеры компоновки – наследники от класса </a:t>
            </a:r>
            <a:r>
              <a:rPr lang="en-US" dirty="0" err="1"/>
              <a:t>System.Windows.Controls.Panel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Свойства </a:t>
            </a:r>
            <a:r>
              <a:rPr lang="en-US" dirty="0"/>
              <a:t>Panel</a:t>
            </a:r>
            <a:r>
              <a:rPr lang="ru-RU" dirty="0"/>
              <a:t>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коллекция дочерних элементов, располагающихся в контейнере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</a:t>
            </a:r>
            <a:r>
              <a:rPr lang="ru-RU" dirty="0"/>
              <a:t>– фон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IsItemsHost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true</a:t>
            </a:r>
            <a:r>
              <a:rPr lang="ru-RU" dirty="0"/>
              <a:t>, если контейнер используется для отображения элементов в </a:t>
            </a:r>
            <a:r>
              <a:rPr lang="en-US" dirty="0" err="1"/>
              <a:t>ItemsControl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236125"/>
              </p:ext>
            </p:extLst>
          </p:nvPr>
        </p:nvGraphicFramePr>
        <p:xfrm>
          <a:off x="5436096" y="1628800"/>
          <a:ext cx="34583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5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Контейнеры компоновки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Предназначены для расположения своих дочерних элементов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StackPanel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размещение в горизонтальном или вертикальном стеке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WrapPanel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размещение в строку или столбец с переносом (как текст)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DockPanel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выстраивание элементов по краю контейнера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расположение элементов в ячейках невидимой таблицы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UniformGrid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расположение элементов в ячейках невидимой таблицы, но все столбцы и строки имеют одинаковые размеры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абсолютное покоординатное расположение дочерних элементов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Специальные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TabPanel</a:t>
            </a:r>
            <a:r>
              <a:rPr lang="ru-RU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вкладки в </a:t>
            </a:r>
            <a:r>
              <a:rPr lang="en-US" dirty="0" err="1"/>
              <a:t>TabControl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ToolbarPanel</a:t>
            </a:r>
            <a:r>
              <a:rPr 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группа кнопок в </a:t>
            </a:r>
            <a:r>
              <a:rPr lang="en-US" dirty="0"/>
              <a:t>Toolbar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ToolbarOverflowPanel</a:t>
            </a:r>
            <a:r>
              <a:rPr 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команды в раскрывающемся меню </a:t>
            </a:r>
            <a:r>
              <a:rPr lang="en-US" dirty="0"/>
              <a:t>Toolbar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VirtualizingStackPanel</a:t>
            </a:r>
            <a:r>
              <a:rPr 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en-US" dirty="0" err="1"/>
              <a:t>StackPanel</a:t>
            </a:r>
            <a:r>
              <a:rPr lang="ru-RU" dirty="0"/>
              <a:t> с оптимизацией накладных расходов при большой коллекции дочерних элементов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IncCanvas</a:t>
            </a:r>
            <a:r>
              <a:rPr 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Canvas </a:t>
            </a:r>
            <a:r>
              <a:rPr lang="ru-RU" dirty="0"/>
              <a:t>с поддержкой перьевого ввода</a:t>
            </a:r>
          </a:p>
        </p:txBody>
      </p:sp>
    </p:spTree>
    <p:extLst>
      <p:ext uri="{BB962C8B-B14F-4D97-AF65-F5344CB8AC3E}">
        <p14:creationId xmlns:p14="http://schemas.microsoft.com/office/powerpoint/2010/main" val="198657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Располагает свои дочерние элементы в одну строку или в одну колонку</a:t>
            </a:r>
          </a:p>
          <a:p>
            <a:pPr>
              <a:lnSpc>
                <a:spcPct val="120000"/>
              </a:lnSpc>
            </a:pPr>
            <a:r>
              <a:rPr lang="ru-RU" dirty="0"/>
              <a:t>Сама панель по умолчанию занимает все свободное пространство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  <a:r>
              <a:rPr lang="en-US" sz="2900" dirty="0"/>
              <a:t> – </a:t>
            </a:r>
            <a:r>
              <a:rPr lang="ru-RU" sz="2900" dirty="0"/>
              <a:t>задает способ расположения дочерних элементов</a:t>
            </a:r>
            <a:endParaRPr lang="en-US" sz="2900" dirty="0"/>
          </a:p>
          <a:p>
            <a:pPr lvl="2">
              <a:lnSpc>
                <a:spcPct val="120000"/>
              </a:lnSpc>
            </a:pPr>
            <a:r>
              <a:rPr lang="en-US" dirty="0"/>
              <a:t>Orientation="Horizontal"</a:t>
            </a:r>
            <a:r>
              <a:rPr lang="ru-RU" dirty="0"/>
              <a:t> – горизонтальное 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Orientation="Vertical"</a:t>
            </a:r>
            <a:r>
              <a:rPr lang="ru-RU" dirty="0"/>
              <a:t> – вертикальное</a:t>
            </a:r>
            <a:r>
              <a:rPr lang="en-US" dirty="0"/>
              <a:t> </a:t>
            </a:r>
            <a:r>
              <a:rPr lang="ru-RU" dirty="0"/>
              <a:t>(по умолчанию)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Пример: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&lt;</a:t>
            </a:r>
            <a:r>
              <a:rPr lang="en-US" dirty="0" err="1"/>
              <a:t>StackPanel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      &lt;Button&gt;Save&lt;/Button&gt;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      &lt;Button&gt;Cancel&lt;/Button&gt;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&lt;/</a:t>
            </a:r>
            <a:r>
              <a:rPr lang="en-US" dirty="0" err="1"/>
              <a:t>StackPanel</a:t>
            </a:r>
            <a:r>
              <a:rPr lang="en-US" dirty="0"/>
              <a:t>&gt;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38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Располагает элементы управления в доступном пространстве по строчкам (или по столбцам) с переносом не уместившихся элементов на новую строку (как текст)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способ расположения дочерних элементов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Orientation="Horizontal"</a:t>
            </a:r>
            <a:r>
              <a:rPr lang="ru-RU" dirty="0"/>
              <a:t> – построчное расположение элементов (по умолчанию)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Orientation="Vertical"</a:t>
            </a:r>
            <a:r>
              <a:rPr lang="ru-RU" dirty="0"/>
              <a:t> – расположение элементов по колонкам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Пример: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WrapPanel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&lt;Image </a:t>
            </a:r>
            <a:r>
              <a:rPr lang="en-US" dirty="0" err="1"/>
              <a:t>MaxHeight</a:t>
            </a:r>
            <a:r>
              <a:rPr lang="en-US" dirty="0"/>
              <a:t>="100" Margin="5" Source="0</a:t>
            </a:r>
            <a:r>
              <a:rPr lang="ru-RU" dirty="0"/>
              <a:t>1</a:t>
            </a:r>
            <a:r>
              <a:rPr lang="en-US" dirty="0"/>
              <a:t>.jpg"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&lt;Image </a:t>
            </a:r>
            <a:r>
              <a:rPr lang="en-US" dirty="0" err="1"/>
              <a:t>MaxHeight</a:t>
            </a:r>
            <a:r>
              <a:rPr lang="en-US" dirty="0"/>
              <a:t>="100" Margin="5" Source="02.jpg"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&lt;Image </a:t>
            </a:r>
            <a:r>
              <a:rPr lang="en-US" dirty="0" err="1"/>
              <a:t>MaxHeight</a:t>
            </a:r>
            <a:r>
              <a:rPr lang="en-US" dirty="0"/>
              <a:t>="100" Margin="5" Source="0</a:t>
            </a:r>
            <a:r>
              <a:rPr lang="ru-RU" dirty="0"/>
              <a:t>3</a:t>
            </a:r>
            <a:r>
              <a:rPr lang="en-US" dirty="0"/>
              <a:t>.jpg"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WrapPanel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5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Пристыковывает элементы к одной из границ контейнера</a:t>
            </a:r>
          </a:p>
          <a:p>
            <a:pPr>
              <a:lnSpc>
                <a:spcPct val="120000"/>
              </a:lnSpc>
            </a:pPr>
            <a:r>
              <a:rPr lang="ru-RU" dirty="0"/>
              <a:t>Важен порядок следования дочерних элементов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en-US" sz="2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LastChildFill</a:t>
            </a:r>
            <a:r>
              <a:rPr lang="en-US" sz="2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900" dirty="0"/>
              <a:t>– true, </a:t>
            </a:r>
            <a:r>
              <a:rPr lang="ru-RU" sz="2900" dirty="0"/>
              <a:t>означает, что последний элемент заполняет все оставшееся пространство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Присоединенные свойства, которые получают дочерние элементы:</a:t>
            </a:r>
          </a:p>
          <a:p>
            <a:pPr lvl="1">
              <a:lnSpc>
                <a:spcPct val="120000"/>
              </a:lnSpc>
            </a:pPr>
            <a:r>
              <a:rPr lang="en-US" sz="2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DockPanel.Dock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900" dirty="0"/>
              <a:t>– </a:t>
            </a:r>
            <a:r>
              <a:rPr lang="ru-RU" sz="2900" dirty="0"/>
              <a:t>указывает к какому краю контейнера необходимо </a:t>
            </a:r>
            <a:r>
              <a:rPr lang="ru-RU" sz="2900" dirty="0" err="1"/>
              <a:t>пристыковать</a:t>
            </a:r>
            <a:r>
              <a:rPr lang="en-US" sz="2900" dirty="0"/>
              <a:t> </a:t>
            </a:r>
            <a:r>
              <a:rPr lang="ru-RU" sz="2900" dirty="0"/>
              <a:t>данный элемент управления</a:t>
            </a:r>
          </a:p>
          <a:p>
            <a:pPr lvl="2">
              <a:lnSpc>
                <a:spcPct val="120000"/>
              </a:lnSpc>
            </a:pPr>
            <a:r>
              <a:rPr lang="ru-RU" sz="2500" dirty="0"/>
              <a:t>Возможные значения: </a:t>
            </a:r>
            <a:r>
              <a:rPr lang="en-US" sz="25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endParaRPr lang="ru-RU" sz="25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Пример: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DockPanel</a:t>
            </a:r>
            <a:r>
              <a:rPr lang="en-US" dirty="0"/>
              <a:t> </a:t>
            </a:r>
            <a:r>
              <a:rPr lang="en-US" dirty="0" err="1"/>
              <a:t>LastChildFill</a:t>
            </a:r>
            <a:r>
              <a:rPr lang="en-US" dirty="0"/>
              <a:t>="True"&gt;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</a:t>
            </a:r>
            <a:r>
              <a:rPr lang="en-US" dirty="0" err="1"/>
              <a:t>ToolBar</a:t>
            </a:r>
            <a:r>
              <a:rPr lang="en-US" dirty="0"/>
              <a:t> </a:t>
            </a:r>
            <a:r>
              <a:rPr lang="en-US" dirty="0" err="1"/>
              <a:t>DockPanel.Dock</a:t>
            </a:r>
            <a:r>
              <a:rPr lang="en-US" dirty="0"/>
              <a:t>="Top"&gt;</a:t>
            </a:r>
            <a:r>
              <a:rPr lang="ru-RU" dirty="0"/>
              <a:t>     …</a:t>
            </a:r>
            <a:r>
              <a:rPr lang="en-US" dirty="0"/>
              <a:t>     &lt;/</a:t>
            </a:r>
            <a:r>
              <a:rPr lang="en-US" dirty="0" err="1"/>
              <a:t>ToolBar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&lt;Button </a:t>
            </a:r>
            <a:r>
              <a:rPr lang="en-US" dirty="0" err="1"/>
              <a:t>DockPanel.Dock</a:t>
            </a:r>
            <a:r>
              <a:rPr lang="en-US" dirty="0"/>
              <a:t>="Bottom" Content="Exit"/&gt;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DockPanel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67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2298</TotalTime>
  <Words>2582</Words>
  <Application>Microsoft Office PowerPoint</Application>
  <PresentationFormat>Экран (4:3)</PresentationFormat>
  <Paragraphs>530</Paragraphs>
  <Slides>47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Элементы  пользовательского интерфейса</vt:lpstr>
      <vt:lpstr>Компоновка</vt:lpstr>
      <vt:lpstr>Компоновка</vt:lpstr>
      <vt:lpstr>Базовый класс – Panel</vt:lpstr>
      <vt:lpstr>Контейнеры компоновки</vt:lpstr>
      <vt:lpstr>StackPanel</vt:lpstr>
      <vt:lpstr>WrapPanel</vt:lpstr>
      <vt:lpstr>DockPanel</vt:lpstr>
      <vt:lpstr>Grid</vt:lpstr>
      <vt:lpstr>Grid</vt:lpstr>
      <vt:lpstr>Задание Размера строк и колонок</vt:lpstr>
      <vt:lpstr>Grid</vt:lpstr>
      <vt:lpstr>UniformGrid</vt:lpstr>
      <vt:lpstr>Canvas</vt:lpstr>
      <vt:lpstr>Специальные контейнеры</vt:lpstr>
      <vt:lpstr>Свойства, влияющие на компоновку</vt:lpstr>
      <vt:lpstr>Демонстрация</vt:lpstr>
      <vt:lpstr>Content Controls</vt:lpstr>
      <vt:lpstr>Control</vt:lpstr>
      <vt:lpstr>Элементы управления содержимым</vt:lpstr>
      <vt:lpstr>Элементы управления содержимым</vt:lpstr>
      <vt:lpstr>Label</vt:lpstr>
      <vt:lpstr>Button </vt:lpstr>
      <vt:lpstr>CheckBox</vt:lpstr>
      <vt:lpstr>RadioButton</vt:lpstr>
      <vt:lpstr>ToolTip</vt:lpstr>
      <vt:lpstr>Специализированные элементы управления</vt:lpstr>
      <vt:lpstr>TextBlock</vt:lpstr>
      <vt:lpstr>Image</vt:lpstr>
      <vt:lpstr>TextBox</vt:lpstr>
      <vt:lpstr>ProgressBar</vt:lpstr>
      <vt:lpstr>Slider</vt:lpstr>
      <vt:lpstr>Демонстрации</vt:lpstr>
      <vt:lpstr>Items Controls</vt:lpstr>
      <vt:lpstr>Элементы управления списком</vt:lpstr>
      <vt:lpstr>ListBox</vt:lpstr>
      <vt:lpstr>ListBox</vt:lpstr>
      <vt:lpstr>ComboBox</vt:lpstr>
      <vt:lpstr>TreeView</vt:lpstr>
      <vt:lpstr>ListView</vt:lpstr>
      <vt:lpstr>DataGrid</vt:lpstr>
      <vt:lpstr>Menu, ContextMenu</vt:lpstr>
      <vt:lpstr>ToolBar</vt:lpstr>
      <vt:lpstr>Демонстрации</vt:lpstr>
      <vt:lpstr>Диалоговые окна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242</cp:revision>
  <dcterms:created xsi:type="dcterms:W3CDTF">2011-09-30T16:04:03Z</dcterms:created>
  <dcterms:modified xsi:type="dcterms:W3CDTF">2019-03-05T19:40:21Z</dcterms:modified>
</cp:coreProperties>
</file>